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August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759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00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3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August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07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5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857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2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66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44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August 10,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777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August 10,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226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6AE383-06A1-42D3-B1AF-CE22194F54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70B90B-BED1-4715-9BFE-9622C47A2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29785B-24A3-499B-85B9-076DC8AB1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8662"/>
            <a:ext cx="5015638" cy="3994257"/>
          </a:xfrm>
        </p:spPr>
        <p:txBody>
          <a:bodyPr>
            <a:normAutofit/>
          </a:bodyPr>
          <a:lstStyle/>
          <a:p>
            <a:r>
              <a:rPr lang="en-US" dirty="0">
                <a:latin typeface="Arial Narrow" panose="020B0606020202030204" pitchFamily="34" charset="0"/>
              </a:rPr>
              <a:t>Finding lands to construct apartment buildings in </a:t>
            </a:r>
            <a:r>
              <a:rPr lang="en-US" dirty="0" err="1">
                <a:latin typeface="Arial Narrow" panose="020B0606020202030204" pitchFamily="34" charset="0"/>
              </a:rPr>
              <a:t>colombo</a:t>
            </a:r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C9E5F-147F-4D4D-AE31-8880A2097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4944862"/>
            <a:ext cx="5015638" cy="1184475"/>
          </a:xfrm>
        </p:spPr>
        <p:txBody>
          <a:bodyPr>
            <a:normAutofit/>
          </a:bodyPr>
          <a:lstStyle/>
          <a:p>
            <a:r>
              <a:rPr lang="en-US" dirty="0"/>
              <a:t>CHATHUSHA KARUNATHILAKE</a:t>
            </a:r>
          </a:p>
        </p:txBody>
      </p:sp>
      <p:pic>
        <p:nvPicPr>
          <p:cNvPr id="4" name="Picture 3" descr="A white surface with a 3D triangle texture">
            <a:extLst>
              <a:ext uri="{FF2B5EF4-FFF2-40B4-BE49-F238E27FC236}">
                <a16:creationId xmlns:a16="http://schemas.microsoft.com/office/drawing/2014/main" id="{6CD4B89B-FA57-457B-88EF-D0E2C0EFAB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2537" b="-1"/>
          <a:stretch/>
        </p:blipFill>
        <p:spPr>
          <a:xfrm>
            <a:off x="6288276" y="10"/>
            <a:ext cx="5903725" cy="6857990"/>
          </a:xfrm>
          <a:custGeom>
            <a:avLst/>
            <a:gdLst/>
            <a:ahLst/>
            <a:cxnLst/>
            <a:rect l="l" t="t" r="r" b="b"/>
            <a:pathLst>
              <a:path w="5903725" h="6858000">
                <a:moveTo>
                  <a:pt x="17547" y="0"/>
                </a:moveTo>
                <a:lnTo>
                  <a:pt x="5903725" y="0"/>
                </a:lnTo>
                <a:lnTo>
                  <a:pt x="5903725" y="6858000"/>
                </a:lnTo>
                <a:lnTo>
                  <a:pt x="57217" y="6858000"/>
                </a:lnTo>
                <a:lnTo>
                  <a:pt x="57185" y="6699667"/>
                </a:lnTo>
                <a:cubicBezTo>
                  <a:pt x="57923" y="6526851"/>
                  <a:pt x="61039" y="6384211"/>
                  <a:pt x="67005" y="6279216"/>
                </a:cubicBezTo>
                <a:cubicBezTo>
                  <a:pt x="108514" y="5194623"/>
                  <a:pt x="-44577" y="788432"/>
                  <a:pt x="13203" y="4200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6110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7C9A-4D44-4921-BB09-ACA17335D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Finding lands to construct apartment buildings is important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AD51-EDC1-4FAB-B914-76AE36065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Generally, value of apartment and market for apartment building mainly depend on the facilities available in the building and nearby infrastructures and facilities.</a:t>
            </a:r>
          </a:p>
          <a:p>
            <a:r>
              <a:rPr lang="en-US" dirty="0">
                <a:latin typeface="Arial Narrow" panose="020B0606020202030204" pitchFamily="34" charset="0"/>
              </a:rPr>
              <a:t>So, it is important to find lands near appealing infrastructures and facilities.</a:t>
            </a:r>
          </a:p>
          <a:p>
            <a:r>
              <a:rPr lang="en-US" dirty="0">
                <a:latin typeface="Arial Narrow" panose="020B0606020202030204" pitchFamily="34" charset="0"/>
              </a:rPr>
              <a:t>With basic understanding about where to watch for land will give the developers great advantage.</a:t>
            </a:r>
          </a:p>
          <a:p>
            <a:r>
              <a:rPr lang="en-US" dirty="0">
                <a:latin typeface="Arial Narrow" panose="020B0606020202030204" pitchFamily="34" charset="0"/>
              </a:rPr>
              <a:t>Clients will also have some interest on this project.</a:t>
            </a:r>
          </a:p>
          <a:p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5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C2684-8911-4773-B157-37671E99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Data acquisition and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49570-73B8-4B68-9847-046EC4881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Neighborhood data of Colombo district from Department of Census and Statistics, Sri Lanka.</a:t>
            </a:r>
          </a:p>
          <a:p>
            <a:r>
              <a:rPr lang="en-US" dirty="0">
                <a:latin typeface="Arial Narrow" panose="020B0606020202030204" pitchFamily="34" charset="0"/>
              </a:rPr>
              <a:t>Location data of each neighborhood from Google Maps API.</a:t>
            </a:r>
          </a:p>
          <a:p>
            <a:r>
              <a:rPr lang="en-US" dirty="0">
                <a:latin typeface="Arial Narrow" panose="020B0606020202030204" pitchFamily="34" charset="0"/>
              </a:rPr>
              <a:t>Nearby venue data from Foursquare API.</a:t>
            </a:r>
          </a:p>
          <a:p>
            <a:r>
              <a:rPr lang="en-US" dirty="0">
                <a:latin typeface="Arial Narrow" panose="020B0606020202030204" pitchFamily="34" charset="0"/>
              </a:rPr>
              <a:t>PDF tables were converted to CSV format.</a:t>
            </a:r>
          </a:p>
          <a:p>
            <a:r>
              <a:rPr lang="en-US" dirty="0">
                <a:latin typeface="Arial Narrow" panose="020B0606020202030204" pitchFamily="34" charset="0"/>
              </a:rPr>
              <a:t>Nearby venue data was collected under 11 categories.</a:t>
            </a:r>
          </a:p>
        </p:txBody>
      </p:sp>
    </p:spTree>
    <p:extLst>
      <p:ext uri="{BB962C8B-B14F-4D97-AF65-F5344CB8AC3E}">
        <p14:creationId xmlns:p14="http://schemas.microsoft.com/office/powerpoint/2010/main" val="12287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F983-815D-4EB2-8E6C-F647C273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CE17-E68B-4293-952F-6029B9E7C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2541600"/>
            <a:ext cx="3392747" cy="3227375"/>
          </a:xfrm>
        </p:spPr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K-Means clustering method was used to cluster each location based on nearby venues.</a:t>
            </a:r>
          </a:p>
          <a:p>
            <a:r>
              <a:rPr lang="en-US" dirty="0">
                <a:latin typeface="Arial Narrow" panose="020B0606020202030204" pitchFamily="34" charset="0"/>
              </a:rPr>
              <a:t>Elbow method was used to identify the number of clusters.</a:t>
            </a:r>
          </a:p>
          <a:p>
            <a:pPr marL="0" indent="0">
              <a:buNone/>
            </a:pP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7AA6D9A4-89A9-4532-83DC-1CA12E937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747" y="2041001"/>
            <a:ext cx="7606349" cy="4228571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457201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3FD2E-0E42-47F1-9A8D-BE3137DD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15CE-843B-4C66-9351-956C22340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Out of 577 neighborhoods evaluated, 80 neighborhoods were identified as best locations to construct apartments.</a:t>
            </a:r>
          </a:p>
        </p:txBody>
      </p:sp>
    </p:spTree>
    <p:extLst>
      <p:ext uri="{BB962C8B-B14F-4D97-AF65-F5344CB8AC3E}">
        <p14:creationId xmlns:p14="http://schemas.microsoft.com/office/powerpoint/2010/main" val="3630047994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182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Narrow</vt:lpstr>
      <vt:lpstr>Sagona Book</vt:lpstr>
      <vt:lpstr>The Hand Extrablack</vt:lpstr>
      <vt:lpstr>BlobVTI</vt:lpstr>
      <vt:lpstr>Finding lands to construct apartment buildings in colombo</vt:lpstr>
      <vt:lpstr>Finding lands to construct apartment buildings is important for developers</vt:lpstr>
      <vt:lpstr>Data acquisition and cleaning</vt:lpstr>
      <vt:lpstr>Modeling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Finding lands to construct apartment buildings in colombo</dc:title>
  <dc:creator>Chathusha Karunathilake</dc:creator>
  <cp:lastModifiedBy>Chathusha Karunathilake</cp:lastModifiedBy>
  <cp:revision>7</cp:revision>
  <dcterms:created xsi:type="dcterms:W3CDTF">2021-08-10T15:55:30Z</dcterms:created>
  <dcterms:modified xsi:type="dcterms:W3CDTF">2021-08-10T16:15:52Z</dcterms:modified>
</cp:coreProperties>
</file>