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35"/>
  </p:normalViewPr>
  <p:slideViewPr>
    <p:cSldViewPr snapToGrid="0" snapToObjects="1">
      <p:cViewPr varScale="1">
        <p:scale>
          <a:sx n="110" d="100"/>
          <a:sy n="110" d="100"/>
        </p:scale>
        <p:origin x="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10/12/20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626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607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10/12/20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14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10/12/20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80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10/12/20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052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76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07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0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607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10/12/20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4832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10/12/20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594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10/12/20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944717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D56D17C-359B-4D86-BE61-8F36625A4DA4}"/>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D09E108-D5DD-C34C-ABC8-D4D6AC9B8314}"/>
              </a:ext>
            </a:extLst>
          </p:cNvPr>
          <p:cNvSpPr>
            <a:spLocks noGrp="1"/>
          </p:cNvSpPr>
          <p:nvPr>
            <p:ph type="ctrTitle"/>
          </p:nvPr>
        </p:nvSpPr>
        <p:spPr>
          <a:xfrm>
            <a:off x="965201" y="1020431"/>
            <a:ext cx="10225530" cy="1475013"/>
          </a:xfrm>
        </p:spPr>
        <p:txBody>
          <a:bodyPr>
            <a:normAutofit/>
          </a:bodyPr>
          <a:lstStyle/>
          <a:p>
            <a:r>
              <a:rPr lang="en-US" sz="4000">
                <a:solidFill>
                  <a:schemeClr val="tx1"/>
                </a:solidFill>
              </a:rPr>
              <a:t>Coffee</a:t>
            </a:r>
            <a:endParaRPr lang="en-US" sz="4000" dirty="0">
              <a:solidFill>
                <a:schemeClr val="tx1"/>
              </a:solidFill>
            </a:endParaRPr>
          </a:p>
        </p:txBody>
      </p:sp>
      <p:sp>
        <p:nvSpPr>
          <p:cNvPr id="3" name="Subtitle 2">
            <a:extLst>
              <a:ext uri="{FF2B5EF4-FFF2-40B4-BE49-F238E27FC236}">
                <a16:creationId xmlns:a16="http://schemas.microsoft.com/office/drawing/2014/main" id="{79DAF83F-0DCA-D84C-9D00-6452EF38C7D3}"/>
              </a:ext>
            </a:extLst>
          </p:cNvPr>
          <p:cNvSpPr>
            <a:spLocks noGrp="1"/>
          </p:cNvSpPr>
          <p:nvPr>
            <p:ph type="subTitle" idx="1"/>
          </p:nvPr>
        </p:nvSpPr>
        <p:spPr>
          <a:xfrm>
            <a:off x="965200" y="2495445"/>
            <a:ext cx="10225530" cy="590321"/>
          </a:xfrm>
        </p:spPr>
        <p:txBody>
          <a:bodyPr>
            <a:normAutofit/>
          </a:bodyPr>
          <a:lstStyle/>
          <a:p>
            <a:r>
              <a:rPr lang="en-US">
                <a:solidFill>
                  <a:schemeClr val="tx1"/>
                </a:solidFill>
              </a:rPr>
              <a:t>Mobile Application for the Coffee lovers</a:t>
            </a:r>
            <a:endParaRPr lang="en-US" dirty="0">
              <a:solidFill>
                <a:schemeClr val="tx1"/>
              </a:solidFill>
            </a:endParaRPr>
          </a:p>
        </p:txBody>
      </p:sp>
      <p:sp>
        <p:nvSpPr>
          <p:cNvPr id="8" name="Subtitle 2">
            <a:extLst>
              <a:ext uri="{FF2B5EF4-FFF2-40B4-BE49-F238E27FC236}">
                <a16:creationId xmlns:a16="http://schemas.microsoft.com/office/drawing/2014/main" id="{A6AD26B1-E705-9E40-B0AB-EE781000D510}"/>
              </a:ext>
            </a:extLst>
          </p:cNvPr>
          <p:cNvSpPr txBox="1">
            <a:spLocks/>
          </p:cNvSpPr>
          <p:nvPr/>
        </p:nvSpPr>
        <p:spPr>
          <a:xfrm>
            <a:off x="8447088" y="5519638"/>
            <a:ext cx="3968750" cy="1338352"/>
          </a:xfrm>
          <a:prstGeom prst="rect">
            <a:avLst/>
          </a:prstGeom>
        </p:spPr>
        <p:txBody>
          <a:bodyPr vert="horz" lIns="91440" tIns="45720" rIns="91440" bIns="45720" rtlCol="0" anchor="t">
            <a:normAutofit/>
          </a:bodyPr>
          <a:lstStyle>
            <a:lvl1pPr marL="0" indent="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2pPr>
            <a:lvl3pPr marL="9144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chemeClr val="tx1"/>
                </a:solidFill>
              </a:rPr>
              <a:t>Name: </a:t>
            </a:r>
            <a:r>
              <a:rPr lang="en-US" dirty="0" err="1">
                <a:solidFill>
                  <a:schemeClr val="tx1"/>
                </a:solidFill>
              </a:rPr>
              <a:t>Chathura</a:t>
            </a:r>
            <a:r>
              <a:rPr lang="en-US" dirty="0">
                <a:solidFill>
                  <a:schemeClr val="tx1"/>
                </a:solidFill>
              </a:rPr>
              <a:t> </a:t>
            </a:r>
            <a:r>
              <a:rPr lang="en-US" dirty="0" err="1">
                <a:solidFill>
                  <a:schemeClr val="tx1"/>
                </a:solidFill>
              </a:rPr>
              <a:t>Agampodi</a:t>
            </a:r>
            <a:endParaRPr lang="en-US" dirty="0">
              <a:solidFill>
                <a:schemeClr val="tx1"/>
              </a:solidFill>
            </a:endParaRPr>
          </a:p>
          <a:p>
            <a:r>
              <a:rPr lang="en-US" dirty="0">
                <a:solidFill>
                  <a:schemeClr val="tx1"/>
                </a:solidFill>
              </a:rPr>
              <a:t>Student ID : 11692412</a:t>
            </a:r>
          </a:p>
          <a:p>
            <a:r>
              <a:rPr lang="en-US" dirty="0">
                <a:solidFill>
                  <a:schemeClr val="tx1"/>
                </a:solidFill>
              </a:rPr>
              <a:t>Subject: ITC209</a:t>
            </a:r>
          </a:p>
        </p:txBody>
      </p:sp>
    </p:spTree>
    <p:extLst>
      <p:ext uri="{BB962C8B-B14F-4D97-AF65-F5344CB8AC3E}">
        <p14:creationId xmlns:p14="http://schemas.microsoft.com/office/powerpoint/2010/main" val="14754450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C26D-51ED-034F-BAF9-DD212A8F3703}"/>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6B5F93B9-AE60-294F-8199-9418AE58E122}"/>
              </a:ext>
            </a:extLst>
          </p:cNvPr>
          <p:cNvSpPr txBox="1"/>
          <p:nvPr/>
        </p:nvSpPr>
        <p:spPr>
          <a:xfrm>
            <a:off x="581192" y="2271713"/>
            <a:ext cx="11277433" cy="1200329"/>
          </a:xfrm>
          <a:prstGeom prst="rect">
            <a:avLst/>
          </a:prstGeom>
          <a:noFill/>
        </p:spPr>
        <p:txBody>
          <a:bodyPr wrap="square" rtlCol="0">
            <a:spAutoFit/>
          </a:bodyPr>
          <a:lstStyle/>
          <a:p>
            <a:r>
              <a:rPr lang="en-US" dirty="0"/>
              <a:t>Coffee application  design for the who love the coffees . It is the physical contactless coffee ordering application that help to user to order the coffee and snacks through the coffee application. This coffee consist of the two major mobile application one of them use by the customer who use this app order the coffee  another one use by the coffee shop add their menus.</a:t>
            </a:r>
          </a:p>
        </p:txBody>
      </p:sp>
    </p:spTree>
    <p:extLst>
      <p:ext uri="{BB962C8B-B14F-4D97-AF65-F5344CB8AC3E}">
        <p14:creationId xmlns:p14="http://schemas.microsoft.com/office/powerpoint/2010/main" val="14273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06C5-08AA-D447-9AE9-9976D7B7FAE1}"/>
              </a:ext>
            </a:extLst>
          </p:cNvPr>
          <p:cNvSpPr>
            <a:spLocks noGrp="1"/>
          </p:cNvSpPr>
          <p:nvPr>
            <p:ph type="title"/>
          </p:nvPr>
        </p:nvSpPr>
        <p:spPr>
          <a:xfrm>
            <a:off x="581192" y="702156"/>
            <a:ext cx="11029616" cy="783744"/>
          </a:xfrm>
        </p:spPr>
        <p:txBody>
          <a:bodyPr/>
          <a:lstStyle/>
          <a:p>
            <a:r>
              <a:rPr lang="en-US" dirty="0"/>
              <a:t>Implemented Features</a:t>
            </a:r>
          </a:p>
        </p:txBody>
      </p:sp>
      <p:sp>
        <p:nvSpPr>
          <p:cNvPr id="4" name="TextBox 3">
            <a:extLst>
              <a:ext uri="{FF2B5EF4-FFF2-40B4-BE49-F238E27FC236}">
                <a16:creationId xmlns:a16="http://schemas.microsoft.com/office/drawing/2014/main" id="{F7D25D39-CACA-1A48-82A8-7467251C55DF}"/>
              </a:ext>
            </a:extLst>
          </p:cNvPr>
          <p:cNvSpPr txBox="1"/>
          <p:nvPr/>
        </p:nvSpPr>
        <p:spPr>
          <a:xfrm>
            <a:off x="581192" y="1385887"/>
            <a:ext cx="9762958" cy="6186309"/>
          </a:xfrm>
          <a:prstGeom prst="rect">
            <a:avLst/>
          </a:prstGeom>
          <a:noFill/>
        </p:spPr>
        <p:txBody>
          <a:bodyPr wrap="square" rtlCol="0">
            <a:spAutoFit/>
          </a:bodyPr>
          <a:lstStyle/>
          <a:p>
            <a:r>
              <a:rPr lang="en-US" dirty="0"/>
              <a:t>Coffee mobile application currently implement some feature what users basically needs.</a:t>
            </a:r>
          </a:p>
          <a:p>
            <a:endParaRPr lang="en-US" dirty="0"/>
          </a:p>
          <a:p>
            <a:r>
              <a:rPr lang="en-US" b="1" dirty="0"/>
              <a:t>Coffee  Shop Side</a:t>
            </a:r>
          </a:p>
          <a:p>
            <a:endParaRPr lang="en-US" b="1" dirty="0"/>
          </a:p>
          <a:p>
            <a:pPr marL="285750" indent="-285750">
              <a:buFont typeface="Arial" panose="020B0604020202020204" pitchFamily="34" charset="0"/>
              <a:buChar char="•"/>
            </a:pPr>
            <a:r>
              <a:rPr lang="en-US" dirty="0"/>
              <a:t>Vender(Coffee shop) Registration and Login</a:t>
            </a:r>
          </a:p>
          <a:p>
            <a:pPr marL="285750" indent="-285750">
              <a:buFont typeface="Arial" panose="020B0604020202020204" pitchFamily="34" charset="0"/>
              <a:buChar char="•"/>
            </a:pPr>
            <a:r>
              <a:rPr lang="en-US" dirty="0"/>
              <a:t>Vendor Location using google map</a:t>
            </a:r>
          </a:p>
          <a:p>
            <a:pPr marL="285750" indent="-285750">
              <a:buFont typeface="Arial" panose="020B0604020202020204" pitchFamily="34" charset="0"/>
              <a:buChar char="•"/>
            </a:pPr>
            <a:r>
              <a:rPr lang="en-US" dirty="0"/>
              <a:t>Shop creation</a:t>
            </a:r>
          </a:p>
          <a:p>
            <a:pPr marL="285750" indent="-285750">
              <a:buFont typeface="Arial" panose="020B0604020202020204" pitchFamily="34" charset="0"/>
              <a:buChar char="•"/>
            </a:pPr>
            <a:r>
              <a:rPr lang="en-US" dirty="0"/>
              <a:t>Vender menus creation</a:t>
            </a:r>
          </a:p>
          <a:p>
            <a:pPr marL="285750" indent="-285750">
              <a:buFont typeface="Arial" panose="020B0604020202020204" pitchFamily="34" charset="0"/>
              <a:buChar char="•"/>
            </a:pPr>
            <a:r>
              <a:rPr lang="en-US" dirty="0"/>
              <a:t>Vender items creation</a:t>
            </a:r>
          </a:p>
          <a:p>
            <a:endParaRPr lang="en-US" dirty="0"/>
          </a:p>
          <a:p>
            <a:r>
              <a:rPr lang="en-US" b="1" dirty="0"/>
              <a:t>Customer 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Customer Registration and Login</a:t>
            </a:r>
          </a:p>
          <a:p>
            <a:pPr marL="285750" indent="-285750">
              <a:buFont typeface="Arial" panose="020B0604020202020204" pitchFamily="34" charset="0"/>
              <a:buChar char="•"/>
            </a:pPr>
            <a:r>
              <a:rPr lang="en-US" dirty="0"/>
              <a:t>Customer can order the coffee or snacks through the  application</a:t>
            </a:r>
          </a:p>
          <a:p>
            <a:pPr marL="285750" indent="-285750">
              <a:buFont typeface="Arial" panose="020B0604020202020204" pitchFamily="34" charset="0"/>
              <a:buChar char="•"/>
            </a:pPr>
            <a:r>
              <a:rPr lang="en-US" dirty="0"/>
              <a:t>Customer can see the coffee location</a:t>
            </a:r>
          </a:p>
          <a:p>
            <a:pPr marL="285750" indent="-285750">
              <a:buFont typeface="Arial" panose="020B0604020202020204" pitchFamily="34" charset="0"/>
              <a:buChar char="•"/>
            </a:pPr>
            <a:r>
              <a:rPr lang="en-US" dirty="0"/>
              <a:t>Customer  can make payment through the application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36073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CC91661-919E-DB45-AE0C-131EA0293DBF}"/>
              </a:ext>
            </a:extLst>
          </p:cNvPr>
          <p:cNvSpPr txBox="1"/>
          <p:nvPr/>
        </p:nvSpPr>
        <p:spPr>
          <a:xfrm>
            <a:off x="452437" y="642938"/>
            <a:ext cx="11287125" cy="6186309"/>
          </a:xfrm>
          <a:prstGeom prst="rect">
            <a:avLst/>
          </a:prstGeom>
          <a:noFill/>
        </p:spPr>
        <p:txBody>
          <a:bodyPr wrap="square" rtlCol="0">
            <a:spAutoFit/>
          </a:bodyPr>
          <a:lstStyle/>
          <a:p>
            <a:r>
              <a:rPr lang="en-US" b="1" dirty="0"/>
              <a:t>Vendor Registration and Login</a:t>
            </a:r>
          </a:p>
          <a:p>
            <a:endParaRPr lang="en-US" b="1" dirty="0"/>
          </a:p>
          <a:p>
            <a:r>
              <a:rPr lang="en-US" dirty="0"/>
              <a:t> Vendor registration is the most valuable part of the coffee application that mean without vendor registration customer application can't retrieve coffee shops menus and items . When coffee shop need to register with coffee application, they need to provide their details such as Name , Location ,Opening hours etc.</a:t>
            </a:r>
          </a:p>
          <a:p>
            <a:endParaRPr lang="en-US" dirty="0"/>
          </a:p>
          <a:p>
            <a:r>
              <a:rPr lang="en-US" b="1" dirty="0"/>
              <a:t>Vendor menu creation</a:t>
            </a:r>
          </a:p>
          <a:p>
            <a:endParaRPr lang="en-US" b="1" dirty="0"/>
          </a:p>
          <a:p>
            <a:r>
              <a:rPr lang="en-US" dirty="0"/>
              <a:t>After the register with coffee application vender have  their own profile inside of their profile, they can create menus  which are available  on their shop for customers who use the coffee application</a:t>
            </a:r>
          </a:p>
          <a:p>
            <a:endParaRPr lang="en-US" dirty="0"/>
          </a:p>
          <a:p>
            <a:r>
              <a:rPr lang="en-US" b="1" dirty="0"/>
              <a:t>Vendor Items Creation</a:t>
            </a:r>
          </a:p>
          <a:p>
            <a:endParaRPr lang="en-US" b="1" dirty="0"/>
          </a:p>
          <a:p>
            <a:r>
              <a:rPr lang="en-US" dirty="0"/>
              <a:t>Vendor can create items available on their shop for customers .Items means foods items are available at the shop </a:t>
            </a:r>
          </a:p>
          <a:p>
            <a:endParaRPr lang="en-US" dirty="0"/>
          </a:p>
          <a:p>
            <a:r>
              <a:rPr lang="en-US" b="1" dirty="0"/>
              <a:t>Vendor Location using google map</a:t>
            </a:r>
          </a:p>
          <a:p>
            <a:endParaRPr lang="en-US" dirty="0"/>
          </a:p>
          <a:p>
            <a:r>
              <a:rPr lang="en-US" dirty="0"/>
              <a:t>When vendor register the coffee application the need to provide location details for the  coffee application then it will help to customer to provide the location using the </a:t>
            </a:r>
            <a:r>
              <a:rPr lang="en-US" dirty="0" err="1"/>
              <a:t>Gmap</a:t>
            </a:r>
            <a:r>
              <a:rPr lang="en-US" dirty="0"/>
              <a:t>.</a:t>
            </a:r>
          </a:p>
          <a:p>
            <a:endParaRPr lang="en-US" dirty="0"/>
          </a:p>
        </p:txBody>
      </p:sp>
    </p:spTree>
    <p:extLst>
      <p:ext uri="{BB962C8B-B14F-4D97-AF65-F5344CB8AC3E}">
        <p14:creationId xmlns:p14="http://schemas.microsoft.com/office/powerpoint/2010/main" val="105219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86CB2A-0E17-1B41-92F9-0B57BCCAC839}"/>
              </a:ext>
            </a:extLst>
          </p:cNvPr>
          <p:cNvSpPr txBox="1"/>
          <p:nvPr/>
        </p:nvSpPr>
        <p:spPr>
          <a:xfrm>
            <a:off x="614364" y="1000124"/>
            <a:ext cx="11201400" cy="5909310"/>
          </a:xfrm>
          <a:prstGeom prst="rect">
            <a:avLst/>
          </a:prstGeom>
          <a:noFill/>
        </p:spPr>
        <p:txBody>
          <a:bodyPr wrap="square" rtlCol="0">
            <a:spAutoFit/>
          </a:bodyPr>
          <a:lstStyle/>
          <a:p>
            <a:r>
              <a:rPr lang="en-US" b="1" dirty="0"/>
              <a:t>Customer Register and Login</a:t>
            </a:r>
          </a:p>
          <a:p>
            <a:r>
              <a:rPr lang="en-US" sz="2000" dirty="0"/>
              <a:t>Customer need to register to the  coffee application before using the coffee application after register the application customer have to login to the app using their credentials  after the login to the coffee application, they can use the coffee application for order the  Coffee or Snacks.</a:t>
            </a:r>
          </a:p>
          <a:p>
            <a:endParaRPr lang="en-US" sz="2000" dirty="0"/>
          </a:p>
          <a:p>
            <a:r>
              <a:rPr lang="en-US" sz="2000" b="1" dirty="0"/>
              <a:t>Customer Order the coffee and snacks</a:t>
            </a:r>
          </a:p>
          <a:p>
            <a:r>
              <a:rPr lang="en-US" sz="2000" dirty="0"/>
              <a:t>After the customer login to the application customer app load the shops and after the selecting the shop customer can order the coffee or snacks through the application</a:t>
            </a:r>
          </a:p>
          <a:p>
            <a:endParaRPr lang="en-US" sz="2000" dirty="0"/>
          </a:p>
          <a:p>
            <a:r>
              <a:rPr lang="en-US" sz="2000" b="1" dirty="0"/>
              <a:t>Customer Make Payment</a:t>
            </a:r>
          </a:p>
          <a:p>
            <a:r>
              <a:rPr lang="en-US" sz="2000" dirty="0"/>
              <a:t>Customer can make payment through this application using their card details.</a:t>
            </a:r>
          </a:p>
          <a:p>
            <a:endParaRPr lang="en-US" sz="2000" dirty="0"/>
          </a:p>
          <a:p>
            <a:r>
              <a:rPr lang="en-US" sz="2000" b="1" dirty="0"/>
              <a:t>Customer can see the location of shop</a:t>
            </a:r>
          </a:p>
          <a:p>
            <a:endParaRPr lang="en-US" sz="2000" b="1" dirty="0"/>
          </a:p>
          <a:p>
            <a:r>
              <a:rPr lang="en-US" sz="2000" dirty="0"/>
              <a:t>When customer finish the order customer can see the location of the shop using google  map</a:t>
            </a:r>
          </a:p>
          <a:p>
            <a:endParaRPr lang="en-US" sz="2000" dirty="0"/>
          </a:p>
          <a:p>
            <a:endParaRPr lang="en-US" sz="2000" dirty="0"/>
          </a:p>
        </p:txBody>
      </p:sp>
    </p:spTree>
    <p:extLst>
      <p:ext uri="{BB962C8B-B14F-4D97-AF65-F5344CB8AC3E}">
        <p14:creationId xmlns:p14="http://schemas.microsoft.com/office/powerpoint/2010/main" val="405674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9F8A-EA89-1842-B653-032BB011923A}"/>
              </a:ext>
            </a:extLst>
          </p:cNvPr>
          <p:cNvSpPr>
            <a:spLocks noGrp="1"/>
          </p:cNvSpPr>
          <p:nvPr>
            <p:ph type="title"/>
          </p:nvPr>
        </p:nvSpPr>
        <p:spPr/>
        <p:txBody>
          <a:bodyPr/>
          <a:lstStyle/>
          <a:p>
            <a:r>
              <a:rPr lang="en-US" dirty="0"/>
              <a:t>Why Coffee Important</a:t>
            </a:r>
          </a:p>
        </p:txBody>
      </p:sp>
      <p:sp>
        <p:nvSpPr>
          <p:cNvPr id="4" name="TextBox 3">
            <a:extLst>
              <a:ext uri="{FF2B5EF4-FFF2-40B4-BE49-F238E27FC236}">
                <a16:creationId xmlns:a16="http://schemas.microsoft.com/office/drawing/2014/main" id="{CEB6B62C-D9D0-4D48-9C9B-BFCBB9848A66}"/>
              </a:ext>
            </a:extLst>
          </p:cNvPr>
          <p:cNvSpPr txBox="1"/>
          <p:nvPr/>
        </p:nvSpPr>
        <p:spPr>
          <a:xfrm>
            <a:off x="581192" y="2014536"/>
            <a:ext cx="11029616" cy="2031325"/>
          </a:xfrm>
          <a:prstGeom prst="rect">
            <a:avLst/>
          </a:prstGeom>
          <a:noFill/>
        </p:spPr>
        <p:txBody>
          <a:bodyPr wrap="square" rtlCol="0">
            <a:spAutoFit/>
          </a:bodyPr>
          <a:lstStyle/>
          <a:p>
            <a:r>
              <a:rPr lang="en-US" dirty="0"/>
              <a:t>Coffee app mostly important for the  Australian because of they love to coffee more than other countries . Most people bring the coffee from shop while they heading their jobs , universities etc.</a:t>
            </a:r>
          </a:p>
          <a:p>
            <a:r>
              <a:rPr lang="en-US" dirty="0"/>
              <a:t> They run the busy schedule during the day then time is most important for them .When they need to coffee while heading to their work, they  have to go to the coffee shop for buy the coffee and they need to waiting queue complete their purchase . How ever if they tend to the use the coffee application, they can save their time . They have to just pick – up their order only . As well as coffee shops sales will be increase if the they tend to the use the coffee application </a:t>
            </a:r>
          </a:p>
        </p:txBody>
      </p:sp>
    </p:spTree>
    <p:extLst>
      <p:ext uri="{BB962C8B-B14F-4D97-AF65-F5344CB8AC3E}">
        <p14:creationId xmlns:p14="http://schemas.microsoft.com/office/powerpoint/2010/main" val="397552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E4F8F4-5F15-DE42-BC73-7542AE200767}"/>
              </a:ext>
            </a:extLst>
          </p:cNvPr>
          <p:cNvSpPr txBox="1"/>
          <p:nvPr/>
        </p:nvSpPr>
        <p:spPr>
          <a:xfrm>
            <a:off x="485777" y="771525"/>
            <a:ext cx="11458575" cy="3170099"/>
          </a:xfrm>
          <a:prstGeom prst="rect">
            <a:avLst/>
          </a:prstGeom>
          <a:noFill/>
        </p:spPr>
        <p:txBody>
          <a:bodyPr wrap="square" rtlCol="0">
            <a:spAutoFit/>
          </a:bodyPr>
          <a:lstStyle/>
          <a:p>
            <a:r>
              <a:rPr lang="en-US" sz="2000" b="1" dirty="0"/>
              <a:t>How I face the challenges during this project development ?</a:t>
            </a:r>
          </a:p>
          <a:p>
            <a:endParaRPr lang="en-US" dirty="0"/>
          </a:p>
          <a:p>
            <a:r>
              <a:rPr lang="en-US" dirty="0"/>
              <a:t>Android is the most demand software language  which use for the android mobile devices. I got the chance to learn android development from this subject . I have the skill for the  web development specially in php and using CodeIgniter framework. I choose the develop the web base application for the  vendor side side and also it mention in my proposal. But when I begun the developing my application change my mind and I tend to develop vender application as the mobile application  because of the I got the interest  on the android developing . Then  I face lot of difficulties when I develop the  coffee application  because of  I m completely new for the android development but my application goal is more extended one. I have over  come some task in the  application  using lectures , help from colleague's and over the internet</a:t>
            </a:r>
          </a:p>
        </p:txBody>
      </p:sp>
    </p:spTree>
    <p:extLst>
      <p:ext uri="{BB962C8B-B14F-4D97-AF65-F5344CB8AC3E}">
        <p14:creationId xmlns:p14="http://schemas.microsoft.com/office/powerpoint/2010/main" val="195505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E5C2-338E-464D-86EB-5E7DD068C589}"/>
              </a:ext>
            </a:extLst>
          </p:cNvPr>
          <p:cNvSpPr>
            <a:spLocks noGrp="1"/>
          </p:cNvSpPr>
          <p:nvPr>
            <p:ph type="title"/>
          </p:nvPr>
        </p:nvSpPr>
        <p:spPr/>
        <p:txBody>
          <a:bodyPr/>
          <a:lstStyle/>
          <a:p>
            <a:r>
              <a:rPr lang="en-US" dirty="0"/>
              <a:t>What will be Add on future on this app</a:t>
            </a:r>
          </a:p>
        </p:txBody>
      </p:sp>
      <p:sp>
        <p:nvSpPr>
          <p:cNvPr id="4" name="TextBox 3">
            <a:extLst>
              <a:ext uri="{FF2B5EF4-FFF2-40B4-BE49-F238E27FC236}">
                <a16:creationId xmlns:a16="http://schemas.microsoft.com/office/drawing/2014/main" id="{98B2D0B0-017D-3645-8E67-177ECDA01271}"/>
              </a:ext>
            </a:extLst>
          </p:cNvPr>
          <p:cNvSpPr txBox="1"/>
          <p:nvPr/>
        </p:nvSpPr>
        <p:spPr>
          <a:xfrm>
            <a:off x="742950" y="2085975"/>
            <a:ext cx="10487025" cy="2585323"/>
          </a:xfrm>
          <a:prstGeom prst="rect">
            <a:avLst/>
          </a:prstGeom>
          <a:noFill/>
        </p:spPr>
        <p:txBody>
          <a:bodyPr wrap="square" rtlCol="0">
            <a:spAutoFit/>
          </a:bodyPr>
          <a:lstStyle/>
          <a:p>
            <a:r>
              <a:rPr lang="en-US" dirty="0"/>
              <a:t>I have broad idea to develop this high standard level the it need to add lot of features  to application achieve that goal  such as,</a:t>
            </a:r>
          </a:p>
          <a:p>
            <a:endParaRPr lang="en-US" dirty="0"/>
          </a:p>
          <a:p>
            <a:endParaRPr lang="en-US" dirty="0"/>
          </a:p>
          <a:p>
            <a:pPr marL="285750" indent="-285750">
              <a:buFont typeface="Arial" panose="020B0604020202020204" pitchFamily="34" charset="0"/>
              <a:buChar char="•"/>
            </a:pPr>
            <a:r>
              <a:rPr lang="en-US" dirty="0"/>
              <a:t>Track the order process.</a:t>
            </a:r>
          </a:p>
          <a:p>
            <a:pPr marL="285750" indent="-285750">
              <a:buFont typeface="Arial" panose="020B0604020202020204" pitchFamily="34" charset="0"/>
              <a:buChar char="•"/>
            </a:pPr>
            <a:r>
              <a:rPr lang="en-US" dirty="0"/>
              <a:t>Notification when order is ready.</a:t>
            </a:r>
          </a:p>
          <a:p>
            <a:pPr marL="285750" indent="-285750">
              <a:buFont typeface="Arial" panose="020B0604020202020204" pitchFamily="34" charset="0"/>
              <a:buChar char="•"/>
            </a:pPr>
            <a:r>
              <a:rPr lang="en-US" dirty="0"/>
              <a:t>Suggestions for the user as their taste. </a:t>
            </a:r>
          </a:p>
          <a:p>
            <a:pPr marL="285750" indent="-285750">
              <a:buFont typeface="Arial" panose="020B0604020202020204" pitchFamily="34" charset="0"/>
              <a:buChar char="•"/>
            </a:pPr>
            <a:r>
              <a:rPr lang="en-US" dirty="0"/>
              <a:t>Add to the tip feature to customer side for help to  the shop</a:t>
            </a:r>
          </a:p>
          <a:p>
            <a:pPr marL="285750" indent="-285750">
              <a:buFont typeface="Arial" panose="020B0604020202020204" pitchFamily="34" charset="0"/>
              <a:buChar char="•"/>
            </a:pPr>
            <a:r>
              <a:rPr lang="en-US" dirty="0"/>
              <a:t>Add rewards promotions to the coffee application</a:t>
            </a:r>
          </a:p>
        </p:txBody>
      </p:sp>
    </p:spTree>
    <p:extLst>
      <p:ext uri="{BB962C8B-B14F-4D97-AF65-F5344CB8AC3E}">
        <p14:creationId xmlns:p14="http://schemas.microsoft.com/office/powerpoint/2010/main" val="177805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7B1E-A791-484E-80DE-F111183D90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CA846B-77F4-884C-BE91-214F6F8A47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8187116"/>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1E2D36"/>
      </a:dk2>
      <a:lt2>
        <a:srgbClr val="E2E6E8"/>
      </a:lt2>
      <a:accent1>
        <a:srgbClr val="BB5C31"/>
      </a:accent1>
      <a:accent2>
        <a:srgbClr val="CD4352"/>
      </a:accent2>
      <a:accent3>
        <a:srgbClr val="C09D3F"/>
      </a:accent3>
      <a:accent4>
        <a:srgbClr val="2FB3AB"/>
      </a:accent4>
      <a:accent5>
        <a:srgbClr val="439CCD"/>
      </a:accent5>
      <a:accent6>
        <a:srgbClr val="3150BB"/>
      </a:accent6>
      <a:hlink>
        <a:srgbClr val="3A8BAF"/>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329</TotalTime>
  <Words>796</Words>
  <Application>Microsoft Macintosh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Univers</vt:lpstr>
      <vt:lpstr>Univers Condensed</vt:lpstr>
      <vt:lpstr>Wingdings 2</vt:lpstr>
      <vt:lpstr>DividendVTI</vt:lpstr>
      <vt:lpstr>Coffee</vt:lpstr>
      <vt:lpstr>Introduction</vt:lpstr>
      <vt:lpstr>Implemented Features</vt:lpstr>
      <vt:lpstr>PowerPoint Presentation</vt:lpstr>
      <vt:lpstr>PowerPoint Presentation</vt:lpstr>
      <vt:lpstr>Why Coffee Important</vt:lpstr>
      <vt:lpstr>PowerPoint Presentation</vt:lpstr>
      <vt:lpstr>What will be Add on future on this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dc:title>
  <dc:creator>Agampodi, Chathura Sathsara Sandaruwan Silva</dc:creator>
  <cp:lastModifiedBy>Agampodi, Chathura Sathsara Sandaruwan Silva</cp:lastModifiedBy>
  <cp:revision>22</cp:revision>
  <dcterms:created xsi:type="dcterms:W3CDTF">2020-10-11T03:05:43Z</dcterms:created>
  <dcterms:modified xsi:type="dcterms:W3CDTF">2020-10-11T14:12:45Z</dcterms:modified>
</cp:coreProperties>
</file>