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73" r:id="rId7"/>
    <p:sldId id="274" r:id="rId8"/>
    <p:sldId id="268" r:id="rId9"/>
    <p:sldId id="269" r:id="rId10"/>
    <p:sldId id="270" r:id="rId11"/>
    <p:sldId id="271" r:id="rId12"/>
    <p:sldId id="272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38F57-C861-FEE9-E23B-785B48C5AB5F}" v="100" dt="2024-05-21T03:27:20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D87A2-6B5B-47F6-B96F-00E8E8FC4F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B9BDCBE-54D5-4FA2-BC65-A19A5C9985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Title: Predicting Credit Card Default: A Machine Learning Approach</a:t>
          </a:r>
        </a:p>
      </dgm:t>
    </dgm:pt>
    <dgm:pt modelId="{22203CBA-F3D1-458C-95F7-D8AF5DA6D81B}" type="parTrans" cxnId="{D88BA1BC-0556-433D-83C8-558F5418F4CF}">
      <dgm:prSet/>
      <dgm:spPr/>
      <dgm:t>
        <a:bodyPr/>
        <a:lstStyle/>
        <a:p>
          <a:endParaRPr lang="en-US"/>
        </a:p>
      </dgm:t>
    </dgm:pt>
    <dgm:pt modelId="{FB43795D-639F-44C0-828A-917EF9E2CB6B}" type="sibTrans" cxnId="{D88BA1BC-0556-433D-83C8-558F5418F4CF}">
      <dgm:prSet/>
      <dgm:spPr/>
      <dgm:t>
        <a:bodyPr/>
        <a:lstStyle/>
        <a:p>
          <a:endParaRPr lang="en-US"/>
        </a:p>
      </dgm:t>
    </dgm:pt>
    <dgm:pt modelId="{BA42F651-3F3E-41A7-83E3-550FEED20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Author: Kausik </a:t>
          </a:r>
          <a:r>
            <a:rPr lang="en-US" dirty="0" err="1"/>
            <a:t>Chattapadhyay</a:t>
          </a:r>
        </a:p>
      </dgm:t>
    </dgm:pt>
    <dgm:pt modelId="{FE045471-BF70-4B43-ABB9-5AAF3426F7B2}" type="parTrans" cxnId="{17CCB13D-AE48-4952-AA0A-40E6D499B628}">
      <dgm:prSet/>
      <dgm:spPr/>
      <dgm:t>
        <a:bodyPr/>
        <a:lstStyle/>
        <a:p>
          <a:endParaRPr lang="en-US"/>
        </a:p>
      </dgm:t>
    </dgm:pt>
    <dgm:pt modelId="{E91A8E67-9745-4132-B9DC-C4E350D460C0}" type="sibTrans" cxnId="{17CCB13D-AE48-4952-AA0A-40E6D499B628}">
      <dgm:prSet/>
      <dgm:spPr/>
      <dgm:t>
        <a:bodyPr/>
        <a:lstStyle/>
        <a:p>
          <a:endParaRPr lang="en-US"/>
        </a:p>
      </dgm:t>
    </dgm:pt>
    <dgm:pt modelId="{52010C4E-46D2-4C85-BF08-CC4E47F68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Institution: Bellevue University</a:t>
          </a:r>
        </a:p>
      </dgm:t>
    </dgm:pt>
    <dgm:pt modelId="{0A243E82-E641-4FD5-8BCD-5AB8DB043CAD}" type="parTrans" cxnId="{A6D6A0C5-E411-42F9-9804-1EA5229E4199}">
      <dgm:prSet/>
      <dgm:spPr/>
      <dgm:t>
        <a:bodyPr/>
        <a:lstStyle/>
        <a:p>
          <a:endParaRPr lang="en-US"/>
        </a:p>
      </dgm:t>
    </dgm:pt>
    <dgm:pt modelId="{5843C1E9-06E4-4B19-AFDF-30B6EAD36240}" type="sibTrans" cxnId="{A6D6A0C5-E411-42F9-9804-1EA5229E4199}">
      <dgm:prSet/>
      <dgm:spPr/>
      <dgm:t>
        <a:bodyPr/>
        <a:lstStyle/>
        <a:p>
          <a:endParaRPr lang="en-US"/>
        </a:p>
      </dgm:t>
    </dgm:pt>
    <dgm:pt modelId="{4C60DAC9-16F4-407A-A3CA-47787E92B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Course: DSC680: Applied Data Science</a:t>
          </a:r>
        </a:p>
      </dgm:t>
    </dgm:pt>
    <dgm:pt modelId="{F8F5E462-BA57-4DBE-87C5-2DC08880113F}" type="parTrans" cxnId="{1A3A0B60-E451-4125-AE0E-8EC36B579312}">
      <dgm:prSet/>
      <dgm:spPr/>
      <dgm:t>
        <a:bodyPr/>
        <a:lstStyle/>
        <a:p>
          <a:endParaRPr lang="en-US"/>
        </a:p>
      </dgm:t>
    </dgm:pt>
    <dgm:pt modelId="{46DABC9C-D8E1-4B71-B8F8-701FF515EB2D}" type="sibTrans" cxnId="{1A3A0B60-E451-4125-AE0E-8EC36B579312}">
      <dgm:prSet/>
      <dgm:spPr/>
      <dgm:t>
        <a:bodyPr/>
        <a:lstStyle/>
        <a:p>
          <a:endParaRPr lang="en-US"/>
        </a:p>
      </dgm:t>
    </dgm:pt>
    <dgm:pt modelId="{58B8094F-0906-4C41-98BE-14125A95E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Date: </a:t>
          </a:r>
          <a:r>
            <a:rPr lang="en-US" dirty="0">
              <a:latin typeface="Posterama"/>
            </a:rPr>
            <a:t>05/25/2024</a:t>
          </a:r>
          <a:endParaRPr lang="en-US" dirty="0"/>
        </a:p>
      </dgm:t>
    </dgm:pt>
    <dgm:pt modelId="{1395AB16-E3A9-4A7E-8CE9-3509D11BBECA}" type="parTrans" cxnId="{058A368B-1EFD-4110-99FB-67788BF0BE06}">
      <dgm:prSet/>
      <dgm:spPr/>
      <dgm:t>
        <a:bodyPr/>
        <a:lstStyle/>
        <a:p>
          <a:endParaRPr lang="en-US"/>
        </a:p>
      </dgm:t>
    </dgm:pt>
    <dgm:pt modelId="{756F5E14-289D-4CAA-94E7-B31527676FC6}" type="sibTrans" cxnId="{058A368B-1EFD-4110-99FB-67788BF0BE06}">
      <dgm:prSet/>
      <dgm:spPr/>
      <dgm:t>
        <a:bodyPr/>
        <a:lstStyle/>
        <a:p>
          <a:endParaRPr lang="en-US"/>
        </a:p>
      </dgm:t>
    </dgm:pt>
    <dgm:pt modelId="{9FF22496-4E0C-4DF3-8A9A-358354E21C87}" type="pres">
      <dgm:prSet presAssocID="{BEBD87A2-6B5B-47F6-B96F-00E8E8FC4FCE}" presName="root" presStyleCnt="0">
        <dgm:presLayoutVars>
          <dgm:dir/>
          <dgm:resizeHandles val="exact"/>
        </dgm:presLayoutVars>
      </dgm:prSet>
      <dgm:spPr/>
    </dgm:pt>
    <dgm:pt modelId="{79C2E8CF-A10C-474C-A117-5F13FC01C5CD}" type="pres">
      <dgm:prSet presAssocID="{8B9BDCBE-54D5-4FA2-BC65-A19A5C99855D}" presName="compNode" presStyleCnt="0"/>
      <dgm:spPr/>
    </dgm:pt>
    <dgm:pt modelId="{630985FA-7574-4004-8A36-82428D08E464}" type="pres">
      <dgm:prSet presAssocID="{8B9BDCBE-54D5-4FA2-BC65-A19A5C99855D}" presName="bgRect" presStyleLbl="bgShp" presStyleIdx="0" presStyleCnt="5"/>
      <dgm:spPr/>
    </dgm:pt>
    <dgm:pt modelId="{8C5CFB8B-743F-4826-BE57-6F3D6EE78D8C}" type="pres">
      <dgm:prSet presAssocID="{8B9BDCBE-54D5-4FA2-BC65-A19A5C99855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C74D6F7-ACD4-433C-9BE0-A383D09D1633}" type="pres">
      <dgm:prSet presAssocID="{8B9BDCBE-54D5-4FA2-BC65-A19A5C99855D}" presName="spaceRect" presStyleCnt="0"/>
      <dgm:spPr/>
    </dgm:pt>
    <dgm:pt modelId="{20B6E9AF-F60E-47C4-88AE-8203AA4521CE}" type="pres">
      <dgm:prSet presAssocID="{8B9BDCBE-54D5-4FA2-BC65-A19A5C99855D}" presName="parTx" presStyleLbl="revTx" presStyleIdx="0" presStyleCnt="5">
        <dgm:presLayoutVars>
          <dgm:chMax val="0"/>
          <dgm:chPref val="0"/>
        </dgm:presLayoutVars>
      </dgm:prSet>
      <dgm:spPr/>
    </dgm:pt>
    <dgm:pt modelId="{83BF6BC5-1AAE-47BB-A6DB-6F9539C17E0F}" type="pres">
      <dgm:prSet presAssocID="{FB43795D-639F-44C0-828A-917EF9E2CB6B}" presName="sibTrans" presStyleCnt="0"/>
      <dgm:spPr/>
    </dgm:pt>
    <dgm:pt modelId="{0805E8D5-73FE-4078-AF1D-D6938753220A}" type="pres">
      <dgm:prSet presAssocID="{BA42F651-3F3E-41A7-83E3-550FEED206AF}" presName="compNode" presStyleCnt="0"/>
      <dgm:spPr/>
    </dgm:pt>
    <dgm:pt modelId="{B6060996-5534-42DF-A9B2-A86E01F87862}" type="pres">
      <dgm:prSet presAssocID="{BA42F651-3F3E-41A7-83E3-550FEED206AF}" presName="bgRect" presStyleLbl="bgShp" presStyleIdx="1" presStyleCnt="5"/>
      <dgm:spPr/>
    </dgm:pt>
    <dgm:pt modelId="{C2340376-9E54-49D5-8A47-5B872CFC0FFF}" type="pres">
      <dgm:prSet presAssocID="{BA42F651-3F3E-41A7-83E3-550FEED206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ABF1D6F7-9B26-496C-9F0B-2F4C3FAB8D54}" type="pres">
      <dgm:prSet presAssocID="{BA42F651-3F3E-41A7-83E3-550FEED206AF}" presName="spaceRect" presStyleCnt="0"/>
      <dgm:spPr/>
    </dgm:pt>
    <dgm:pt modelId="{3A9F44C0-6705-44F1-97AF-0A676B7786F1}" type="pres">
      <dgm:prSet presAssocID="{BA42F651-3F3E-41A7-83E3-550FEED206AF}" presName="parTx" presStyleLbl="revTx" presStyleIdx="1" presStyleCnt="5">
        <dgm:presLayoutVars>
          <dgm:chMax val="0"/>
          <dgm:chPref val="0"/>
        </dgm:presLayoutVars>
      </dgm:prSet>
      <dgm:spPr/>
    </dgm:pt>
    <dgm:pt modelId="{6EDD6D27-4321-4BC2-B15E-8342D565AFEE}" type="pres">
      <dgm:prSet presAssocID="{E91A8E67-9745-4132-B9DC-C4E350D460C0}" presName="sibTrans" presStyleCnt="0"/>
      <dgm:spPr/>
    </dgm:pt>
    <dgm:pt modelId="{E5497971-5EDA-41CE-9F50-804A51E49871}" type="pres">
      <dgm:prSet presAssocID="{52010C4E-46D2-4C85-BF08-CC4E47F688C5}" presName="compNode" presStyleCnt="0"/>
      <dgm:spPr/>
    </dgm:pt>
    <dgm:pt modelId="{FB72FFFF-6C84-4170-BCB6-C5AB88877B0A}" type="pres">
      <dgm:prSet presAssocID="{52010C4E-46D2-4C85-BF08-CC4E47F688C5}" presName="bgRect" presStyleLbl="bgShp" presStyleIdx="2" presStyleCnt="5"/>
      <dgm:spPr/>
    </dgm:pt>
    <dgm:pt modelId="{9E588905-DCFA-44D4-9CB1-FD71E3D29047}" type="pres">
      <dgm:prSet presAssocID="{52010C4E-46D2-4C85-BF08-CC4E47F688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D1EFAAF9-040A-4874-A8BE-E26FB3369C5A}" type="pres">
      <dgm:prSet presAssocID="{52010C4E-46D2-4C85-BF08-CC4E47F688C5}" presName="spaceRect" presStyleCnt="0"/>
      <dgm:spPr/>
    </dgm:pt>
    <dgm:pt modelId="{87861D11-A5D0-4320-885A-76A7FA54EF71}" type="pres">
      <dgm:prSet presAssocID="{52010C4E-46D2-4C85-BF08-CC4E47F688C5}" presName="parTx" presStyleLbl="revTx" presStyleIdx="2" presStyleCnt="5">
        <dgm:presLayoutVars>
          <dgm:chMax val="0"/>
          <dgm:chPref val="0"/>
        </dgm:presLayoutVars>
      </dgm:prSet>
      <dgm:spPr/>
    </dgm:pt>
    <dgm:pt modelId="{E4A46467-000F-4769-821D-0D97630AB6C2}" type="pres">
      <dgm:prSet presAssocID="{5843C1E9-06E4-4B19-AFDF-30B6EAD36240}" presName="sibTrans" presStyleCnt="0"/>
      <dgm:spPr/>
    </dgm:pt>
    <dgm:pt modelId="{26879479-3BF6-4693-92D1-B322F4DA8167}" type="pres">
      <dgm:prSet presAssocID="{4C60DAC9-16F4-407A-A3CA-47787E92B372}" presName="compNode" presStyleCnt="0"/>
      <dgm:spPr/>
    </dgm:pt>
    <dgm:pt modelId="{FBC770DD-5058-4488-98CB-FD5CBB514BE5}" type="pres">
      <dgm:prSet presAssocID="{4C60DAC9-16F4-407A-A3CA-47787E92B372}" presName="bgRect" presStyleLbl="bgShp" presStyleIdx="3" presStyleCnt="5"/>
      <dgm:spPr/>
    </dgm:pt>
    <dgm:pt modelId="{D121A79A-3F9F-4863-9FA4-7C0F2D8C2EAD}" type="pres">
      <dgm:prSet presAssocID="{4C60DAC9-16F4-407A-A3CA-47787E92B3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D4072C-8CC4-4940-93F1-10580A9E9C3B}" type="pres">
      <dgm:prSet presAssocID="{4C60DAC9-16F4-407A-A3CA-47787E92B372}" presName="spaceRect" presStyleCnt="0"/>
      <dgm:spPr/>
    </dgm:pt>
    <dgm:pt modelId="{60EC8943-FE93-48E5-9517-99D406AED838}" type="pres">
      <dgm:prSet presAssocID="{4C60DAC9-16F4-407A-A3CA-47787E92B372}" presName="parTx" presStyleLbl="revTx" presStyleIdx="3" presStyleCnt="5">
        <dgm:presLayoutVars>
          <dgm:chMax val="0"/>
          <dgm:chPref val="0"/>
        </dgm:presLayoutVars>
      </dgm:prSet>
      <dgm:spPr/>
    </dgm:pt>
    <dgm:pt modelId="{C933B131-417B-4E5A-A309-24C8E36AA62E}" type="pres">
      <dgm:prSet presAssocID="{46DABC9C-D8E1-4B71-B8F8-701FF515EB2D}" presName="sibTrans" presStyleCnt="0"/>
      <dgm:spPr/>
    </dgm:pt>
    <dgm:pt modelId="{4D888CD1-5318-4F17-97CD-DD08EF4F49DA}" type="pres">
      <dgm:prSet presAssocID="{58B8094F-0906-4C41-98BE-14125A95E5E2}" presName="compNode" presStyleCnt="0"/>
      <dgm:spPr/>
    </dgm:pt>
    <dgm:pt modelId="{4D076C11-D441-4178-9DA7-587370D8CB05}" type="pres">
      <dgm:prSet presAssocID="{58B8094F-0906-4C41-98BE-14125A95E5E2}" presName="bgRect" presStyleLbl="bgShp" presStyleIdx="4" presStyleCnt="5"/>
      <dgm:spPr/>
    </dgm:pt>
    <dgm:pt modelId="{FC656B56-DE90-4C00-A50E-4DFD456DF65D}" type="pres">
      <dgm:prSet presAssocID="{58B8094F-0906-4C41-98BE-14125A95E5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D786B8D-4E85-4F63-A248-A5D81574EDA6}" type="pres">
      <dgm:prSet presAssocID="{58B8094F-0906-4C41-98BE-14125A95E5E2}" presName="spaceRect" presStyleCnt="0"/>
      <dgm:spPr/>
    </dgm:pt>
    <dgm:pt modelId="{488537E2-16C8-4BCD-80CC-A1D05E626F4B}" type="pres">
      <dgm:prSet presAssocID="{58B8094F-0906-4C41-98BE-14125A95E5E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8DEC00-8D3A-4BF7-8769-9C1E32823B65}" type="presOf" srcId="{BEBD87A2-6B5B-47F6-B96F-00E8E8FC4FCE}" destId="{9FF22496-4E0C-4DF3-8A9A-358354E21C87}" srcOrd="0" destOrd="0" presId="urn:microsoft.com/office/officeart/2018/2/layout/IconVerticalSolidList"/>
    <dgm:cxn modelId="{2FB9E236-B0EC-4E2F-B81D-0B5331A785D3}" type="presOf" srcId="{BA42F651-3F3E-41A7-83E3-550FEED206AF}" destId="{3A9F44C0-6705-44F1-97AF-0A676B7786F1}" srcOrd="0" destOrd="0" presId="urn:microsoft.com/office/officeart/2018/2/layout/IconVerticalSolidList"/>
    <dgm:cxn modelId="{17CCB13D-AE48-4952-AA0A-40E6D499B628}" srcId="{BEBD87A2-6B5B-47F6-B96F-00E8E8FC4FCE}" destId="{BA42F651-3F3E-41A7-83E3-550FEED206AF}" srcOrd="1" destOrd="0" parTransId="{FE045471-BF70-4B43-ABB9-5AAF3426F7B2}" sibTransId="{E91A8E67-9745-4132-B9DC-C4E350D460C0}"/>
    <dgm:cxn modelId="{1A3A0B60-E451-4125-AE0E-8EC36B579312}" srcId="{BEBD87A2-6B5B-47F6-B96F-00E8E8FC4FCE}" destId="{4C60DAC9-16F4-407A-A3CA-47787E92B372}" srcOrd="3" destOrd="0" parTransId="{F8F5E462-BA57-4DBE-87C5-2DC08880113F}" sibTransId="{46DABC9C-D8E1-4B71-B8F8-701FF515EB2D}"/>
    <dgm:cxn modelId="{058A368B-1EFD-4110-99FB-67788BF0BE06}" srcId="{BEBD87A2-6B5B-47F6-B96F-00E8E8FC4FCE}" destId="{58B8094F-0906-4C41-98BE-14125A95E5E2}" srcOrd="4" destOrd="0" parTransId="{1395AB16-E3A9-4A7E-8CE9-3509D11BBECA}" sibTransId="{756F5E14-289D-4CAA-94E7-B31527676FC6}"/>
    <dgm:cxn modelId="{260E7791-EB8D-47D4-B4A4-7E01CD9C55D7}" type="presOf" srcId="{8B9BDCBE-54D5-4FA2-BC65-A19A5C99855D}" destId="{20B6E9AF-F60E-47C4-88AE-8203AA4521CE}" srcOrd="0" destOrd="0" presId="urn:microsoft.com/office/officeart/2018/2/layout/IconVerticalSolidList"/>
    <dgm:cxn modelId="{D88BA1BC-0556-433D-83C8-558F5418F4CF}" srcId="{BEBD87A2-6B5B-47F6-B96F-00E8E8FC4FCE}" destId="{8B9BDCBE-54D5-4FA2-BC65-A19A5C99855D}" srcOrd="0" destOrd="0" parTransId="{22203CBA-F3D1-458C-95F7-D8AF5DA6D81B}" sibTransId="{FB43795D-639F-44C0-828A-917EF9E2CB6B}"/>
    <dgm:cxn modelId="{A6D6A0C5-E411-42F9-9804-1EA5229E4199}" srcId="{BEBD87A2-6B5B-47F6-B96F-00E8E8FC4FCE}" destId="{52010C4E-46D2-4C85-BF08-CC4E47F688C5}" srcOrd="2" destOrd="0" parTransId="{0A243E82-E641-4FD5-8BCD-5AB8DB043CAD}" sibTransId="{5843C1E9-06E4-4B19-AFDF-30B6EAD36240}"/>
    <dgm:cxn modelId="{A77CCDCA-5860-4360-A2E5-52E7EBEAE3E7}" type="presOf" srcId="{58B8094F-0906-4C41-98BE-14125A95E5E2}" destId="{488537E2-16C8-4BCD-80CC-A1D05E626F4B}" srcOrd="0" destOrd="0" presId="urn:microsoft.com/office/officeart/2018/2/layout/IconVerticalSolidList"/>
    <dgm:cxn modelId="{A79698FB-77BD-4801-947D-24D22B0489CD}" type="presOf" srcId="{4C60DAC9-16F4-407A-A3CA-47787E92B372}" destId="{60EC8943-FE93-48E5-9517-99D406AED838}" srcOrd="0" destOrd="0" presId="urn:microsoft.com/office/officeart/2018/2/layout/IconVerticalSolidList"/>
    <dgm:cxn modelId="{217D24FD-80ED-44CC-B08F-20BDD54FEE77}" type="presOf" srcId="{52010C4E-46D2-4C85-BF08-CC4E47F688C5}" destId="{87861D11-A5D0-4320-885A-76A7FA54EF71}" srcOrd="0" destOrd="0" presId="urn:microsoft.com/office/officeart/2018/2/layout/IconVerticalSolidList"/>
    <dgm:cxn modelId="{60CD6BAA-79C6-402B-90F6-544D4DCB27FC}" type="presParOf" srcId="{9FF22496-4E0C-4DF3-8A9A-358354E21C87}" destId="{79C2E8CF-A10C-474C-A117-5F13FC01C5CD}" srcOrd="0" destOrd="0" presId="urn:microsoft.com/office/officeart/2018/2/layout/IconVerticalSolidList"/>
    <dgm:cxn modelId="{7D7002C2-1286-4CEA-A3AB-78EFD9EE58F4}" type="presParOf" srcId="{79C2E8CF-A10C-474C-A117-5F13FC01C5CD}" destId="{630985FA-7574-4004-8A36-82428D08E464}" srcOrd="0" destOrd="0" presId="urn:microsoft.com/office/officeart/2018/2/layout/IconVerticalSolidList"/>
    <dgm:cxn modelId="{709F7B14-4A21-4B0B-BF20-A82C79D91313}" type="presParOf" srcId="{79C2E8CF-A10C-474C-A117-5F13FC01C5CD}" destId="{8C5CFB8B-743F-4826-BE57-6F3D6EE78D8C}" srcOrd="1" destOrd="0" presId="urn:microsoft.com/office/officeart/2018/2/layout/IconVerticalSolidList"/>
    <dgm:cxn modelId="{642473FE-1F5F-4A59-A92A-1FDCBE814035}" type="presParOf" srcId="{79C2E8CF-A10C-474C-A117-5F13FC01C5CD}" destId="{AC74D6F7-ACD4-433C-9BE0-A383D09D1633}" srcOrd="2" destOrd="0" presId="urn:microsoft.com/office/officeart/2018/2/layout/IconVerticalSolidList"/>
    <dgm:cxn modelId="{65050F36-D515-4A79-8FFE-41BFFBA6BF0F}" type="presParOf" srcId="{79C2E8CF-A10C-474C-A117-5F13FC01C5CD}" destId="{20B6E9AF-F60E-47C4-88AE-8203AA4521CE}" srcOrd="3" destOrd="0" presId="urn:microsoft.com/office/officeart/2018/2/layout/IconVerticalSolidList"/>
    <dgm:cxn modelId="{18C2C866-41D3-4EE4-A9E1-D3C9FF6339C3}" type="presParOf" srcId="{9FF22496-4E0C-4DF3-8A9A-358354E21C87}" destId="{83BF6BC5-1AAE-47BB-A6DB-6F9539C17E0F}" srcOrd="1" destOrd="0" presId="urn:microsoft.com/office/officeart/2018/2/layout/IconVerticalSolidList"/>
    <dgm:cxn modelId="{56CE0C85-B6CF-4A57-B859-09D093D51DC8}" type="presParOf" srcId="{9FF22496-4E0C-4DF3-8A9A-358354E21C87}" destId="{0805E8D5-73FE-4078-AF1D-D6938753220A}" srcOrd="2" destOrd="0" presId="urn:microsoft.com/office/officeart/2018/2/layout/IconVerticalSolidList"/>
    <dgm:cxn modelId="{1BEF27A8-8D2A-4335-8271-29976B5F8957}" type="presParOf" srcId="{0805E8D5-73FE-4078-AF1D-D6938753220A}" destId="{B6060996-5534-42DF-A9B2-A86E01F87862}" srcOrd="0" destOrd="0" presId="urn:microsoft.com/office/officeart/2018/2/layout/IconVerticalSolidList"/>
    <dgm:cxn modelId="{FFB591A8-54B7-415C-91A7-8CEF44343B92}" type="presParOf" srcId="{0805E8D5-73FE-4078-AF1D-D6938753220A}" destId="{C2340376-9E54-49D5-8A47-5B872CFC0FFF}" srcOrd="1" destOrd="0" presId="urn:microsoft.com/office/officeart/2018/2/layout/IconVerticalSolidList"/>
    <dgm:cxn modelId="{036366AE-D247-4DC7-BE81-648161D87471}" type="presParOf" srcId="{0805E8D5-73FE-4078-AF1D-D6938753220A}" destId="{ABF1D6F7-9B26-496C-9F0B-2F4C3FAB8D54}" srcOrd="2" destOrd="0" presId="urn:microsoft.com/office/officeart/2018/2/layout/IconVerticalSolidList"/>
    <dgm:cxn modelId="{03E04CE6-0FE3-48F3-A13F-A8B296793B36}" type="presParOf" srcId="{0805E8D5-73FE-4078-AF1D-D6938753220A}" destId="{3A9F44C0-6705-44F1-97AF-0A676B7786F1}" srcOrd="3" destOrd="0" presId="urn:microsoft.com/office/officeart/2018/2/layout/IconVerticalSolidList"/>
    <dgm:cxn modelId="{E676A9F2-A2BA-4317-BD4C-364C8FE52E5D}" type="presParOf" srcId="{9FF22496-4E0C-4DF3-8A9A-358354E21C87}" destId="{6EDD6D27-4321-4BC2-B15E-8342D565AFEE}" srcOrd="3" destOrd="0" presId="urn:microsoft.com/office/officeart/2018/2/layout/IconVerticalSolidList"/>
    <dgm:cxn modelId="{C983D4F2-5372-4741-8D14-D232486C483F}" type="presParOf" srcId="{9FF22496-4E0C-4DF3-8A9A-358354E21C87}" destId="{E5497971-5EDA-41CE-9F50-804A51E49871}" srcOrd="4" destOrd="0" presId="urn:microsoft.com/office/officeart/2018/2/layout/IconVerticalSolidList"/>
    <dgm:cxn modelId="{F7EA74F2-1DC3-4358-819C-3211A92F5CFD}" type="presParOf" srcId="{E5497971-5EDA-41CE-9F50-804A51E49871}" destId="{FB72FFFF-6C84-4170-BCB6-C5AB88877B0A}" srcOrd="0" destOrd="0" presId="urn:microsoft.com/office/officeart/2018/2/layout/IconVerticalSolidList"/>
    <dgm:cxn modelId="{FBF7E981-36B8-49DE-8805-1E90597C553F}" type="presParOf" srcId="{E5497971-5EDA-41CE-9F50-804A51E49871}" destId="{9E588905-DCFA-44D4-9CB1-FD71E3D29047}" srcOrd="1" destOrd="0" presId="urn:microsoft.com/office/officeart/2018/2/layout/IconVerticalSolidList"/>
    <dgm:cxn modelId="{B9BA79A8-0562-4190-9CBE-9D3CA4126D39}" type="presParOf" srcId="{E5497971-5EDA-41CE-9F50-804A51E49871}" destId="{D1EFAAF9-040A-4874-A8BE-E26FB3369C5A}" srcOrd="2" destOrd="0" presId="urn:microsoft.com/office/officeart/2018/2/layout/IconVerticalSolidList"/>
    <dgm:cxn modelId="{A48F793A-3B65-435C-BD6F-50A20717C13D}" type="presParOf" srcId="{E5497971-5EDA-41CE-9F50-804A51E49871}" destId="{87861D11-A5D0-4320-885A-76A7FA54EF71}" srcOrd="3" destOrd="0" presId="urn:microsoft.com/office/officeart/2018/2/layout/IconVerticalSolidList"/>
    <dgm:cxn modelId="{131779C5-DEAD-4686-88A7-7FA2CF2B10C7}" type="presParOf" srcId="{9FF22496-4E0C-4DF3-8A9A-358354E21C87}" destId="{E4A46467-000F-4769-821D-0D97630AB6C2}" srcOrd="5" destOrd="0" presId="urn:microsoft.com/office/officeart/2018/2/layout/IconVerticalSolidList"/>
    <dgm:cxn modelId="{FD7C988B-0111-4BF7-9A09-19A1532E9193}" type="presParOf" srcId="{9FF22496-4E0C-4DF3-8A9A-358354E21C87}" destId="{26879479-3BF6-4693-92D1-B322F4DA8167}" srcOrd="6" destOrd="0" presId="urn:microsoft.com/office/officeart/2018/2/layout/IconVerticalSolidList"/>
    <dgm:cxn modelId="{B76F6DF4-665F-45F7-9185-DED098068C22}" type="presParOf" srcId="{26879479-3BF6-4693-92D1-B322F4DA8167}" destId="{FBC770DD-5058-4488-98CB-FD5CBB514BE5}" srcOrd="0" destOrd="0" presId="urn:microsoft.com/office/officeart/2018/2/layout/IconVerticalSolidList"/>
    <dgm:cxn modelId="{A8EC51B6-52E9-4377-9AAF-0F317EBDE158}" type="presParOf" srcId="{26879479-3BF6-4693-92D1-B322F4DA8167}" destId="{D121A79A-3F9F-4863-9FA4-7C0F2D8C2EAD}" srcOrd="1" destOrd="0" presId="urn:microsoft.com/office/officeart/2018/2/layout/IconVerticalSolidList"/>
    <dgm:cxn modelId="{54559FF7-9163-4621-AF35-B2CCA3360182}" type="presParOf" srcId="{26879479-3BF6-4693-92D1-B322F4DA8167}" destId="{4AD4072C-8CC4-4940-93F1-10580A9E9C3B}" srcOrd="2" destOrd="0" presId="urn:microsoft.com/office/officeart/2018/2/layout/IconVerticalSolidList"/>
    <dgm:cxn modelId="{B3D0D111-8E84-46DD-AD14-C440723BA1CD}" type="presParOf" srcId="{26879479-3BF6-4693-92D1-B322F4DA8167}" destId="{60EC8943-FE93-48E5-9517-99D406AED838}" srcOrd="3" destOrd="0" presId="urn:microsoft.com/office/officeart/2018/2/layout/IconVerticalSolidList"/>
    <dgm:cxn modelId="{8C8EF42F-DC7E-4728-8885-EF94016686DB}" type="presParOf" srcId="{9FF22496-4E0C-4DF3-8A9A-358354E21C87}" destId="{C933B131-417B-4E5A-A309-24C8E36AA62E}" srcOrd="7" destOrd="0" presId="urn:microsoft.com/office/officeart/2018/2/layout/IconVerticalSolidList"/>
    <dgm:cxn modelId="{27BB4B19-84E2-4D8A-AB0C-325BCA551BF2}" type="presParOf" srcId="{9FF22496-4E0C-4DF3-8A9A-358354E21C87}" destId="{4D888CD1-5318-4F17-97CD-DD08EF4F49DA}" srcOrd="8" destOrd="0" presId="urn:microsoft.com/office/officeart/2018/2/layout/IconVerticalSolidList"/>
    <dgm:cxn modelId="{8D6B7F7C-BDCE-48C9-A71C-F00114B803F3}" type="presParOf" srcId="{4D888CD1-5318-4F17-97CD-DD08EF4F49DA}" destId="{4D076C11-D441-4178-9DA7-587370D8CB05}" srcOrd="0" destOrd="0" presId="urn:microsoft.com/office/officeart/2018/2/layout/IconVerticalSolidList"/>
    <dgm:cxn modelId="{85B5B568-CC59-44FC-8864-6A3A96A8CFDE}" type="presParOf" srcId="{4D888CD1-5318-4F17-97CD-DD08EF4F49DA}" destId="{FC656B56-DE90-4C00-A50E-4DFD456DF65D}" srcOrd="1" destOrd="0" presId="urn:microsoft.com/office/officeart/2018/2/layout/IconVerticalSolidList"/>
    <dgm:cxn modelId="{237FE11C-317E-4B17-9A17-F8DE9EB85A43}" type="presParOf" srcId="{4D888CD1-5318-4F17-97CD-DD08EF4F49DA}" destId="{BD786B8D-4E85-4F63-A248-A5D81574EDA6}" srcOrd="2" destOrd="0" presId="urn:microsoft.com/office/officeart/2018/2/layout/IconVerticalSolidList"/>
    <dgm:cxn modelId="{4FD129E3-6742-4E3C-9872-1DF1DAF6A039}" type="presParOf" srcId="{4D888CD1-5318-4F17-97CD-DD08EF4F49DA}" destId="{488537E2-16C8-4BCD-80CC-A1D05E626F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40E15-6111-4FC1-B515-CBF4553FA6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6D5A44-A062-4242-AD34-57E5426A0EA6}">
      <dgm:prSet/>
      <dgm:spPr/>
      <dgm:t>
        <a:bodyPr/>
        <a:lstStyle/>
        <a:p>
          <a:r>
            <a:rPr lang="en-US"/>
            <a:t>Problem: Credit card defaults pose significant risks to financial institutions</a:t>
          </a:r>
        </a:p>
      </dgm:t>
    </dgm:pt>
    <dgm:pt modelId="{919CD7D7-87DB-4B45-92BA-8F65F5A2C8BB}" type="parTrans" cxnId="{53C29801-6BEC-4CC0-A2EB-ADE264BAA5A9}">
      <dgm:prSet/>
      <dgm:spPr/>
      <dgm:t>
        <a:bodyPr/>
        <a:lstStyle/>
        <a:p>
          <a:endParaRPr lang="en-US"/>
        </a:p>
      </dgm:t>
    </dgm:pt>
    <dgm:pt modelId="{8407991F-F119-4FBE-AB70-005A785215D2}" type="sibTrans" cxnId="{53C29801-6BEC-4CC0-A2EB-ADE264BAA5A9}">
      <dgm:prSet/>
      <dgm:spPr/>
      <dgm:t>
        <a:bodyPr/>
        <a:lstStyle/>
        <a:p>
          <a:endParaRPr lang="en-US"/>
        </a:p>
      </dgm:t>
    </dgm:pt>
    <dgm:pt modelId="{BA61994F-9812-478A-8473-04464AD91832}">
      <dgm:prSet/>
      <dgm:spPr/>
      <dgm:t>
        <a:bodyPr/>
        <a:lstStyle/>
        <a:p>
          <a:r>
            <a:rPr lang="en-US"/>
            <a:t>Solution: Accurate prediction can optimize lending strategies, mitigate risks, and improve customer experience</a:t>
          </a:r>
        </a:p>
      </dgm:t>
    </dgm:pt>
    <dgm:pt modelId="{B0A7A5AF-80FB-4ECE-B261-027A94C19462}" type="parTrans" cxnId="{F38687D9-CB96-4EBC-96A1-8A4CEF6CEFB0}">
      <dgm:prSet/>
      <dgm:spPr/>
      <dgm:t>
        <a:bodyPr/>
        <a:lstStyle/>
        <a:p>
          <a:endParaRPr lang="en-US"/>
        </a:p>
      </dgm:t>
    </dgm:pt>
    <dgm:pt modelId="{AAE6AFF9-0F2C-4193-B512-599FFFA0E547}" type="sibTrans" cxnId="{F38687D9-CB96-4EBC-96A1-8A4CEF6CEFB0}">
      <dgm:prSet/>
      <dgm:spPr/>
      <dgm:t>
        <a:bodyPr/>
        <a:lstStyle/>
        <a:p>
          <a:endParaRPr lang="en-US"/>
        </a:p>
      </dgm:t>
    </dgm:pt>
    <dgm:pt modelId="{D95A81FC-3EDE-4D0D-A084-D474C581F70C}">
      <dgm:prSet/>
      <dgm:spPr/>
      <dgm:t>
        <a:bodyPr/>
        <a:lstStyle/>
        <a:p>
          <a:r>
            <a:rPr lang="en-US"/>
            <a:t>Focus: Build a predictive model using anonymized customer data from American Express</a:t>
          </a:r>
        </a:p>
      </dgm:t>
    </dgm:pt>
    <dgm:pt modelId="{D98295CF-8C58-424D-8883-938D72C3F4B4}" type="parTrans" cxnId="{A8CF334F-E9D9-4BB9-9F2D-361CDE077F50}">
      <dgm:prSet/>
      <dgm:spPr/>
      <dgm:t>
        <a:bodyPr/>
        <a:lstStyle/>
        <a:p>
          <a:endParaRPr lang="en-US"/>
        </a:p>
      </dgm:t>
    </dgm:pt>
    <dgm:pt modelId="{59AE23CA-3D05-43D7-B65B-48F7EEEFDB1C}" type="sibTrans" cxnId="{A8CF334F-E9D9-4BB9-9F2D-361CDE077F50}">
      <dgm:prSet/>
      <dgm:spPr/>
      <dgm:t>
        <a:bodyPr/>
        <a:lstStyle/>
        <a:p>
          <a:endParaRPr lang="en-US"/>
        </a:p>
      </dgm:t>
    </dgm:pt>
    <dgm:pt modelId="{44B0016A-72FA-4D4E-8307-7BA77ADBA07A}" type="pres">
      <dgm:prSet presAssocID="{49440E15-6111-4FC1-B515-CBF4553FA6DB}" presName="root" presStyleCnt="0">
        <dgm:presLayoutVars>
          <dgm:dir/>
          <dgm:resizeHandles val="exact"/>
        </dgm:presLayoutVars>
      </dgm:prSet>
      <dgm:spPr/>
    </dgm:pt>
    <dgm:pt modelId="{6E6DF57B-F7C0-442B-B396-65D49DF4CD1A}" type="pres">
      <dgm:prSet presAssocID="{2E6D5A44-A062-4242-AD34-57E5426A0EA6}" presName="compNode" presStyleCnt="0"/>
      <dgm:spPr/>
    </dgm:pt>
    <dgm:pt modelId="{AA854078-EFF2-4110-A267-71929EDBD241}" type="pres">
      <dgm:prSet presAssocID="{2E6D5A44-A062-4242-AD34-57E5426A0EA6}" presName="bgRect" presStyleLbl="bgShp" presStyleIdx="0" presStyleCnt="3"/>
      <dgm:spPr/>
    </dgm:pt>
    <dgm:pt modelId="{1083A6E3-36BE-4AEE-9DA6-278005FE309E}" type="pres">
      <dgm:prSet presAssocID="{2E6D5A44-A062-4242-AD34-57E5426A0E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10722A4-9A47-4538-8A6F-B5836E677068}" type="pres">
      <dgm:prSet presAssocID="{2E6D5A44-A062-4242-AD34-57E5426A0EA6}" presName="spaceRect" presStyleCnt="0"/>
      <dgm:spPr/>
    </dgm:pt>
    <dgm:pt modelId="{5144F01F-94BA-4967-8373-41ECF4F11FAF}" type="pres">
      <dgm:prSet presAssocID="{2E6D5A44-A062-4242-AD34-57E5426A0EA6}" presName="parTx" presStyleLbl="revTx" presStyleIdx="0" presStyleCnt="3">
        <dgm:presLayoutVars>
          <dgm:chMax val="0"/>
          <dgm:chPref val="0"/>
        </dgm:presLayoutVars>
      </dgm:prSet>
      <dgm:spPr/>
    </dgm:pt>
    <dgm:pt modelId="{37956E80-B3BD-4A6B-A09B-3CE09EB0E649}" type="pres">
      <dgm:prSet presAssocID="{8407991F-F119-4FBE-AB70-005A785215D2}" presName="sibTrans" presStyleCnt="0"/>
      <dgm:spPr/>
    </dgm:pt>
    <dgm:pt modelId="{9D8562BC-8204-4321-AF93-D651D02CDFC3}" type="pres">
      <dgm:prSet presAssocID="{BA61994F-9812-478A-8473-04464AD91832}" presName="compNode" presStyleCnt="0"/>
      <dgm:spPr/>
    </dgm:pt>
    <dgm:pt modelId="{608ECB7A-1F81-4578-B1EB-E47B5F02BC8E}" type="pres">
      <dgm:prSet presAssocID="{BA61994F-9812-478A-8473-04464AD91832}" presName="bgRect" presStyleLbl="bgShp" presStyleIdx="1" presStyleCnt="3"/>
      <dgm:spPr/>
    </dgm:pt>
    <dgm:pt modelId="{69C17B93-6E02-419D-AE53-75CB0BC0126B}" type="pres">
      <dgm:prSet presAssocID="{BA61994F-9812-478A-8473-04464AD918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D3CD20A-395B-4F00-86DF-38F4176F4E09}" type="pres">
      <dgm:prSet presAssocID="{BA61994F-9812-478A-8473-04464AD91832}" presName="spaceRect" presStyleCnt="0"/>
      <dgm:spPr/>
    </dgm:pt>
    <dgm:pt modelId="{70BFD935-527C-4ED6-B622-CE582D184F79}" type="pres">
      <dgm:prSet presAssocID="{BA61994F-9812-478A-8473-04464AD91832}" presName="parTx" presStyleLbl="revTx" presStyleIdx="1" presStyleCnt="3">
        <dgm:presLayoutVars>
          <dgm:chMax val="0"/>
          <dgm:chPref val="0"/>
        </dgm:presLayoutVars>
      </dgm:prSet>
      <dgm:spPr/>
    </dgm:pt>
    <dgm:pt modelId="{7CF7A222-D598-47A1-9F2C-9A051D9C72C7}" type="pres">
      <dgm:prSet presAssocID="{AAE6AFF9-0F2C-4193-B512-599FFFA0E547}" presName="sibTrans" presStyleCnt="0"/>
      <dgm:spPr/>
    </dgm:pt>
    <dgm:pt modelId="{BB175F9A-EEF1-49F4-94E0-AD9B02B8D9A9}" type="pres">
      <dgm:prSet presAssocID="{D95A81FC-3EDE-4D0D-A084-D474C581F70C}" presName="compNode" presStyleCnt="0"/>
      <dgm:spPr/>
    </dgm:pt>
    <dgm:pt modelId="{C11C4B9D-E9EE-4CC0-B652-C1C9ED8CB23E}" type="pres">
      <dgm:prSet presAssocID="{D95A81FC-3EDE-4D0D-A084-D474C581F70C}" presName="bgRect" presStyleLbl="bgShp" presStyleIdx="2" presStyleCnt="3"/>
      <dgm:spPr/>
    </dgm:pt>
    <dgm:pt modelId="{01B7B508-FF05-4070-A1D9-E1AFAE806F06}" type="pres">
      <dgm:prSet presAssocID="{D95A81FC-3EDE-4D0D-A084-D474C581F7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C672E74-557C-48E7-97C2-49769EA16309}" type="pres">
      <dgm:prSet presAssocID="{D95A81FC-3EDE-4D0D-A084-D474C581F70C}" presName="spaceRect" presStyleCnt="0"/>
      <dgm:spPr/>
    </dgm:pt>
    <dgm:pt modelId="{5CA44B64-C2FF-4587-8A5B-8693B867F789}" type="pres">
      <dgm:prSet presAssocID="{D95A81FC-3EDE-4D0D-A084-D474C581F7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C29801-6BEC-4CC0-A2EB-ADE264BAA5A9}" srcId="{49440E15-6111-4FC1-B515-CBF4553FA6DB}" destId="{2E6D5A44-A062-4242-AD34-57E5426A0EA6}" srcOrd="0" destOrd="0" parTransId="{919CD7D7-87DB-4B45-92BA-8F65F5A2C8BB}" sibTransId="{8407991F-F119-4FBE-AB70-005A785215D2}"/>
    <dgm:cxn modelId="{D7E4FF04-7DBD-4156-AF17-2C502E4C22E0}" type="presOf" srcId="{BA61994F-9812-478A-8473-04464AD91832}" destId="{70BFD935-527C-4ED6-B622-CE582D184F79}" srcOrd="0" destOrd="0" presId="urn:microsoft.com/office/officeart/2018/2/layout/IconVerticalSolidList"/>
    <dgm:cxn modelId="{A8CF334F-E9D9-4BB9-9F2D-361CDE077F50}" srcId="{49440E15-6111-4FC1-B515-CBF4553FA6DB}" destId="{D95A81FC-3EDE-4D0D-A084-D474C581F70C}" srcOrd="2" destOrd="0" parTransId="{D98295CF-8C58-424D-8883-938D72C3F4B4}" sibTransId="{59AE23CA-3D05-43D7-B65B-48F7EEEFDB1C}"/>
    <dgm:cxn modelId="{F38687D9-CB96-4EBC-96A1-8A4CEF6CEFB0}" srcId="{49440E15-6111-4FC1-B515-CBF4553FA6DB}" destId="{BA61994F-9812-478A-8473-04464AD91832}" srcOrd="1" destOrd="0" parTransId="{B0A7A5AF-80FB-4ECE-B261-027A94C19462}" sibTransId="{AAE6AFF9-0F2C-4193-B512-599FFFA0E547}"/>
    <dgm:cxn modelId="{F09B07DC-580F-4D3A-AA73-F196514918B6}" type="presOf" srcId="{49440E15-6111-4FC1-B515-CBF4553FA6DB}" destId="{44B0016A-72FA-4D4E-8307-7BA77ADBA07A}" srcOrd="0" destOrd="0" presId="urn:microsoft.com/office/officeart/2018/2/layout/IconVerticalSolidList"/>
    <dgm:cxn modelId="{5C9E23E8-1DB8-4DFF-944B-C702950926CB}" type="presOf" srcId="{2E6D5A44-A062-4242-AD34-57E5426A0EA6}" destId="{5144F01F-94BA-4967-8373-41ECF4F11FAF}" srcOrd="0" destOrd="0" presId="urn:microsoft.com/office/officeart/2018/2/layout/IconVerticalSolidList"/>
    <dgm:cxn modelId="{6536A6EE-950D-4751-8258-9B34F4EA615B}" type="presOf" srcId="{D95A81FC-3EDE-4D0D-A084-D474C581F70C}" destId="{5CA44B64-C2FF-4587-8A5B-8693B867F789}" srcOrd="0" destOrd="0" presId="urn:microsoft.com/office/officeart/2018/2/layout/IconVerticalSolidList"/>
    <dgm:cxn modelId="{A1A980EF-37E8-4F68-A122-F26D34AC2D22}" type="presParOf" srcId="{44B0016A-72FA-4D4E-8307-7BA77ADBA07A}" destId="{6E6DF57B-F7C0-442B-B396-65D49DF4CD1A}" srcOrd="0" destOrd="0" presId="urn:microsoft.com/office/officeart/2018/2/layout/IconVerticalSolidList"/>
    <dgm:cxn modelId="{762D0141-E855-4958-95B3-686E133BDB35}" type="presParOf" srcId="{6E6DF57B-F7C0-442B-B396-65D49DF4CD1A}" destId="{AA854078-EFF2-4110-A267-71929EDBD241}" srcOrd="0" destOrd="0" presId="urn:microsoft.com/office/officeart/2018/2/layout/IconVerticalSolidList"/>
    <dgm:cxn modelId="{A11B9F38-E140-4C8F-B63C-B2F500B0F861}" type="presParOf" srcId="{6E6DF57B-F7C0-442B-B396-65D49DF4CD1A}" destId="{1083A6E3-36BE-4AEE-9DA6-278005FE309E}" srcOrd="1" destOrd="0" presId="urn:microsoft.com/office/officeart/2018/2/layout/IconVerticalSolidList"/>
    <dgm:cxn modelId="{D6C978E7-A719-44E2-92FE-22F3BAA79BB4}" type="presParOf" srcId="{6E6DF57B-F7C0-442B-B396-65D49DF4CD1A}" destId="{710722A4-9A47-4538-8A6F-B5836E677068}" srcOrd="2" destOrd="0" presId="urn:microsoft.com/office/officeart/2018/2/layout/IconVerticalSolidList"/>
    <dgm:cxn modelId="{123883C6-D28B-40B5-8214-2E6FD38E0B95}" type="presParOf" srcId="{6E6DF57B-F7C0-442B-B396-65D49DF4CD1A}" destId="{5144F01F-94BA-4967-8373-41ECF4F11FAF}" srcOrd="3" destOrd="0" presId="urn:microsoft.com/office/officeart/2018/2/layout/IconVerticalSolidList"/>
    <dgm:cxn modelId="{F2612AD2-3E6F-4B80-B33D-E43510783C09}" type="presParOf" srcId="{44B0016A-72FA-4D4E-8307-7BA77ADBA07A}" destId="{37956E80-B3BD-4A6B-A09B-3CE09EB0E649}" srcOrd="1" destOrd="0" presId="urn:microsoft.com/office/officeart/2018/2/layout/IconVerticalSolidList"/>
    <dgm:cxn modelId="{18D5A4F6-E5B5-4664-A0A5-91C8E61938BA}" type="presParOf" srcId="{44B0016A-72FA-4D4E-8307-7BA77ADBA07A}" destId="{9D8562BC-8204-4321-AF93-D651D02CDFC3}" srcOrd="2" destOrd="0" presId="urn:microsoft.com/office/officeart/2018/2/layout/IconVerticalSolidList"/>
    <dgm:cxn modelId="{10A0973D-B0B1-451B-BC8F-1F8AC01FE463}" type="presParOf" srcId="{9D8562BC-8204-4321-AF93-D651D02CDFC3}" destId="{608ECB7A-1F81-4578-B1EB-E47B5F02BC8E}" srcOrd="0" destOrd="0" presId="urn:microsoft.com/office/officeart/2018/2/layout/IconVerticalSolidList"/>
    <dgm:cxn modelId="{CA896DEC-D336-4D06-9EA2-6E5835070809}" type="presParOf" srcId="{9D8562BC-8204-4321-AF93-D651D02CDFC3}" destId="{69C17B93-6E02-419D-AE53-75CB0BC0126B}" srcOrd="1" destOrd="0" presId="urn:microsoft.com/office/officeart/2018/2/layout/IconVerticalSolidList"/>
    <dgm:cxn modelId="{BEE43B7A-8655-477C-9C1E-D35B17493884}" type="presParOf" srcId="{9D8562BC-8204-4321-AF93-D651D02CDFC3}" destId="{1D3CD20A-395B-4F00-86DF-38F4176F4E09}" srcOrd="2" destOrd="0" presId="urn:microsoft.com/office/officeart/2018/2/layout/IconVerticalSolidList"/>
    <dgm:cxn modelId="{80427C7D-6892-4189-B237-84386FEA5A24}" type="presParOf" srcId="{9D8562BC-8204-4321-AF93-D651D02CDFC3}" destId="{70BFD935-527C-4ED6-B622-CE582D184F79}" srcOrd="3" destOrd="0" presId="urn:microsoft.com/office/officeart/2018/2/layout/IconVerticalSolidList"/>
    <dgm:cxn modelId="{1D84261E-EA29-4EC9-B593-3A54D12A6198}" type="presParOf" srcId="{44B0016A-72FA-4D4E-8307-7BA77ADBA07A}" destId="{7CF7A222-D598-47A1-9F2C-9A051D9C72C7}" srcOrd="3" destOrd="0" presId="urn:microsoft.com/office/officeart/2018/2/layout/IconVerticalSolidList"/>
    <dgm:cxn modelId="{4322DE64-EE64-4959-8D2A-60FAECBF8022}" type="presParOf" srcId="{44B0016A-72FA-4D4E-8307-7BA77ADBA07A}" destId="{BB175F9A-EEF1-49F4-94E0-AD9B02B8D9A9}" srcOrd="4" destOrd="0" presId="urn:microsoft.com/office/officeart/2018/2/layout/IconVerticalSolidList"/>
    <dgm:cxn modelId="{7BC18B11-F44D-4A0D-B066-1C29F32B315E}" type="presParOf" srcId="{BB175F9A-EEF1-49F4-94E0-AD9B02B8D9A9}" destId="{C11C4B9D-E9EE-4CC0-B652-C1C9ED8CB23E}" srcOrd="0" destOrd="0" presId="urn:microsoft.com/office/officeart/2018/2/layout/IconVerticalSolidList"/>
    <dgm:cxn modelId="{303A49F9-7FD1-4701-8E6E-99400BA47AB3}" type="presParOf" srcId="{BB175F9A-EEF1-49F4-94E0-AD9B02B8D9A9}" destId="{01B7B508-FF05-4070-A1D9-E1AFAE806F06}" srcOrd="1" destOrd="0" presId="urn:microsoft.com/office/officeart/2018/2/layout/IconVerticalSolidList"/>
    <dgm:cxn modelId="{C9E5EB28-D91D-4071-99EB-4D125CAD1D36}" type="presParOf" srcId="{BB175F9A-EEF1-49F4-94E0-AD9B02B8D9A9}" destId="{1C672E74-557C-48E7-97C2-49769EA16309}" srcOrd="2" destOrd="0" presId="urn:microsoft.com/office/officeart/2018/2/layout/IconVerticalSolidList"/>
    <dgm:cxn modelId="{88F14BBC-9E98-45CE-A545-0B405AB8636A}" type="presParOf" srcId="{BB175F9A-EEF1-49F4-94E0-AD9B02B8D9A9}" destId="{5CA44B64-C2FF-4587-8A5B-8693B867F7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BF62E1-69B9-4A49-89F6-3A6B88677D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1D5D65-C052-4B1A-B7AB-619F9E0296D1}">
      <dgm:prSet/>
      <dgm:spPr/>
      <dgm:t>
        <a:bodyPr/>
        <a:lstStyle/>
        <a:p>
          <a:r>
            <a:rPr lang="en-US"/>
            <a:t>Aim: Leverage machine learning to assess the probability of customer default on credit card balance</a:t>
          </a:r>
        </a:p>
      </dgm:t>
    </dgm:pt>
    <dgm:pt modelId="{E75C006D-9B8D-4E2D-8DEB-2A780108091B}" type="parTrans" cxnId="{AE7BA46B-EC72-4397-B32A-B30F53F99761}">
      <dgm:prSet/>
      <dgm:spPr/>
      <dgm:t>
        <a:bodyPr/>
        <a:lstStyle/>
        <a:p>
          <a:endParaRPr lang="en-US"/>
        </a:p>
      </dgm:t>
    </dgm:pt>
    <dgm:pt modelId="{984B0667-7B0B-4AA8-BCB5-2C03FFEF367E}" type="sibTrans" cxnId="{AE7BA46B-EC72-4397-B32A-B30F53F99761}">
      <dgm:prSet/>
      <dgm:spPr/>
      <dgm:t>
        <a:bodyPr/>
        <a:lstStyle/>
        <a:p>
          <a:endParaRPr lang="en-US"/>
        </a:p>
      </dgm:t>
    </dgm:pt>
    <dgm:pt modelId="{E154EFD7-0CF3-4054-ADB9-F5A7729C6124}">
      <dgm:prSet/>
      <dgm:spPr/>
      <dgm:t>
        <a:bodyPr/>
        <a:lstStyle/>
        <a:p>
          <a:r>
            <a:rPr lang="en-US"/>
            <a:t>Benefits: Optimize lending decisions, enhance risk management strategies, and improve customer experience</a:t>
          </a:r>
        </a:p>
      </dgm:t>
    </dgm:pt>
    <dgm:pt modelId="{3AD22299-CA6E-4A7B-B7FF-779FDF1B7213}" type="parTrans" cxnId="{64537D1E-5128-40FF-AEFC-085AADFD2013}">
      <dgm:prSet/>
      <dgm:spPr/>
      <dgm:t>
        <a:bodyPr/>
        <a:lstStyle/>
        <a:p>
          <a:endParaRPr lang="en-US"/>
        </a:p>
      </dgm:t>
    </dgm:pt>
    <dgm:pt modelId="{EFF86467-3527-441D-A943-68C3A3F28E95}" type="sibTrans" cxnId="{64537D1E-5128-40FF-AEFC-085AADFD2013}">
      <dgm:prSet/>
      <dgm:spPr/>
      <dgm:t>
        <a:bodyPr/>
        <a:lstStyle/>
        <a:p>
          <a:endParaRPr lang="en-US"/>
        </a:p>
      </dgm:t>
    </dgm:pt>
    <dgm:pt modelId="{EC7286E2-C5A7-48F2-ABB4-57AA5C2BB2E3}">
      <dgm:prSet/>
      <dgm:spPr/>
      <dgm:t>
        <a:bodyPr/>
        <a:lstStyle/>
        <a:p>
          <a:r>
            <a:rPr lang="en-US"/>
            <a:t>Context: Credit cards offer convenience but predicting repayment is challenging</a:t>
          </a:r>
        </a:p>
      </dgm:t>
    </dgm:pt>
    <dgm:pt modelId="{E8D73D8F-3DDC-41E7-A9F7-3AE534C572DC}" type="parTrans" cxnId="{96744E37-54F8-4F0B-87EE-4FE20C158FEB}">
      <dgm:prSet/>
      <dgm:spPr/>
      <dgm:t>
        <a:bodyPr/>
        <a:lstStyle/>
        <a:p>
          <a:endParaRPr lang="en-US"/>
        </a:p>
      </dgm:t>
    </dgm:pt>
    <dgm:pt modelId="{9F420DE8-1950-4F5E-AE39-BA3B435EBA52}" type="sibTrans" cxnId="{96744E37-54F8-4F0B-87EE-4FE20C158FEB}">
      <dgm:prSet/>
      <dgm:spPr/>
      <dgm:t>
        <a:bodyPr/>
        <a:lstStyle/>
        <a:p>
          <a:endParaRPr lang="en-US"/>
        </a:p>
      </dgm:t>
    </dgm:pt>
    <dgm:pt modelId="{9FF957DE-6DE9-4CDC-AAB5-3F3509B06CD9}" type="pres">
      <dgm:prSet presAssocID="{2BBF62E1-69B9-4A49-89F6-3A6B88677DE8}" presName="root" presStyleCnt="0">
        <dgm:presLayoutVars>
          <dgm:dir/>
          <dgm:resizeHandles val="exact"/>
        </dgm:presLayoutVars>
      </dgm:prSet>
      <dgm:spPr/>
    </dgm:pt>
    <dgm:pt modelId="{F463D461-C28F-4553-B2C6-43B663B70B2B}" type="pres">
      <dgm:prSet presAssocID="{881D5D65-C052-4B1A-B7AB-619F9E0296D1}" presName="compNode" presStyleCnt="0"/>
      <dgm:spPr/>
    </dgm:pt>
    <dgm:pt modelId="{9CB8B3DF-D0FB-43F7-B6AB-51BA179E0817}" type="pres">
      <dgm:prSet presAssocID="{881D5D65-C052-4B1A-B7AB-619F9E0296D1}" presName="bgRect" presStyleLbl="bgShp" presStyleIdx="0" presStyleCnt="3"/>
      <dgm:spPr/>
    </dgm:pt>
    <dgm:pt modelId="{28703EC1-EE6C-4F57-9F0D-FEF20116725A}" type="pres">
      <dgm:prSet presAssocID="{881D5D65-C052-4B1A-B7AB-619F9E0296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D0AD038-3B61-4F0F-A27E-45DA398F04E1}" type="pres">
      <dgm:prSet presAssocID="{881D5D65-C052-4B1A-B7AB-619F9E0296D1}" presName="spaceRect" presStyleCnt="0"/>
      <dgm:spPr/>
    </dgm:pt>
    <dgm:pt modelId="{9628EF55-1B29-4195-B200-4F912491452B}" type="pres">
      <dgm:prSet presAssocID="{881D5D65-C052-4B1A-B7AB-619F9E0296D1}" presName="parTx" presStyleLbl="revTx" presStyleIdx="0" presStyleCnt="3">
        <dgm:presLayoutVars>
          <dgm:chMax val="0"/>
          <dgm:chPref val="0"/>
        </dgm:presLayoutVars>
      </dgm:prSet>
      <dgm:spPr/>
    </dgm:pt>
    <dgm:pt modelId="{0F5F5E95-52FF-4A88-8A4D-D39E3D733AB3}" type="pres">
      <dgm:prSet presAssocID="{984B0667-7B0B-4AA8-BCB5-2C03FFEF367E}" presName="sibTrans" presStyleCnt="0"/>
      <dgm:spPr/>
    </dgm:pt>
    <dgm:pt modelId="{D2FCC18B-85D6-4220-945F-40030F836708}" type="pres">
      <dgm:prSet presAssocID="{E154EFD7-0CF3-4054-ADB9-F5A7729C6124}" presName="compNode" presStyleCnt="0"/>
      <dgm:spPr/>
    </dgm:pt>
    <dgm:pt modelId="{EA807A79-9768-41C8-912C-A66D430F7EF2}" type="pres">
      <dgm:prSet presAssocID="{E154EFD7-0CF3-4054-ADB9-F5A7729C6124}" presName="bgRect" presStyleLbl="bgShp" presStyleIdx="1" presStyleCnt="3"/>
      <dgm:spPr/>
    </dgm:pt>
    <dgm:pt modelId="{7BA4ED9D-861D-410E-9FC1-EDB717427B97}" type="pres">
      <dgm:prSet presAssocID="{E154EFD7-0CF3-4054-ADB9-F5A7729C61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1F88235-C048-4DB1-89AE-26619EE20B4E}" type="pres">
      <dgm:prSet presAssocID="{E154EFD7-0CF3-4054-ADB9-F5A7729C6124}" presName="spaceRect" presStyleCnt="0"/>
      <dgm:spPr/>
    </dgm:pt>
    <dgm:pt modelId="{6BCA304C-999F-42F4-82DB-09F390203989}" type="pres">
      <dgm:prSet presAssocID="{E154EFD7-0CF3-4054-ADB9-F5A7729C6124}" presName="parTx" presStyleLbl="revTx" presStyleIdx="1" presStyleCnt="3">
        <dgm:presLayoutVars>
          <dgm:chMax val="0"/>
          <dgm:chPref val="0"/>
        </dgm:presLayoutVars>
      </dgm:prSet>
      <dgm:spPr/>
    </dgm:pt>
    <dgm:pt modelId="{86DDE3B2-E4E8-4849-93DD-6EF3C1C9566D}" type="pres">
      <dgm:prSet presAssocID="{EFF86467-3527-441D-A943-68C3A3F28E95}" presName="sibTrans" presStyleCnt="0"/>
      <dgm:spPr/>
    </dgm:pt>
    <dgm:pt modelId="{9B5F97FE-1583-44A4-95F4-3639B6B48095}" type="pres">
      <dgm:prSet presAssocID="{EC7286E2-C5A7-48F2-ABB4-57AA5C2BB2E3}" presName="compNode" presStyleCnt="0"/>
      <dgm:spPr/>
    </dgm:pt>
    <dgm:pt modelId="{DADD79A2-6A4C-427C-A12C-1854E836B469}" type="pres">
      <dgm:prSet presAssocID="{EC7286E2-C5A7-48F2-ABB4-57AA5C2BB2E3}" presName="bgRect" presStyleLbl="bgShp" presStyleIdx="2" presStyleCnt="3"/>
      <dgm:spPr/>
    </dgm:pt>
    <dgm:pt modelId="{9C52954C-6711-442B-82CB-100DEAB70282}" type="pres">
      <dgm:prSet presAssocID="{EC7286E2-C5A7-48F2-ABB4-57AA5C2BB2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362826C-F93D-419C-B881-A80392675F28}" type="pres">
      <dgm:prSet presAssocID="{EC7286E2-C5A7-48F2-ABB4-57AA5C2BB2E3}" presName="spaceRect" presStyleCnt="0"/>
      <dgm:spPr/>
    </dgm:pt>
    <dgm:pt modelId="{B268BF7D-D516-4B87-A700-9EB7ED76CB37}" type="pres">
      <dgm:prSet presAssocID="{EC7286E2-C5A7-48F2-ABB4-57AA5C2BB2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537D1E-5128-40FF-AEFC-085AADFD2013}" srcId="{2BBF62E1-69B9-4A49-89F6-3A6B88677DE8}" destId="{E154EFD7-0CF3-4054-ADB9-F5A7729C6124}" srcOrd="1" destOrd="0" parTransId="{3AD22299-CA6E-4A7B-B7FF-779FDF1B7213}" sibTransId="{EFF86467-3527-441D-A943-68C3A3F28E95}"/>
    <dgm:cxn modelId="{96744E37-54F8-4F0B-87EE-4FE20C158FEB}" srcId="{2BBF62E1-69B9-4A49-89F6-3A6B88677DE8}" destId="{EC7286E2-C5A7-48F2-ABB4-57AA5C2BB2E3}" srcOrd="2" destOrd="0" parTransId="{E8D73D8F-3DDC-41E7-A9F7-3AE534C572DC}" sibTransId="{9F420DE8-1950-4F5E-AE39-BA3B435EBA52}"/>
    <dgm:cxn modelId="{9D7CDB5D-5CD9-403E-9C22-D9FA18C1B0E0}" type="presOf" srcId="{881D5D65-C052-4B1A-B7AB-619F9E0296D1}" destId="{9628EF55-1B29-4195-B200-4F912491452B}" srcOrd="0" destOrd="0" presId="urn:microsoft.com/office/officeart/2018/2/layout/IconVerticalSolidList"/>
    <dgm:cxn modelId="{E45AC45F-19B3-491A-980F-A4C0981B26C9}" type="presOf" srcId="{2BBF62E1-69B9-4A49-89F6-3A6B88677DE8}" destId="{9FF957DE-6DE9-4CDC-AAB5-3F3509B06CD9}" srcOrd="0" destOrd="0" presId="urn:microsoft.com/office/officeart/2018/2/layout/IconVerticalSolidList"/>
    <dgm:cxn modelId="{AE7BA46B-EC72-4397-B32A-B30F53F99761}" srcId="{2BBF62E1-69B9-4A49-89F6-3A6B88677DE8}" destId="{881D5D65-C052-4B1A-B7AB-619F9E0296D1}" srcOrd="0" destOrd="0" parTransId="{E75C006D-9B8D-4E2D-8DEB-2A780108091B}" sibTransId="{984B0667-7B0B-4AA8-BCB5-2C03FFEF367E}"/>
    <dgm:cxn modelId="{9CD619B0-4C31-44C6-B622-3D283C9B10E9}" type="presOf" srcId="{EC7286E2-C5A7-48F2-ABB4-57AA5C2BB2E3}" destId="{B268BF7D-D516-4B87-A700-9EB7ED76CB37}" srcOrd="0" destOrd="0" presId="urn:microsoft.com/office/officeart/2018/2/layout/IconVerticalSolidList"/>
    <dgm:cxn modelId="{25C10AB1-9873-4EF3-B7EF-2ABE64A17D32}" type="presOf" srcId="{E154EFD7-0CF3-4054-ADB9-F5A7729C6124}" destId="{6BCA304C-999F-42F4-82DB-09F390203989}" srcOrd="0" destOrd="0" presId="urn:microsoft.com/office/officeart/2018/2/layout/IconVerticalSolidList"/>
    <dgm:cxn modelId="{19314509-F2B1-403B-B989-35AC38BBEF06}" type="presParOf" srcId="{9FF957DE-6DE9-4CDC-AAB5-3F3509B06CD9}" destId="{F463D461-C28F-4553-B2C6-43B663B70B2B}" srcOrd="0" destOrd="0" presId="urn:microsoft.com/office/officeart/2018/2/layout/IconVerticalSolidList"/>
    <dgm:cxn modelId="{3A51276D-16D8-4B37-A140-C4BFD1C7000C}" type="presParOf" srcId="{F463D461-C28F-4553-B2C6-43B663B70B2B}" destId="{9CB8B3DF-D0FB-43F7-B6AB-51BA179E0817}" srcOrd="0" destOrd="0" presId="urn:microsoft.com/office/officeart/2018/2/layout/IconVerticalSolidList"/>
    <dgm:cxn modelId="{5E26C6C8-90E2-4CD9-AE1B-030DABB81F68}" type="presParOf" srcId="{F463D461-C28F-4553-B2C6-43B663B70B2B}" destId="{28703EC1-EE6C-4F57-9F0D-FEF20116725A}" srcOrd="1" destOrd="0" presId="urn:microsoft.com/office/officeart/2018/2/layout/IconVerticalSolidList"/>
    <dgm:cxn modelId="{7C714A31-F97A-4323-B74A-33B8FCC3C5FA}" type="presParOf" srcId="{F463D461-C28F-4553-B2C6-43B663B70B2B}" destId="{8D0AD038-3B61-4F0F-A27E-45DA398F04E1}" srcOrd="2" destOrd="0" presId="urn:microsoft.com/office/officeart/2018/2/layout/IconVerticalSolidList"/>
    <dgm:cxn modelId="{7402E50E-D5E6-4843-A326-00FD9E46E4D7}" type="presParOf" srcId="{F463D461-C28F-4553-B2C6-43B663B70B2B}" destId="{9628EF55-1B29-4195-B200-4F912491452B}" srcOrd="3" destOrd="0" presId="urn:microsoft.com/office/officeart/2018/2/layout/IconVerticalSolidList"/>
    <dgm:cxn modelId="{A91C4193-D565-45CC-86C1-E5135B06E9EE}" type="presParOf" srcId="{9FF957DE-6DE9-4CDC-AAB5-3F3509B06CD9}" destId="{0F5F5E95-52FF-4A88-8A4D-D39E3D733AB3}" srcOrd="1" destOrd="0" presId="urn:microsoft.com/office/officeart/2018/2/layout/IconVerticalSolidList"/>
    <dgm:cxn modelId="{BE46F62B-B420-4A2E-A92C-C2145166A528}" type="presParOf" srcId="{9FF957DE-6DE9-4CDC-AAB5-3F3509B06CD9}" destId="{D2FCC18B-85D6-4220-945F-40030F836708}" srcOrd="2" destOrd="0" presId="urn:microsoft.com/office/officeart/2018/2/layout/IconVerticalSolidList"/>
    <dgm:cxn modelId="{3C83559E-8BED-4527-ADA5-5AF565830711}" type="presParOf" srcId="{D2FCC18B-85D6-4220-945F-40030F836708}" destId="{EA807A79-9768-41C8-912C-A66D430F7EF2}" srcOrd="0" destOrd="0" presId="urn:microsoft.com/office/officeart/2018/2/layout/IconVerticalSolidList"/>
    <dgm:cxn modelId="{EDD73B3F-A21D-4830-94ED-9AFDCFF8D5D9}" type="presParOf" srcId="{D2FCC18B-85D6-4220-945F-40030F836708}" destId="{7BA4ED9D-861D-410E-9FC1-EDB717427B97}" srcOrd="1" destOrd="0" presId="urn:microsoft.com/office/officeart/2018/2/layout/IconVerticalSolidList"/>
    <dgm:cxn modelId="{90654818-9951-41F3-8428-D8545ECA2F3D}" type="presParOf" srcId="{D2FCC18B-85D6-4220-945F-40030F836708}" destId="{61F88235-C048-4DB1-89AE-26619EE20B4E}" srcOrd="2" destOrd="0" presId="urn:microsoft.com/office/officeart/2018/2/layout/IconVerticalSolidList"/>
    <dgm:cxn modelId="{C76346D4-3B91-4290-87A7-ABA1609F9C9E}" type="presParOf" srcId="{D2FCC18B-85D6-4220-945F-40030F836708}" destId="{6BCA304C-999F-42F4-82DB-09F390203989}" srcOrd="3" destOrd="0" presId="urn:microsoft.com/office/officeart/2018/2/layout/IconVerticalSolidList"/>
    <dgm:cxn modelId="{7557E63E-F774-4C95-A228-6BCE780F6DEA}" type="presParOf" srcId="{9FF957DE-6DE9-4CDC-AAB5-3F3509B06CD9}" destId="{86DDE3B2-E4E8-4849-93DD-6EF3C1C9566D}" srcOrd="3" destOrd="0" presId="urn:microsoft.com/office/officeart/2018/2/layout/IconVerticalSolidList"/>
    <dgm:cxn modelId="{37B9125E-32C7-4CE2-A326-BAB1A63C5A8C}" type="presParOf" srcId="{9FF957DE-6DE9-4CDC-AAB5-3F3509B06CD9}" destId="{9B5F97FE-1583-44A4-95F4-3639B6B48095}" srcOrd="4" destOrd="0" presId="urn:microsoft.com/office/officeart/2018/2/layout/IconVerticalSolidList"/>
    <dgm:cxn modelId="{6620AF2F-6F76-4928-8614-A3C8B6FB1AF7}" type="presParOf" srcId="{9B5F97FE-1583-44A4-95F4-3639B6B48095}" destId="{DADD79A2-6A4C-427C-A12C-1854E836B469}" srcOrd="0" destOrd="0" presId="urn:microsoft.com/office/officeart/2018/2/layout/IconVerticalSolidList"/>
    <dgm:cxn modelId="{16461643-5ED5-4E2F-BC74-860439C4EBDE}" type="presParOf" srcId="{9B5F97FE-1583-44A4-95F4-3639B6B48095}" destId="{9C52954C-6711-442B-82CB-100DEAB70282}" srcOrd="1" destOrd="0" presId="urn:microsoft.com/office/officeart/2018/2/layout/IconVerticalSolidList"/>
    <dgm:cxn modelId="{02A41CAC-69A5-4DBB-BCAE-70B042C13E74}" type="presParOf" srcId="{9B5F97FE-1583-44A4-95F4-3639B6B48095}" destId="{4362826C-F93D-419C-B881-A80392675F28}" srcOrd="2" destOrd="0" presId="urn:microsoft.com/office/officeart/2018/2/layout/IconVerticalSolidList"/>
    <dgm:cxn modelId="{29CA11B9-29C7-49E4-B724-A018E0289F67}" type="presParOf" srcId="{9B5F97FE-1583-44A4-95F4-3639B6B48095}" destId="{B268BF7D-D516-4B87-A700-9EB7ED76CB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BE841F-9E87-435D-9979-AF913C9D32B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F61F3C-4B08-4A18-A11B-010EA9362128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6EEF77E3-A3CD-4F6B-BE99-0E0CC7E8E9DA}" type="parTrans" cxnId="{8D5E3510-F986-4316-9EFB-9D8553782E6A}">
      <dgm:prSet/>
      <dgm:spPr/>
      <dgm:t>
        <a:bodyPr/>
        <a:lstStyle/>
        <a:p>
          <a:endParaRPr lang="en-US"/>
        </a:p>
      </dgm:t>
    </dgm:pt>
    <dgm:pt modelId="{24DC5FE3-CC57-45ED-A567-2381AF515935}" type="sibTrans" cxnId="{8D5E3510-F986-4316-9EFB-9D8553782E6A}">
      <dgm:prSet/>
      <dgm:spPr/>
      <dgm:t>
        <a:bodyPr/>
        <a:lstStyle/>
        <a:p>
          <a:endParaRPr lang="en-US"/>
        </a:p>
      </dgm:t>
    </dgm:pt>
    <dgm:pt modelId="{07A180FD-2376-498E-BE74-1F8196E17855}">
      <dgm:prSet/>
      <dgm:spPr/>
      <dgm:t>
        <a:bodyPr/>
        <a:lstStyle/>
        <a:p>
          <a:r>
            <a:rPr lang="en-US"/>
            <a:t>Understand data distributions and relationships</a:t>
          </a:r>
        </a:p>
      </dgm:t>
    </dgm:pt>
    <dgm:pt modelId="{2BBA43F4-5B25-435F-A44E-B7D1725A408D}" type="parTrans" cxnId="{40698399-1A8D-47EA-9C64-E8BF815C4250}">
      <dgm:prSet/>
      <dgm:spPr/>
      <dgm:t>
        <a:bodyPr/>
        <a:lstStyle/>
        <a:p>
          <a:endParaRPr lang="en-US"/>
        </a:p>
      </dgm:t>
    </dgm:pt>
    <dgm:pt modelId="{B8EF12DA-C819-428F-B2D3-98AC7F40B80D}" type="sibTrans" cxnId="{40698399-1A8D-47EA-9C64-E8BF815C4250}">
      <dgm:prSet/>
      <dgm:spPr/>
      <dgm:t>
        <a:bodyPr/>
        <a:lstStyle/>
        <a:p>
          <a:endParaRPr lang="en-US"/>
        </a:p>
      </dgm:t>
    </dgm:pt>
    <dgm:pt modelId="{30F94092-6902-4F35-A616-8EF7923C9F34}">
      <dgm:prSet/>
      <dgm:spPr/>
      <dgm:t>
        <a:bodyPr/>
        <a:lstStyle/>
        <a:p>
          <a:r>
            <a:rPr lang="en-US"/>
            <a:t>Use visualizations like correlation matrices and scatter plots</a:t>
          </a:r>
        </a:p>
      </dgm:t>
    </dgm:pt>
    <dgm:pt modelId="{1DBCF10D-FAE1-46C8-B317-8003E3A8F764}" type="parTrans" cxnId="{4793E530-BB0E-4933-A88F-64DFC76B48C9}">
      <dgm:prSet/>
      <dgm:spPr/>
      <dgm:t>
        <a:bodyPr/>
        <a:lstStyle/>
        <a:p>
          <a:endParaRPr lang="en-US"/>
        </a:p>
      </dgm:t>
    </dgm:pt>
    <dgm:pt modelId="{F9141939-1882-4E87-8E2C-55E193BB225F}" type="sibTrans" cxnId="{4793E530-BB0E-4933-A88F-64DFC76B48C9}">
      <dgm:prSet/>
      <dgm:spPr/>
      <dgm:t>
        <a:bodyPr/>
        <a:lstStyle/>
        <a:p>
          <a:endParaRPr lang="en-US"/>
        </a:p>
      </dgm:t>
    </dgm:pt>
    <dgm:pt modelId="{7AE17D91-38AB-489E-BFC8-61C5BFA2C7FA}">
      <dgm:prSet/>
      <dgm:spPr/>
      <dgm:t>
        <a:bodyPr/>
        <a:lstStyle/>
        <a:p>
          <a:r>
            <a:rPr lang="en-US"/>
            <a:t>Model Selection: Considered Logistic Regression, Decision Tree Classifier, and XGBoost Classifier</a:t>
          </a:r>
        </a:p>
      </dgm:t>
    </dgm:pt>
    <dgm:pt modelId="{CEA32E90-6F17-4D91-BFFF-14C7675143C6}" type="parTrans" cxnId="{360CFCA7-6B82-4AB4-B6D9-5D6DA85AB09C}">
      <dgm:prSet/>
      <dgm:spPr/>
      <dgm:t>
        <a:bodyPr/>
        <a:lstStyle/>
        <a:p>
          <a:endParaRPr lang="en-US"/>
        </a:p>
      </dgm:t>
    </dgm:pt>
    <dgm:pt modelId="{F742A9FE-3216-4340-A3D1-3C0A8537333E}" type="sibTrans" cxnId="{360CFCA7-6B82-4AB4-B6D9-5D6DA85AB09C}">
      <dgm:prSet/>
      <dgm:spPr/>
      <dgm:t>
        <a:bodyPr/>
        <a:lstStyle/>
        <a:p>
          <a:endParaRPr lang="en-US"/>
        </a:p>
      </dgm:t>
    </dgm:pt>
    <dgm:pt modelId="{8A030B4B-EC7A-4D61-BA54-11CC6950C5D4}">
      <dgm:prSet/>
      <dgm:spPr/>
      <dgm:t>
        <a:bodyPr/>
        <a:lstStyle/>
        <a:p>
          <a:r>
            <a:rPr lang="en-US"/>
            <a:t>Model Training and Evaluation: Used cross-validation and evaluated with metrics like accuracy, precision, recall, and AUPRC</a:t>
          </a:r>
        </a:p>
      </dgm:t>
    </dgm:pt>
    <dgm:pt modelId="{1F415002-3639-4E38-A576-D0534B8623B4}" type="parTrans" cxnId="{7D7055AF-6346-492B-8864-0A1E7912B437}">
      <dgm:prSet/>
      <dgm:spPr/>
      <dgm:t>
        <a:bodyPr/>
        <a:lstStyle/>
        <a:p>
          <a:endParaRPr lang="en-US"/>
        </a:p>
      </dgm:t>
    </dgm:pt>
    <dgm:pt modelId="{82C7463E-7F27-4AC2-A89A-D996BAC2E903}" type="sibTrans" cxnId="{7D7055AF-6346-492B-8864-0A1E7912B437}">
      <dgm:prSet/>
      <dgm:spPr/>
      <dgm:t>
        <a:bodyPr/>
        <a:lstStyle/>
        <a:p>
          <a:endParaRPr lang="en-US"/>
        </a:p>
      </dgm:t>
    </dgm:pt>
    <dgm:pt modelId="{5CA7E565-1A56-4B81-B78D-357DD8DDC117}" type="pres">
      <dgm:prSet presAssocID="{F9BE841F-9E87-435D-9979-AF913C9D32B3}" presName="Name0" presStyleCnt="0">
        <dgm:presLayoutVars>
          <dgm:dir/>
          <dgm:animLvl val="lvl"/>
          <dgm:resizeHandles val="exact"/>
        </dgm:presLayoutVars>
      </dgm:prSet>
      <dgm:spPr/>
    </dgm:pt>
    <dgm:pt modelId="{97A1968C-9E37-462E-A1BC-EE98B0641F97}" type="pres">
      <dgm:prSet presAssocID="{8A030B4B-EC7A-4D61-BA54-11CC6950C5D4}" presName="boxAndChildren" presStyleCnt="0"/>
      <dgm:spPr/>
    </dgm:pt>
    <dgm:pt modelId="{F003A7F3-556E-46B9-B20C-649585706352}" type="pres">
      <dgm:prSet presAssocID="{8A030B4B-EC7A-4D61-BA54-11CC6950C5D4}" presName="parentTextBox" presStyleLbl="node1" presStyleIdx="0" presStyleCnt="3"/>
      <dgm:spPr/>
    </dgm:pt>
    <dgm:pt modelId="{F0A2F8F1-59CB-4C3A-B136-C4320A26B0BB}" type="pres">
      <dgm:prSet presAssocID="{F742A9FE-3216-4340-A3D1-3C0A8537333E}" presName="sp" presStyleCnt="0"/>
      <dgm:spPr/>
    </dgm:pt>
    <dgm:pt modelId="{4015E99F-84B7-450B-A800-A8958F975DFB}" type="pres">
      <dgm:prSet presAssocID="{7AE17D91-38AB-489E-BFC8-61C5BFA2C7FA}" presName="arrowAndChildren" presStyleCnt="0"/>
      <dgm:spPr/>
    </dgm:pt>
    <dgm:pt modelId="{5D965F7E-9267-4A06-8D63-EE459844EE13}" type="pres">
      <dgm:prSet presAssocID="{7AE17D91-38AB-489E-BFC8-61C5BFA2C7FA}" presName="parentTextArrow" presStyleLbl="node1" presStyleIdx="1" presStyleCnt="3"/>
      <dgm:spPr/>
    </dgm:pt>
    <dgm:pt modelId="{A7709B39-D349-437B-8081-6B5F0E8D53B8}" type="pres">
      <dgm:prSet presAssocID="{24DC5FE3-CC57-45ED-A567-2381AF515935}" presName="sp" presStyleCnt="0"/>
      <dgm:spPr/>
    </dgm:pt>
    <dgm:pt modelId="{924E0CE4-BEAE-4ED6-B47F-539C87A7D0CB}" type="pres">
      <dgm:prSet presAssocID="{AEF61F3C-4B08-4A18-A11B-010EA9362128}" presName="arrowAndChildren" presStyleCnt="0"/>
      <dgm:spPr/>
    </dgm:pt>
    <dgm:pt modelId="{7B2FC44D-407F-465F-B148-A5E77B585915}" type="pres">
      <dgm:prSet presAssocID="{AEF61F3C-4B08-4A18-A11B-010EA9362128}" presName="parentTextArrow" presStyleLbl="node1" presStyleIdx="1" presStyleCnt="3"/>
      <dgm:spPr/>
    </dgm:pt>
    <dgm:pt modelId="{152AB15C-EBA7-477C-A62D-BF8D0031A9A5}" type="pres">
      <dgm:prSet presAssocID="{AEF61F3C-4B08-4A18-A11B-010EA9362128}" presName="arrow" presStyleLbl="node1" presStyleIdx="2" presStyleCnt="3"/>
      <dgm:spPr/>
    </dgm:pt>
    <dgm:pt modelId="{649998F7-897C-4B58-A2AB-261F96BF3064}" type="pres">
      <dgm:prSet presAssocID="{AEF61F3C-4B08-4A18-A11B-010EA9362128}" presName="descendantArrow" presStyleCnt="0"/>
      <dgm:spPr/>
    </dgm:pt>
    <dgm:pt modelId="{EB44F842-0286-458B-B922-DEDC93956982}" type="pres">
      <dgm:prSet presAssocID="{07A180FD-2376-498E-BE74-1F8196E17855}" presName="childTextArrow" presStyleLbl="fgAccFollowNode1" presStyleIdx="0" presStyleCnt="2">
        <dgm:presLayoutVars>
          <dgm:bulletEnabled val="1"/>
        </dgm:presLayoutVars>
      </dgm:prSet>
      <dgm:spPr/>
    </dgm:pt>
    <dgm:pt modelId="{B6FAF885-34D0-43B1-B72B-4BD9CA7C37E8}" type="pres">
      <dgm:prSet presAssocID="{30F94092-6902-4F35-A616-8EF7923C9F34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8D5E3510-F986-4316-9EFB-9D8553782E6A}" srcId="{F9BE841F-9E87-435D-9979-AF913C9D32B3}" destId="{AEF61F3C-4B08-4A18-A11B-010EA9362128}" srcOrd="0" destOrd="0" parTransId="{6EEF77E3-A3CD-4F6B-BE99-0E0CC7E8E9DA}" sibTransId="{24DC5FE3-CC57-45ED-A567-2381AF515935}"/>
    <dgm:cxn modelId="{73B88E2E-CC2D-47E2-A818-6F9E00452BC2}" type="presOf" srcId="{F9BE841F-9E87-435D-9979-AF913C9D32B3}" destId="{5CA7E565-1A56-4B81-B78D-357DD8DDC117}" srcOrd="0" destOrd="0" presId="urn:microsoft.com/office/officeart/2005/8/layout/process4"/>
    <dgm:cxn modelId="{4793E530-BB0E-4933-A88F-64DFC76B48C9}" srcId="{AEF61F3C-4B08-4A18-A11B-010EA9362128}" destId="{30F94092-6902-4F35-A616-8EF7923C9F34}" srcOrd="1" destOrd="0" parTransId="{1DBCF10D-FAE1-46C8-B317-8003E3A8F764}" sibTransId="{F9141939-1882-4E87-8E2C-55E193BB225F}"/>
    <dgm:cxn modelId="{F2C3B35B-2A28-4E59-A540-F6F5E31F6199}" type="presOf" srcId="{30F94092-6902-4F35-A616-8EF7923C9F34}" destId="{B6FAF885-34D0-43B1-B72B-4BD9CA7C37E8}" srcOrd="0" destOrd="0" presId="urn:microsoft.com/office/officeart/2005/8/layout/process4"/>
    <dgm:cxn modelId="{A2093F42-0E38-4164-85D3-AC7C5C5B1FAF}" type="presOf" srcId="{8A030B4B-EC7A-4D61-BA54-11CC6950C5D4}" destId="{F003A7F3-556E-46B9-B20C-649585706352}" srcOrd="0" destOrd="0" presId="urn:microsoft.com/office/officeart/2005/8/layout/process4"/>
    <dgm:cxn modelId="{D8181744-A75E-479D-998A-1DDB366B1392}" type="presOf" srcId="{7AE17D91-38AB-489E-BFC8-61C5BFA2C7FA}" destId="{5D965F7E-9267-4A06-8D63-EE459844EE13}" srcOrd="0" destOrd="0" presId="urn:microsoft.com/office/officeart/2005/8/layout/process4"/>
    <dgm:cxn modelId="{F67AD849-EBF5-434F-813B-A3ACB37F21E8}" type="presOf" srcId="{AEF61F3C-4B08-4A18-A11B-010EA9362128}" destId="{7B2FC44D-407F-465F-B148-A5E77B585915}" srcOrd="0" destOrd="0" presId="urn:microsoft.com/office/officeart/2005/8/layout/process4"/>
    <dgm:cxn modelId="{40698399-1A8D-47EA-9C64-E8BF815C4250}" srcId="{AEF61F3C-4B08-4A18-A11B-010EA9362128}" destId="{07A180FD-2376-498E-BE74-1F8196E17855}" srcOrd="0" destOrd="0" parTransId="{2BBA43F4-5B25-435F-A44E-B7D1725A408D}" sibTransId="{B8EF12DA-C819-428F-B2D3-98AC7F40B80D}"/>
    <dgm:cxn modelId="{DE1F2BA4-F7C4-4EB1-90BE-4AA16FC1398E}" type="presOf" srcId="{AEF61F3C-4B08-4A18-A11B-010EA9362128}" destId="{152AB15C-EBA7-477C-A62D-BF8D0031A9A5}" srcOrd="1" destOrd="0" presId="urn:microsoft.com/office/officeart/2005/8/layout/process4"/>
    <dgm:cxn modelId="{360CFCA7-6B82-4AB4-B6D9-5D6DA85AB09C}" srcId="{F9BE841F-9E87-435D-9979-AF913C9D32B3}" destId="{7AE17D91-38AB-489E-BFC8-61C5BFA2C7FA}" srcOrd="1" destOrd="0" parTransId="{CEA32E90-6F17-4D91-BFFF-14C7675143C6}" sibTransId="{F742A9FE-3216-4340-A3D1-3C0A8537333E}"/>
    <dgm:cxn modelId="{7D7055AF-6346-492B-8864-0A1E7912B437}" srcId="{F9BE841F-9E87-435D-9979-AF913C9D32B3}" destId="{8A030B4B-EC7A-4D61-BA54-11CC6950C5D4}" srcOrd="2" destOrd="0" parTransId="{1F415002-3639-4E38-A576-D0534B8623B4}" sibTransId="{82C7463E-7F27-4AC2-A89A-D996BAC2E903}"/>
    <dgm:cxn modelId="{B2A593D5-6594-4CF6-916E-3AC15E02618F}" type="presOf" srcId="{07A180FD-2376-498E-BE74-1F8196E17855}" destId="{EB44F842-0286-458B-B922-DEDC93956982}" srcOrd="0" destOrd="0" presId="urn:microsoft.com/office/officeart/2005/8/layout/process4"/>
    <dgm:cxn modelId="{83A73847-2CD8-4E45-A2DA-32475A29FAB0}" type="presParOf" srcId="{5CA7E565-1A56-4B81-B78D-357DD8DDC117}" destId="{97A1968C-9E37-462E-A1BC-EE98B0641F97}" srcOrd="0" destOrd="0" presId="urn:microsoft.com/office/officeart/2005/8/layout/process4"/>
    <dgm:cxn modelId="{6E409019-83F8-40C2-8D29-8BF8368E441B}" type="presParOf" srcId="{97A1968C-9E37-462E-A1BC-EE98B0641F97}" destId="{F003A7F3-556E-46B9-B20C-649585706352}" srcOrd="0" destOrd="0" presId="urn:microsoft.com/office/officeart/2005/8/layout/process4"/>
    <dgm:cxn modelId="{7E46CA7F-F733-4312-B835-4E37BF23618E}" type="presParOf" srcId="{5CA7E565-1A56-4B81-B78D-357DD8DDC117}" destId="{F0A2F8F1-59CB-4C3A-B136-C4320A26B0BB}" srcOrd="1" destOrd="0" presId="urn:microsoft.com/office/officeart/2005/8/layout/process4"/>
    <dgm:cxn modelId="{D59A5884-7CE6-4E3C-8899-7226444F3FC5}" type="presParOf" srcId="{5CA7E565-1A56-4B81-B78D-357DD8DDC117}" destId="{4015E99F-84B7-450B-A800-A8958F975DFB}" srcOrd="2" destOrd="0" presId="urn:microsoft.com/office/officeart/2005/8/layout/process4"/>
    <dgm:cxn modelId="{7E362523-3F93-4B44-A4BA-D6CF69E3FE1D}" type="presParOf" srcId="{4015E99F-84B7-450B-A800-A8958F975DFB}" destId="{5D965F7E-9267-4A06-8D63-EE459844EE13}" srcOrd="0" destOrd="0" presId="urn:microsoft.com/office/officeart/2005/8/layout/process4"/>
    <dgm:cxn modelId="{8C398C3E-8B8E-4B8D-AA14-BD3D04A916E0}" type="presParOf" srcId="{5CA7E565-1A56-4B81-B78D-357DD8DDC117}" destId="{A7709B39-D349-437B-8081-6B5F0E8D53B8}" srcOrd="3" destOrd="0" presId="urn:microsoft.com/office/officeart/2005/8/layout/process4"/>
    <dgm:cxn modelId="{578D9E3B-762C-42DB-940E-6859701218A7}" type="presParOf" srcId="{5CA7E565-1A56-4B81-B78D-357DD8DDC117}" destId="{924E0CE4-BEAE-4ED6-B47F-539C87A7D0CB}" srcOrd="4" destOrd="0" presId="urn:microsoft.com/office/officeart/2005/8/layout/process4"/>
    <dgm:cxn modelId="{08629623-EF4A-4B3E-A7E9-BAD4754800C9}" type="presParOf" srcId="{924E0CE4-BEAE-4ED6-B47F-539C87A7D0CB}" destId="{7B2FC44D-407F-465F-B148-A5E77B585915}" srcOrd="0" destOrd="0" presId="urn:microsoft.com/office/officeart/2005/8/layout/process4"/>
    <dgm:cxn modelId="{7DDED381-D3CF-4421-806D-D4A79D0279B5}" type="presParOf" srcId="{924E0CE4-BEAE-4ED6-B47F-539C87A7D0CB}" destId="{152AB15C-EBA7-477C-A62D-BF8D0031A9A5}" srcOrd="1" destOrd="0" presId="urn:microsoft.com/office/officeart/2005/8/layout/process4"/>
    <dgm:cxn modelId="{B6F55F80-7D89-4706-8B0D-DA968B573307}" type="presParOf" srcId="{924E0CE4-BEAE-4ED6-B47F-539C87A7D0CB}" destId="{649998F7-897C-4B58-A2AB-261F96BF3064}" srcOrd="2" destOrd="0" presId="urn:microsoft.com/office/officeart/2005/8/layout/process4"/>
    <dgm:cxn modelId="{A11A0A5E-DABD-4C76-AC84-2B5AD75C0341}" type="presParOf" srcId="{649998F7-897C-4B58-A2AB-261F96BF3064}" destId="{EB44F842-0286-458B-B922-DEDC93956982}" srcOrd="0" destOrd="0" presId="urn:microsoft.com/office/officeart/2005/8/layout/process4"/>
    <dgm:cxn modelId="{BB9CB2AF-874F-425F-A7ED-F46FE4EB0FAB}" type="presParOf" srcId="{649998F7-897C-4B58-A2AB-261F96BF3064}" destId="{B6FAF885-34D0-43B1-B72B-4BD9CA7C37E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1D58B9-E178-4A34-A247-494525EBCC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864A87-C37B-4F40-9EEE-C02DEBE52490}">
      <dgm:prSet/>
      <dgm:spPr/>
      <dgm:t>
        <a:bodyPr/>
        <a:lstStyle/>
        <a:p>
          <a:r>
            <a:rPr lang="en-US"/>
            <a:t>Best Model: XGBoost Classifier with approximately 85% accuracy</a:t>
          </a:r>
        </a:p>
      </dgm:t>
    </dgm:pt>
    <dgm:pt modelId="{6D798A09-0899-400C-959D-B91958F6B41E}" type="parTrans" cxnId="{1396A046-AD62-4855-91CC-5A0B4EC75499}">
      <dgm:prSet/>
      <dgm:spPr/>
      <dgm:t>
        <a:bodyPr/>
        <a:lstStyle/>
        <a:p>
          <a:endParaRPr lang="en-US"/>
        </a:p>
      </dgm:t>
    </dgm:pt>
    <dgm:pt modelId="{9A296114-5320-4F19-9783-20F103829E70}" type="sibTrans" cxnId="{1396A046-AD62-4855-91CC-5A0B4EC75499}">
      <dgm:prSet/>
      <dgm:spPr/>
      <dgm:t>
        <a:bodyPr/>
        <a:lstStyle/>
        <a:p>
          <a:endParaRPr lang="en-US"/>
        </a:p>
      </dgm:t>
    </dgm:pt>
    <dgm:pt modelId="{6FA9E8DB-2B5C-444F-A464-B92B6816E5F0}">
      <dgm:prSet/>
      <dgm:spPr/>
      <dgm:t>
        <a:bodyPr/>
        <a:lstStyle/>
        <a:p>
          <a:r>
            <a:rPr lang="en-US"/>
            <a:t>Insights: Identified key features influencing predictions</a:t>
          </a:r>
        </a:p>
      </dgm:t>
    </dgm:pt>
    <dgm:pt modelId="{A0015263-5F02-4A3F-B6BA-9183B54E9FF3}" type="parTrans" cxnId="{B22EADC8-69CA-49BE-8A73-9BF5F8348640}">
      <dgm:prSet/>
      <dgm:spPr/>
      <dgm:t>
        <a:bodyPr/>
        <a:lstStyle/>
        <a:p>
          <a:endParaRPr lang="en-US"/>
        </a:p>
      </dgm:t>
    </dgm:pt>
    <dgm:pt modelId="{8D000885-BB2E-44D5-8506-702B2D5FACC2}" type="sibTrans" cxnId="{B22EADC8-69CA-49BE-8A73-9BF5F8348640}">
      <dgm:prSet/>
      <dgm:spPr/>
      <dgm:t>
        <a:bodyPr/>
        <a:lstStyle/>
        <a:p>
          <a:endParaRPr lang="en-US"/>
        </a:p>
      </dgm:t>
    </dgm:pt>
    <dgm:pt modelId="{02A25E60-7A1E-4238-8EAB-1685CE2E2146}">
      <dgm:prSet/>
      <dgm:spPr/>
      <dgm:t>
        <a:bodyPr/>
        <a:lstStyle/>
        <a:p>
          <a:r>
            <a:rPr lang="en-US"/>
            <a:t>Visualization: Performance visualized through confusion matrices and classification reports</a:t>
          </a:r>
        </a:p>
      </dgm:t>
    </dgm:pt>
    <dgm:pt modelId="{E0A26217-9F9B-4FFF-9782-280A282E915E}" type="parTrans" cxnId="{A0082D4B-FDEA-4837-88EA-948815DEF616}">
      <dgm:prSet/>
      <dgm:spPr/>
      <dgm:t>
        <a:bodyPr/>
        <a:lstStyle/>
        <a:p>
          <a:endParaRPr lang="en-US"/>
        </a:p>
      </dgm:t>
    </dgm:pt>
    <dgm:pt modelId="{A5421352-F6B4-422C-97B8-5F34785EDB86}" type="sibTrans" cxnId="{A0082D4B-FDEA-4837-88EA-948815DEF616}">
      <dgm:prSet/>
      <dgm:spPr/>
      <dgm:t>
        <a:bodyPr/>
        <a:lstStyle/>
        <a:p>
          <a:endParaRPr lang="en-US"/>
        </a:p>
      </dgm:t>
    </dgm:pt>
    <dgm:pt modelId="{0C5DA5F0-38F6-4B8D-983C-B0052C8FA05E}" type="pres">
      <dgm:prSet presAssocID="{D21D58B9-E178-4A34-A247-494525EBCCB5}" presName="root" presStyleCnt="0">
        <dgm:presLayoutVars>
          <dgm:dir/>
          <dgm:resizeHandles val="exact"/>
        </dgm:presLayoutVars>
      </dgm:prSet>
      <dgm:spPr/>
    </dgm:pt>
    <dgm:pt modelId="{BC52D367-F7CF-437B-9B4B-547FE44C9299}" type="pres">
      <dgm:prSet presAssocID="{18864A87-C37B-4F40-9EEE-C02DEBE52490}" presName="compNode" presStyleCnt="0"/>
      <dgm:spPr/>
    </dgm:pt>
    <dgm:pt modelId="{4E1F311B-AB3D-4111-BD51-87C94D79249C}" type="pres">
      <dgm:prSet presAssocID="{18864A87-C37B-4F40-9EEE-C02DEBE52490}" presName="bgRect" presStyleLbl="bgShp" presStyleIdx="0" presStyleCnt="3"/>
      <dgm:spPr/>
    </dgm:pt>
    <dgm:pt modelId="{E766E984-0C9F-40B7-8FBB-8A62829F701D}" type="pres">
      <dgm:prSet presAssocID="{18864A87-C37B-4F40-9EEE-C02DEBE524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41D17FB-784F-4B59-A493-1D708C4430EE}" type="pres">
      <dgm:prSet presAssocID="{18864A87-C37B-4F40-9EEE-C02DEBE52490}" presName="spaceRect" presStyleCnt="0"/>
      <dgm:spPr/>
    </dgm:pt>
    <dgm:pt modelId="{352E74B0-62CD-4064-B12F-BF3DF1E842A7}" type="pres">
      <dgm:prSet presAssocID="{18864A87-C37B-4F40-9EEE-C02DEBE52490}" presName="parTx" presStyleLbl="revTx" presStyleIdx="0" presStyleCnt="3">
        <dgm:presLayoutVars>
          <dgm:chMax val="0"/>
          <dgm:chPref val="0"/>
        </dgm:presLayoutVars>
      </dgm:prSet>
      <dgm:spPr/>
    </dgm:pt>
    <dgm:pt modelId="{00E8D065-7028-4EEA-9EDB-E616B9C8D336}" type="pres">
      <dgm:prSet presAssocID="{9A296114-5320-4F19-9783-20F103829E70}" presName="sibTrans" presStyleCnt="0"/>
      <dgm:spPr/>
    </dgm:pt>
    <dgm:pt modelId="{F27F674F-2081-447B-8009-E0F295738CF1}" type="pres">
      <dgm:prSet presAssocID="{6FA9E8DB-2B5C-444F-A464-B92B6816E5F0}" presName="compNode" presStyleCnt="0"/>
      <dgm:spPr/>
    </dgm:pt>
    <dgm:pt modelId="{B07E9122-9E96-4729-9445-3DC913A1B201}" type="pres">
      <dgm:prSet presAssocID="{6FA9E8DB-2B5C-444F-A464-B92B6816E5F0}" presName="bgRect" presStyleLbl="bgShp" presStyleIdx="1" presStyleCnt="3"/>
      <dgm:spPr/>
    </dgm:pt>
    <dgm:pt modelId="{72819E77-0948-4600-97A8-7B0C1C0E1792}" type="pres">
      <dgm:prSet presAssocID="{6FA9E8DB-2B5C-444F-A464-B92B6816E5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7416B2-CBC4-49E0-950B-5F19B9F9DB10}" type="pres">
      <dgm:prSet presAssocID="{6FA9E8DB-2B5C-444F-A464-B92B6816E5F0}" presName="spaceRect" presStyleCnt="0"/>
      <dgm:spPr/>
    </dgm:pt>
    <dgm:pt modelId="{ABECAC18-6A0F-473D-A3C3-BD60DE026BAA}" type="pres">
      <dgm:prSet presAssocID="{6FA9E8DB-2B5C-444F-A464-B92B6816E5F0}" presName="parTx" presStyleLbl="revTx" presStyleIdx="1" presStyleCnt="3">
        <dgm:presLayoutVars>
          <dgm:chMax val="0"/>
          <dgm:chPref val="0"/>
        </dgm:presLayoutVars>
      </dgm:prSet>
      <dgm:spPr/>
    </dgm:pt>
    <dgm:pt modelId="{025C77CC-3135-44DB-8C3C-5CF414DA68E4}" type="pres">
      <dgm:prSet presAssocID="{8D000885-BB2E-44D5-8506-702B2D5FACC2}" presName="sibTrans" presStyleCnt="0"/>
      <dgm:spPr/>
    </dgm:pt>
    <dgm:pt modelId="{B3CD8C4A-1F20-47C0-ADA3-14992EF34E01}" type="pres">
      <dgm:prSet presAssocID="{02A25E60-7A1E-4238-8EAB-1685CE2E2146}" presName="compNode" presStyleCnt="0"/>
      <dgm:spPr/>
    </dgm:pt>
    <dgm:pt modelId="{D5A30E41-3B14-412D-B4D7-7483812475B1}" type="pres">
      <dgm:prSet presAssocID="{02A25E60-7A1E-4238-8EAB-1685CE2E2146}" presName="bgRect" presStyleLbl="bgShp" presStyleIdx="2" presStyleCnt="3"/>
      <dgm:spPr/>
    </dgm:pt>
    <dgm:pt modelId="{FB685CCE-0A99-493A-B6E0-B8C202E72218}" type="pres">
      <dgm:prSet presAssocID="{02A25E60-7A1E-4238-8EAB-1685CE2E21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2AF7A31-C9EC-453F-AC76-7108EE0385EA}" type="pres">
      <dgm:prSet presAssocID="{02A25E60-7A1E-4238-8EAB-1685CE2E2146}" presName="spaceRect" presStyleCnt="0"/>
      <dgm:spPr/>
    </dgm:pt>
    <dgm:pt modelId="{E71C6B44-B3BF-4198-A0D7-DDB9ABB97C83}" type="pres">
      <dgm:prSet presAssocID="{02A25E60-7A1E-4238-8EAB-1685CE2E21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266406-D031-4907-B0EA-17F820C31C6A}" type="presOf" srcId="{6FA9E8DB-2B5C-444F-A464-B92B6816E5F0}" destId="{ABECAC18-6A0F-473D-A3C3-BD60DE026BAA}" srcOrd="0" destOrd="0" presId="urn:microsoft.com/office/officeart/2018/2/layout/IconVerticalSolidList"/>
    <dgm:cxn modelId="{229F3814-D828-43BD-9488-EA58E271AD19}" type="presOf" srcId="{18864A87-C37B-4F40-9EEE-C02DEBE52490}" destId="{352E74B0-62CD-4064-B12F-BF3DF1E842A7}" srcOrd="0" destOrd="0" presId="urn:microsoft.com/office/officeart/2018/2/layout/IconVerticalSolidList"/>
    <dgm:cxn modelId="{1396A046-AD62-4855-91CC-5A0B4EC75499}" srcId="{D21D58B9-E178-4A34-A247-494525EBCCB5}" destId="{18864A87-C37B-4F40-9EEE-C02DEBE52490}" srcOrd="0" destOrd="0" parTransId="{6D798A09-0899-400C-959D-B91958F6B41E}" sibTransId="{9A296114-5320-4F19-9783-20F103829E70}"/>
    <dgm:cxn modelId="{A0082D4B-FDEA-4837-88EA-948815DEF616}" srcId="{D21D58B9-E178-4A34-A247-494525EBCCB5}" destId="{02A25E60-7A1E-4238-8EAB-1685CE2E2146}" srcOrd="2" destOrd="0" parTransId="{E0A26217-9F9B-4FFF-9782-280A282E915E}" sibTransId="{A5421352-F6B4-422C-97B8-5F34785EDB86}"/>
    <dgm:cxn modelId="{B22EADC8-69CA-49BE-8A73-9BF5F8348640}" srcId="{D21D58B9-E178-4A34-A247-494525EBCCB5}" destId="{6FA9E8DB-2B5C-444F-A464-B92B6816E5F0}" srcOrd="1" destOrd="0" parTransId="{A0015263-5F02-4A3F-B6BA-9183B54E9FF3}" sibTransId="{8D000885-BB2E-44D5-8506-702B2D5FACC2}"/>
    <dgm:cxn modelId="{5B9844F2-21AC-42B8-A08D-650C131870F8}" type="presOf" srcId="{02A25E60-7A1E-4238-8EAB-1685CE2E2146}" destId="{E71C6B44-B3BF-4198-A0D7-DDB9ABB97C83}" srcOrd="0" destOrd="0" presId="urn:microsoft.com/office/officeart/2018/2/layout/IconVerticalSolidList"/>
    <dgm:cxn modelId="{2EF387F9-48F5-43F7-A7C8-AC9BBC0D2760}" type="presOf" srcId="{D21D58B9-E178-4A34-A247-494525EBCCB5}" destId="{0C5DA5F0-38F6-4B8D-983C-B0052C8FA05E}" srcOrd="0" destOrd="0" presId="urn:microsoft.com/office/officeart/2018/2/layout/IconVerticalSolidList"/>
    <dgm:cxn modelId="{1B35E046-98DD-4868-A5BD-F87C763EF693}" type="presParOf" srcId="{0C5DA5F0-38F6-4B8D-983C-B0052C8FA05E}" destId="{BC52D367-F7CF-437B-9B4B-547FE44C9299}" srcOrd="0" destOrd="0" presId="urn:microsoft.com/office/officeart/2018/2/layout/IconVerticalSolidList"/>
    <dgm:cxn modelId="{AA8F8391-144D-408B-A0F9-B052C0C5F4B3}" type="presParOf" srcId="{BC52D367-F7CF-437B-9B4B-547FE44C9299}" destId="{4E1F311B-AB3D-4111-BD51-87C94D79249C}" srcOrd="0" destOrd="0" presId="urn:microsoft.com/office/officeart/2018/2/layout/IconVerticalSolidList"/>
    <dgm:cxn modelId="{888EA49A-7298-4220-9F33-A5EC17FBF465}" type="presParOf" srcId="{BC52D367-F7CF-437B-9B4B-547FE44C9299}" destId="{E766E984-0C9F-40B7-8FBB-8A62829F701D}" srcOrd="1" destOrd="0" presId="urn:microsoft.com/office/officeart/2018/2/layout/IconVerticalSolidList"/>
    <dgm:cxn modelId="{62E95225-9BE0-4F62-9C20-F014A4BCBC28}" type="presParOf" srcId="{BC52D367-F7CF-437B-9B4B-547FE44C9299}" destId="{A41D17FB-784F-4B59-A493-1D708C4430EE}" srcOrd="2" destOrd="0" presId="urn:microsoft.com/office/officeart/2018/2/layout/IconVerticalSolidList"/>
    <dgm:cxn modelId="{AB5694BF-72E2-46A7-911A-D97F199FFA96}" type="presParOf" srcId="{BC52D367-F7CF-437B-9B4B-547FE44C9299}" destId="{352E74B0-62CD-4064-B12F-BF3DF1E842A7}" srcOrd="3" destOrd="0" presId="urn:microsoft.com/office/officeart/2018/2/layout/IconVerticalSolidList"/>
    <dgm:cxn modelId="{5F4C99DD-FD08-41B3-AC5C-49589D5309B2}" type="presParOf" srcId="{0C5DA5F0-38F6-4B8D-983C-B0052C8FA05E}" destId="{00E8D065-7028-4EEA-9EDB-E616B9C8D336}" srcOrd="1" destOrd="0" presId="urn:microsoft.com/office/officeart/2018/2/layout/IconVerticalSolidList"/>
    <dgm:cxn modelId="{1F6C2E0C-56F4-41FA-9895-F7011F46AE03}" type="presParOf" srcId="{0C5DA5F0-38F6-4B8D-983C-B0052C8FA05E}" destId="{F27F674F-2081-447B-8009-E0F295738CF1}" srcOrd="2" destOrd="0" presId="urn:microsoft.com/office/officeart/2018/2/layout/IconVerticalSolidList"/>
    <dgm:cxn modelId="{32D5F48C-85B0-4072-8D4A-76DA69C7E904}" type="presParOf" srcId="{F27F674F-2081-447B-8009-E0F295738CF1}" destId="{B07E9122-9E96-4729-9445-3DC913A1B201}" srcOrd="0" destOrd="0" presId="urn:microsoft.com/office/officeart/2018/2/layout/IconVerticalSolidList"/>
    <dgm:cxn modelId="{AF8820FB-4A67-4A8E-9308-7F6F8012DE3D}" type="presParOf" srcId="{F27F674F-2081-447B-8009-E0F295738CF1}" destId="{72819E77-0948-4600-97A8-7B0C1C0E1792}" srcOrd="1" destOrd="0" presId="urn:microsoft.com/office/officeart/2018/2/layout/IconVerticalSolidList"/>
    <dgm:cxn modelId="{22A1560F-3726-4FD2-94C1-D1E927125B64}" type="presParOf" srcId="{F27F674F-2081-447B-8009-E0F295738CF1}" destId="{207416B2-CBC4-49E0-950B-5F19B9F9DB10}" srcOrd="2" destOrd="0" presId="urn:microsoft.com/office/officeart/2018/2/layout/IconVerticalSolidList"/>
    <dgm:cxn modelId="{AEE0D922-776B-458F-82B6-3F87135DEE56}" type="presParOf" srcId="{F27F674F-2081-447B-8009-E0F295738CF1}" destId="{ABECAC18-6A0F-473D-A3C3-BD60DE026BAA}" srcOrd="3" destOrd="0" presId="urn:microsoft.com/office/officeart/2018/2/layout/IconVerticalSolidList"/>
    <dgm:cxn modelId="{D76F1793-622B-419C-AE7A-F5D8B6A53CFF}" type="presParOf" srcId="{0C5DA5F0-38F6-4B8D-983C-B0052C8FA05E}" destId="{025C77CC-3135-44DB-8C3C-5CF414DA68E4}" srcOrd="3" destOrd="0" presId="urn:microsoft.com/office/officeart/2018/2/layout/IconVerticalSolidList"/>
    <dgm:cxn modelId="{B56A25E4-D2C4-44AC-B54F-155AB4F473B9}" type="presParOf" srcId="{0C5DA5F0-38F6-4B8D-983C-B0052C8FA05E}" destId="{B3CD8C4A-1F20-47C0-ADA3-14992EF34E01}" srcOrd="4" destOrd="0" presId="urn:microsoft.com/office/officeart/2018/2/layout/IconVerticalSolidList"/>
    <dgm:cxn modelId="{F42290C5-E58C-4C34-A990-9D7FBD4E5E50}" type="presParOf" srcId="{B3CD8C4A-1F20-47C0-ADA3-14992EF34E01}" destId="{D5A30E41-3B14-412D-B4D7-7483812475B1}" srcOrd="0" destOrd="0" presId="urn:microsoft.com/office/officeart/2018/2/layout/IconVerticalSolidList"/>
    <dgm:cxn modelId="{85F25FE1-612B-4B16-A675-F8DF16A1BCEB}" type="presParOf" srcId="{B3CD8C4A-1F20-47C0-ADA3-14992EF34E01}" destId="{FB685CCE-0A99-493A-B6E0-B8C202E72218}" srcOrd="1" destOrd="0" presId="urn:microsoft.com/office/officeart/2018/2/layout/IconVerticalSolidList"/>
    <dgm:cxn modelId="{96E25184-73A8-4AA6-80F8-9D8B6906D159}" type="presParOf" srcId="{B3CD8C4A-1F20-47C0-ADA3-14992EF34E01}" destId="{82AF7A31-C9EC-453F-AC76-7108EE0385EA}" srcOrd="2" destOrd="0" presId="urn:microsoft.com/office/officeart/2018/2/layout/IconVerticalSolidList"/>
    <dgm:cxn modelId="{DA3E23A5-25C1-4769-AEE2-743D5E28A2CC}" type="presParOf" srcId="{B3CD8C4A-1F20-47C0-ADA3-14992EF34E01}" destId="{E71C6B44-B3BF-4198-A0D7-DDB9ABB97C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FA9DE0-F4A2-483B-9D30-398113867E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4E57A0-2FA6-4424-9D19-6F70AA6D4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Decision-Making</a:t>
          </a:r>
          <a:r>
            <a:rPr lang="en-US"/>
            <a:t>: Accurate default risk assessments optimize credit approvals and risk management.</a:t>
          </a:r>
        </a:p>
      </dgm:t>
    </dgm:pt>
    <dgm:pt modelId="{32AB29A3-7901-4A58-AEE4-86E4AF55A9D3}" type="parTrans" cxnId="{2116C89F-47F9-434F-B3D7-2065CEC136AD}">
      <dgm:prSet/>
      <dgm:spPr/>
      <dgm:t>
        <a:bodyPr/>
        <a:lstStyle/>
        <a:p>
          <a:endParaRPr lang="en-US"/>
        </a:p>
      </dgm:t>
    </dgm:pt>
    <dgm:pt modelId="{69A5E745-D81F-40B6-B116-B650C09F08ED}" type="sibTrans" cxnId="{2116C89F-47F9-434F-B3D7-2065CEC136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EDF9C0-B776-4C34-B82C-987E23839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Improved Customer Experience</a:t>
          </a:r>
          <a:r>
            <a:rPr lang="en-US"/>
            <a:t>: Personalized interventions and timely credit assessments boost satisfaction.</a:t>
          </a:r>
        </a:p>
      </dgm:t>
    </dgm:pt>
    <dgm:pt modelId="{0DC3AC82-BB12-4D42-8148-CAC89E25BE4C}" type="parTrans" cxnId="{CA66921A-7555-4C21-89B6-D78FF77765E6}">
      <dgm:prSet/>
      <dgm:spPr/>
      <dgm:t>
        <a:bodyPr/>
        <a:lstStyle/>
        <a:p>
          <a:endParaRPr lang="en-US"/>
        </a:p>
      </dgm:t>
    </dgm:pt>
    <dgm:pt modelId="{B38A9D19-B4B0-4A9A-B693-635FAC071BCE}" type="sibTrans" cxnId="{CA66921A-7555-4C21-89B6-D78FF77765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B3E819-A4BD-4CE9-AFD0-DBA020C832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Cost Savings</a:t>
          </a:r>
          <a:r>
            <a:rPr lang="en-US"/>
            <a:t>: Reduces credit defaults and operational costs in risk assessment.</a:t>
          </a:r>
        </a:p>
      </dgm:t>
    </dgm:pt>
    <dgm:pt modelId="{56311CBD-0BA9-4153-A955-C1178CC36EEE}" type="parTrans" cxnId="{CADF8C74-BE24-45A9-A3DC-502FECBB54B9}">
      <dgm:prSet/>
      <dgm:spPr/>
      <dgm:t>
        <a:bodyPr/>
        <a:lstStyle/>
        <a:p>
          <a:endParaRPr lang="en-US"/>
        </a:p>
      </dgm:t>
    </dgm:pt>
    <dgm:pt modelId="{01146E73-BA7C-4675-8928-1B757AAEA46C}" type="sibTrans" cxnId="{CADF8C74-BE24-45A9-A3DC-502FECBB54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05EB19-03FF-4849-BF77-491B299E4C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Revenue Generation</a:t>
          </a:r>
          <a:r>
            <a:rPr lang="en-US"/>
            <a:t>: Maintains a healthier loan book and offers competitive credit products to drive customer acquisition.</a:t>
          </a:r>
        </a:p>
      </dgm:t>
    </dgm:pt>
    <dgm:pt modelId="{8634D563-88C9-42C0-952C-D89FCA30D13F}" type="parTrans" cxnId="{A0629F35-04A3-4D51-BF23-4D7FBE9A2939}">
      <dgm:prSet/>
      <dgm:spPr/>
      <dgm:t>
        <a:bodyPr/>
        <a:lstStyle/>
        <a:p>
          <a:endParaRPr lang="en-US"/>
        </a:p>
      </dgm:t>
    </dgm:pt>
    <dgm:pt modelId="{49F4D358-F589-46DF-857E-821A2711E2A3}" type="sibTrans" cxnId="{A0629F35-04A3-4D51-BF23-4D7FBE9A29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A0BB1A-1EC2-4442-86FC-31078CE8D8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Scalability</a:t>
          </a:r>
          <a:r>
            <a:rPr lang="en-US"/>
            <a:t>: Scales across the customer base, addressing data integrity and computational challenges.</a:t>
          </a:r>
        </a:p>
      </dgm:t>
    </dgm:pt>
    <dgm:pt modelId="{6A209AE3-303D-41B3-B9BF-34A5BF7EBCB7}" type="parTrans" cxnId="{64032952-A378-4B19-896B-6C27B80AEC14}">
      <dgm:prSet/>
      <dgm:spPr/>
      <dgm:t>
        <a:bodyPr/>
        <a:lstStyle/>
        <a:p>
          <a:endParaRPr lang="en-US"/>
        </a:p>
      </dgm:t>
    </dgm:pt>
    <dgm:pt modelId="{5D8835BD-7696-44D9-9A26-73F208C69ECE}" type="sibTrans" cxnId="{64032952-A378-4B19-896B-6C27B80AEC14}">
      <dgm:prSet/>
      <dgm:spPr/>
      <dgm:t>
        <a:bodyPr/>
        <a:lstStyle/>
        <a:p>
          <a:endParaRPr lang="en-US"/>
        </a:p>
      </dgm:t>
    </dgm:pt>
    <dgm:pt modelId="{6BE79F50-2FD5-47BD-A6B5-B0B78E88B7B5}" type="pres">
      <dgm:prSet presAssocID="{51FA9DE0-F4A2-483B-9D30-398113867E60}" presName="root" presStyleCnt="0">
        <dgm:presLayoutVars>
          <dgm:dir/>
          <dgm:resizeHandles val="exact"/>
        </dgm:presLayoutVars>
      </dgm:prSet>
      <dgm:spPr/>
    </dgm:pt>
    <dgm:pt modelId="{33E5A296-39E3-4797-9079-9367926A1CB9}" type="pres">
      <dgm:prSet presAssocID="{51FA9DE0-F4A2-483B-9D30-398113867E60}" presName="container" presStyleCnt="0">
        <dgm:presLayoutVars>
          <dgm:dir/>
          <dgm:resizeHandles val="exact"/>
        </dgm:presLayoutVars>
      </dgm:prSet>
      <dgm:spPr/>
    </dgm:pt>
    <dgm:pt modelId="{EFD51E26-65BC-4362-A80F-64C650226699}" type="pres">
      <dgm:prSet presAssocID="{DD4E57A0-2FA6-4424-9D19-6F70AA6D4E05}" presName="compNode" presStyleCnt="0"/>
      <dgm:spPr/>
    </dgm:pt>
    <dgm:pt modelId="{CFFD4C6D-AF80-430F-A355-7B887075659E}" type="pres">
      <dgm:prSet presAssocID="{DD4E57A0-2FA6-4424-9D19-6F70AA6D4E05}" presName="iconBgRect" presStyleLbl="bgShp" presStyleIdx="0" presStyleCnt="5"/>
      <dgm:spPr/>
    </dgm:pt>
    <dgm:pt modelId="{BB26517D-A076-4223-AFE9-316A3F8FE536}" type="pres">
      <dgm:prSet presAssocID="{DD4E57A0-2FA6-4424-9D19-6F70AA6D4E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D0085FB-6614-47C8-860C-228231D2DFE2}" type="pres">
      <dgm:prSet presAssocID="{DD4E57A0-2FA6-4424-9D19-6F70AA6D4E05}" presName="spaceRect" presStyleCnt="0"/>
      <dgm:spPr/>
    </dgm:pt>
    <dgm:pt modelId="{4DCA3BA2-36A6-42D5-B098-F3F373933A70}" type="pres">
      <dgm:prSet presAssocID="{DD4E57A0-2FA6-4424-9D19-6F70AA6D4E05}" presName="textRect" presStyleLbl="revTx" presStyleIdx="0" presStyleCnt="5">
        <dgm:presLayoutVars>
          <dgm:chMax val="1"/>
          <dgm:chPref val="1"/>
        </dgm:presLayoutVars>
      </dgm:prSet>
      <dgm:spPr/>
    </dgm:pt>
    <dgm:pt modelId="{E56BB0D8-4D0B-4F71-9570-1A711E951639}" type="pres">
      <dgm:prSet presAssocID="{69A5E745-D81F-40B6-B116-B650C09F08ED}" presName="sibTrans" presStyleLbl="sibTrans2D1" presStyleIdx="0" presStyleCnt="0"/>
      <dgm:spPr/>
    </dgm:pt>
    <dgm:pt modelId="{46B990F2-48CF-4491-928B-DD200E6F7468}" type="pres">
      <dgm:prSet presAssocID="{3AEDF9C0-B776-4C34-B82C-987E23839326}" presName="compNode" presStyleCnt="0"/>
      <dgm:spPr/>
    </dgm:pt>
    <dgm:pt modelId="{D23691F6-8151-4931-8CB2-A60148F3098B}" type="pres">
      <dgm:prSet presAssocID="{3AEDF9C0-B776-4C34-B82C-987E23839326}" presName="iconBgRect" presStyleLbl="bgShp" presStyleIdx="1" presStyleCnt="5"/>
      <dgm:spPr/>
    </dgm:pt>
    <dgm:pt modelId="{9C302BFA-5C2E-4785-B653-7B86AEDFD4FA}" type="pres">
      <dgm:prSet presAssocID="{3AEDF9C0-B776-4C34-B82C-987E238393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081CA6E7-0997-4B65-8BD5-8ED381E899E2}" type="pres">
      <dgm:prSet presAssocID="{3AEDF9C0-B776-4C34-B82C-987E23839326}" presName="spaceRect" presStyleCnt="0"/>
      <dgm:spPr/>
    </dgm:pt>
    <dgm:pt modelId="{EE11A507-A97B-4DD7-90E9-0D5BDAC4D20F}" type="pres">
      <dgm:prSet presAssocID="{3AEDF9C0-B776-4C34-B82C-987E23839326}" presName="textRect" presStyleLbl="revTx" presStyleIdx="1" presStyleCnt="5">
        <dgm:presLayoutVars>
          <dgm:chMax val="1"/>
          <dgm:chPref val="1"/>
        </dgm:presLayoutVars>
      </dgm:prSet>
      <dgm:spPr/>
    </dgm:pt>
    <dgm:pt modelId="{D7AA40F4-EA91-4861-AB9B-9B58887EDB05}" type="pres">
      <dgm:prSet presAssocID="{B38A9D19-B4B0-4A9A-B693-635FAC071BCE}" presName="sibTrans" presStyleLbl="sibTrans2D1" presStyleIdx="0" presStyleCnt="0"/>
      <dgm:spPr/>
    </dgm:pt>
    <dgm:pt modelId="{3EC24DDA-C3E9-4919-8E84-FD68C88810DF}" type="pres">
      <dgm:prSet presAssocID="{6EB3E819-A4BD-4CE9-AFD0-DBA020C83242}" presName="compNode" presStyleCnt="0"/>
      <dgm:spPr/>
    </dgm:pt>
    <dgm:pt modelId="{3E714AC8-63E1-4131-A4F0-9C4A1D3A529D}" type="pres">
      <dgm:prSet presAssocID="{6EB3E819-A4BD-4CE9-AFD0-DBA020C83242}" presName="iconBgRect" presStyleLbl="bgShp" presStyleIdx="2" presStyleCnt="5"/>
      <dgm:spPr/>
    </dgm:pt>
    <dgm:pt modelId="{03F5F1F1-0387-47E1-B16C-2BE9ED79532A}" type="pres">
      <dgm:prSet presAssocID="{6EB3E819-A4BD-4CE9-AFD0-DBA020C832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670DD91-49CF-4519-A7A2-8D58F841BD4D}" type="pres">
      <dgm:prSet presAssocID="{6EB3E819-A4BD-4CE9-AFD0-DBA020C83242}" presName="spaceRect" presStyleCnt="0"/>
      <dgm:spPr/>
    </dgm:pt>
    <dgm:pt modelId="{935B762A-D797-4981-8DE1-2C9658D92F0B}" type="pres">
      <dgm:prSet presAssocID="{6EB3E819-A4BD-4CE9-AFD0-DBA020C83242}" presName="textRect" presStyleLbl="revTx" presStyleIdx="2" presStyleCnt="5">
        <dgm:presLayoutVars>
          <dgm:chMax val="1"/>
          <dgm:chPref val="1"/>
        </dgm:presLayoutVars>
      </dgm:prSet>
      <dgm:spPr/>
    </dgm:pt>
    <dgm:pt modelId="{3AE12531-050C-4A29-8717-E61FA31B0ECE}" type="pres">
      <dgm:prSet presAssocID="{01146E73-BA7C-4675-8928-1B757AAEA46C}" presName="sibTrans" presStyleLbl="sibTrans2D1" presStyleIdx="0" presStyleCnt="0"/>
      <dgm:spPr/>
    </dgm:pt>
    <dgm:pt modelId="{025F8420-BB76-4F01-AE54-FA031D9271B3}" type="pres">
      <dgm:prSet presAssocID="{8205EB19-03FF-4849-BF77-491B299E4C06}" presName="compNode" presStyleCnt="0"/>
      <dgm:spPr/>
    </dgm:pt>
    <dgm:pt modelId="{B90D0909-41C3-48DE-B513-4BE85AF9B094}" type="pres">
      <dgm:prSet presAssocID="{8205EB19-03FF-4849-BF77-491B299E4C06}" presName="iconBgRect" presStyleLbl="bgShp" presStyleIdx="3" presStyleCnt="5"/>
      <dgm:spPr/>
    </dgm:pt>
    <dgm:pt modelId="{0829DFAC-541E-4EB9-8D4A-526BED65A062}" type="pres">
      <dgm:prSet presAssocID="{8205EB19-03FF-4849-BF77-491B299E4C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53D435F-C358-4009-A409-956CCC2E934B}" type="pres">
      <dgm:prSet presAssocID="{8205EB19-03FF-4849-BF77-491B299E4C06}" presName="spaceRect" presStyleCnt="0"/>
      <dgm:spPr/>
    </dgm:pt>
    <dgm:pt modelId="{72CADCA0-B89B-431D-9D8F-5FFEAF3D96B7}" type="pres">
      <dgm:prSet presAssocID="{8205EB19-03FF-4849-BF77-491B299E4C06}" presName="textRect" presStyleLbl="revTx" presStyleIdx="3" presStyleCnt="5">
        <dgm:presLayoutVars>
          <dgm:chMax val="1"/>
          <dgm:chPref val="1"/>
        </dgm:presLayoutVars>
      </dgm:prSet>
      <dgm:spPr/>
    </dgm:pt>
    <dgm:pt modelId="{56F26FDC-83AC-4D25-9927-E3BC9CC86AAB}" type="pres">
      <dgm:prSet presAssocID="{49F4D358-F589-46DF-857E-821A2711E2A3}" presName="sibTrans" presStyleLbl="sibTrans2D1" presStyleIdx="0" presStyleCnt="0"/>
      <dgm:spPr/>
    </dgm:pt>
    <dgm:pt modelId="{E3E4A521-38B3-4F26-8B66-7910E8CC8C87}" type="pres">
      <dgm:prSet presAssocID="{5AA0BB1A-1EC2-4442-86FC-31078CE8D857}" presName="compNode" presStyleCnt="0"/>
      <dgm:spPr/>
    </dgm:pt>
    <dgm:pt modelId="{D8C4F69A-DAD1-4EAF-89FD-21A1102BFE0A}" type="pres">
      <dgm:prSet presAssocID="{5AA0BB1A-1EC2-4442-86FC-31078CE8D857}" presName="iconBgRect" presStyleLbl="bgShp" presStyleIdx="4" presStyleCnt="5"/>
      <dgm:spPr/>
    </dgm:pt>
    <dgm:pt modelId="{50E4A0B6-39C5-4E8C-AEA3-EF3067C560EC}" type="pres">
      <dgm:prSet presAssocID="{5AA0BB1A-1EC2-4442-86FC-31078CE8D8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24E5D04-8031-4813-9BF0-F7C1106B56DA}" type="pres">
      <dgm:prSet presAssocID="{5AA0BB1A-1EC2-4442-86FC-31078CE8D857}" presName="spaceRect" presStyleCnt="0"/>
      <dgm:spPr/>
    </dgm:pt>
    <dgm:pt modelId="{B4F62433-1685-4335-9D30-8C1253BE962D}" type="pres">
      <dgm:prSet presAssocID="{5AA0BB1A-1EC2-4442-86FC-31078CE8D85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2C6D19-09BC-4820-8A39-7864CAA1E779}" type="presOf" srcId="{8205EB19-03FF-4849-BF77-491B299E4C06}" destId="{72CADCA0-B89B-431D-9D8F-5FFEAF3D96B7}" srcOrd="0" destOrd="0" presId="urn:microsoft.com/office/officeart/2018/2/layout/IconCircleList"/>
    <dgm:cxn modelId="{CA66921A-7555-4C21-89B6-D78FF77765E6}" srcId="{51FA9DE0-F4A2-483B-9D30-398113867E60}" destId="{3AEDF9C0-B776-4C34-B82C-987E23839326}" srcOrd="1" destOrd="0" parTransId="{0DC3AC82-BB12-4D42-8148-CAC89E25BE4C}" sibTransId="{B38A9D19-B4B0-4A9A-B693-635FAC071BCE}"/>
    <dgm:cxn modelId="{A0629F35-04A3-4D51-BF23-4D7FBE9A2939}" srcId="{51FA9DE0-F4A2-483B-9D30-398113867E60}" destId="{8205EB19-03FF-4849-BF77-491B299E4C06}" srcOrd="3" destOrd="0" parTransId="{8634D563-88C9-42C0-952C-D89FCA30D13F}" sibTransId="{49F4D358-F589-46DF-857E-821A2711E2A3}"/>
    <dgm:cxn modelId="{2D790639-C17E-4E4C-B24F-423C3AD53287}" type="presOf" srcId="{3AEDF9C0-B776-4C34-B82C-987E23839326}" destId="{EE11A507-A97B-4DD7-90E9-0D5BDAC4D20F}" srcOrd="0" destOrd="0" presId="urn:microsoft.com/office/officeart/2018/2/layout/IconCircleList"/>
    <dgm:cxn modelId="{64032952-A378-4B19-896B-6C27B80AEC14}" srcId="{51FA9DE0-F4A2-483B-9D30-398113867E60}" destId="{5AA0BB1A-1EC2-4442-86FC-31078CE8D857}" srcOrd="4" destOrd="0" parTransId="{6A209AE3-303D-41B3-B9BF-34A5BF7EBCB7}" sibTransId="{5D8835BD-7696-44D9-9A26-73F208C69ECE}"/>
    <dgm:cxn modelId="{CADF8C74-BE24-45A9-A3DC-502FECBB54B9}" srcId="{51FA9DE0-F4A2-483B-9D30-398113867E60}" destId="{6EB3E819-A4BD-4CE9-AFD0-DBA020C83242}" srcOrd="2" destOrd="0" parTransId="{56311CBD-0BA9-4153-A955-C1178CC36EEE}" sibTransId="{01146E73-BA7C-4675-8928-1B757AAEA46C}"/>
    <dgm:cxn modelId="{7DA3CB54-7296-410B-94E7-90766EC04B9E}" type="presOf" srcId="{6EB3E819-A4BD-4CE9-AFD0-DBA020C83242}" destId="{935B762A-D797-4981-8DE1-2C9658D92F0B}" srcOrd="0" destOrd="0" presId="urn:microsoft.com/office/officeart/2018/2/layout/IconCircleList"/>
    <dgm:cxn modelId="{06B23E88-1ACD-44EC-BCA9-CFBCB4248E9B}" type="presOf" srcId="{01146E73-BA7C-4675-8928-1B757AAEA46C}" destId="{3AE12531-050C-4A29-8717-E61FA31B0ECE}" srcOrd="0" destOrd="0" presId="urn:microsoft.com/office/officeart/2018/2/layout/IconCircleList"/>
    <dgm:cxn modelId="{EC6FB496-0FF1-4CAE-8661-635EB3377E05}" type="presOf" srcId="{69A5E745-D81F-40B6-B116-B650C09F08ED}" destId="{E56BB0D8-4D0B-4F71-9570-1A711E951639}" srcOrd="0" destOrd="0" presId="urn:microsoft.com/office/officeart/2018/2/layout/IconCircleList"/>
    <dgm:cxn modelId="{8A6F9497-2FE9-4DC2-B190-DBA3E2FE8E39}" type="presOf" srcId="{49F4D358-F589-46DF-857E-821A2711E2A3}" destId="{56F26FDC-83AC-4D25-9927-E3BC9CC86AAB}" srcOrd="0" destOrd="0" presId="urn:microsoft.com/office/officeart/2018/2/layout/IconCircleList"/>
    <dgm:cxn modelId="{2116C89F-47F9-434F-B3D7-2065CEC136AD}" srcId="{51FA9DE0-F4A2-483B-9D30-398113867E60}" destId="{DD4E57A0-2FA6-4424-9D19-6F70AA6D4E05}" srcOrd="0" destOrd="0" parTransId="{32AB29A3-7901-4A58-AEE4-86E4AF55A9D3}" sibTransId="{69A5E745-D81F-40B6-B116-B650C09F08ED}"/>
    <dgm:cxn modelId="{60B753C2-6FEF-4CE7-A51E-3823DF112F84}" type="presOf" srcId="{B38A9D19-B4B0-4A9A-B693-635FAC071BCE}" destId="{D7AA40F4-EA91-4861-AB9B-9B58887EDB05}" srcOrd="0" destOrd="0" presId="urn:microsoft.com/office/officeart/2018/2/layout/IconCircleList"/>
    <dgm:cxn modelId="{3FB7A3C8-7203-49DB-9137-9BF9AA417C67}" type="presOf" srcId="{51FA9DE0-F4A2-483B-9D30-398113867E60}" destId="{6BE79F50-2FD5-47BD-A6B5-B0B78E88B7B5}" srcOrd="0" destOrd="0" presId="urn:microsoft.com/office/officeart/2018/2/layout/IconCircleList"/>
    <dgm:cxn modelId="{3AABBCD5-BB63-4339-BBBB-2CEA2BAA07AD}" type="presOf" srcId="{DD4E57A0-2FA6-4424-9D19-6F70AA6D4E05}" destId="{4DCA3BA2-36A6-42D5-B098-F3F373933A70}" srcOrd="0" destOrd="0" presId="urn:microsoft.com/office/officeart/2018/2/layout/IconCircleList"/>
    <dgm:cxn modelId="{EF5F58E5-1F65-40B1-AEB0-1808775AE2B9}" type="presOf" srcId="{5AA0BB1A-1EC2-4442-86FC-31078CE8D857}" destId="{B4F62433-1685-4335-9D30-8C1253BE962D}" srcOrd="0" destOrd="0" presId="urn:microsoft.com/office/officeart/2018/2/layout/IconCircleList"/>
    <dgm:cxn modelId="{C23A499C-3011-45DA-8A50-D8BEC7283E43}" type="presParOf" srcId="{6BE79F50-2FD5-47BD-A6B5-B0B78E88B7B5}" destId="{33E5A296-39E3-4797-9079-9367926A1CB9}" srcOrd="0" destOrd="0" presId="urn:microsoft.com/office/officeart/2018/2/layout/IconCircleList"/>
    <dgm:cxn modelId="{E25D7EBD-1087-4FFA-BD5A-383433DBB4E0}" type="presParOf" srcId="{33E5A296-39E3-4797-9079-9367926A1CB9}" destId="{EFD51E26-65BC-4362-A80F-64C650226699}" srcOrd="0" destOrd="0" presId="urn:microsoft.com/office/officeart/2018/2/layout/IconCircleList"/>
    <dgm:cxn modelId="{7FFDE118-3802-440A-9B2E-6DA07A9722B0}" type="presParOf" srcId="{EFD51E26-65BC-4362-A80F-64C650226699}" destId="{CFFD4C6D-AF80-430F-A355-7B887075659E}" srcOrd="0" destOrd="0" presId="urn:microsoft.com/office/officeart/2018/2/layout/IconCircleList"/>
    <dgm:cxn modelId="{103DF757-9EC2-4C5B-8C04-5EBAC4DA3800}" type="presParOf" srcId="{EFD51E26-65BC-4362-A80F-64C650226699}" destId="{BB26517D-A076-4223-AFE9-316A3F8FE536}" srcOrd="1" destOrd="0" presId="urn:microsoft.com/office/officeart/2018/2/layout/IconCircleList"/>
    <dgm:cxn modelId="{5814863E-91BC-4FE0-92ED-A4CF9C449118}" type="presParOf" srcId="{EFD51E26-65BC-4362-A80F-64C650226699}" destId="{8D0085FB-6614-47C8-860C-228231D2DFE2}" srcOrd="2" destOrd="0" presId="urn:microsoft.com/office/officeart/2018/2/layout/IconCircleList"/>
    <dgm:cxn modelId="{C91332B7-125F-4BE0-B947-E975913AD9F6}" type="presParOf" srcId="{EFD51E26-65BC-4362-A80F-64C650226699}" destId="{4DCA3BA2-36A6-42D5-B098-F3F373933A70}" srcOrd="3" destOrd="0" presId="urn:microsoft.com/office/officeart/2018/2/layout/IconCircleList"/>
    <dgm:cxn modelId="{8C5D3120-0438-4759-BDE9-AE88D832B36A}" type="presParOf" srcId="{33E5A296-39E3-4797-9079-9367926A1CB9}" destId="{E56BB0D8-4D0B-4F71-9570-1A711E951639}" srcOrd="1" destOrd="0" presId="urn:microsoft.com/office/officeart/2018/2/layout/IconCircleList"/>
    <dgm:cxn modelId="{D8C67BEF-90EE-435D-B6B1-2B881D2D8648}" type="presParOf" srcId="{33E5A296-39E3-4797-9079-9367926A1CB9}" destId="{46B990F2-48CF-4491-928B-DD200E6F7468}" srcOrd="2" destOrd="0" presId="urn:microsoft.com/office/officeart/2018/2/layout/IconCircleList"/>
    <dgm:cxn modelId="{9144BF09-4876-489A-86FE-EF21E9C9E08D}" type="presParOf" srcId="{46B990F2-48CF-4491-928B-DD200E6F7468}" destId="{D23691F6-8151-4931-8CB2-A60148F3098B}" srcOrd="0" destOrd="0" presId="urn:microsoft.com/office/officeart/2018/2/layout/IconCircleList"/>
    <dgm:cxn modelId="{AF6C7F96-5067-4F8B-B07C-408E02FEC1B2}" type="presParOf" srcId="{46B990F2-48CF-4491-928B-DD200E6F7468}" destId="{9C302BFA-5C2E-4785-B653-7B86AEDFD4FA}" srcOrd="1" destOrd="0" presId="urn:microsoft.com/office/officeart/2018/2/layout/IconCircleList"/>
    <dgm:cxn modelId="{D0714526-4B38-4A8C-8449-3A83475E8AA7}" type="presParOf" srcId="{46B990F2-48CF-4491-928B-DD200E6F7468}" destId="{081CA6E7-0997-4B65-8BD5-8ED381E899E2}" srcOrd="2" destOrd="0" presId="urn:microsoft.com/office/officeart/2018/2/layout/IconCircleList"/>
    <dgm:cxn modelId="{D1E4691F-3EE2-4A4F-8718-BE8531BEFDEC}" type="presParOf" srcId="{46B990F2-48CF-4491-928B-DD200E6F7468}" destId="{EE11A507-A97B-4DD7-90E9-0D5BDAC4D20F}" srcOrd="3" destOrd="0" presId="urn:microsoft.com/office/officeart/2018/2/layout/IconCircleList"/>
    <dgm:cxn modelId="{51D5F76C-23BD-4670-A195-292F7534B379}" type="presParOf" srcId="{33E5A296-39E3-4797-9079-9367926A1CB9}" destId="{D7AA40F4-EA91-4861-AB9B-9B58887EDB05}" srcOrd="3" destOrd="0" presId="urn:microsoft.com/office/officeart/2018/2/layout/IconCircleList"/>
    <dgm:cxn modelId="{14B99661-4A5A-4A58-AF33-B85B60E33EF7}" type="presParOf" srcId="{33E5A296-39E3-4797-9079-9367926A1CB9}" destId="{3EC24DDA-C3E9-4919-8E84-FD68C88810DF}" srcOrd="4" destOrd="0" presId="urn:microsoft.com/office/officeart/2018/2/layout/IconCircleList"/>
    <dgm:cxn modelId="{5C9159D3-8AD8-45D8-BA1B-4465E84325FD}" type="presParOf" srcId="{3EC24DDA-C3E9-4919-8E84-FD68C88810DF}" destId="{3E714AC8-63E1-4131-A4F0-9C4A1D3A529D}" srcOrd="0" destOrd="0" presId="urn:microsoft.com/office/officeart/2018/2/layout/IconCircleList"/>
    <dgm:cxn modelId="{E53CE546-FFF4-4540-9F51-0FA57B5D731A}" type="presParOf" srcId="{3EC24DDA-C3E9-4919-8E84-FD68C88810DF}" destId="{03F5F1F1-0387-47E1-B16C-2BE9ED79532A}" srcOrd="1" destOrd="0" presId="urn:microsoft.com/office/officeart/2018/2/layout/IconCircleList"/>
    <dgm:cxn modelId="{0EA9C910-EC3A-4E8B-8EF0-DD133680A0DD}" type="presParOf" srcId="{3EC24DDA-C3E9-4919-8E84-FD68C88810DF}" destId="{E670DD91-49CF-4519-A7A2-8D58F841BD4D}" srcOrd="2" destOrd="0" presId="urn:microsoft.com/office/officeart/2018/2/layout/IconCircleList"/>
    <dgm:cxn modelId="{E2AE908F-B4A7-405A-AF04-321D6EF51BB8}" type="presParOf" srcId="{3EC24DDA-C3E9-4919-8E84-FD68C88810DF}" destId="{935B762A-D797-4981-8DE1-2C9658D92F0B}" srcOrd="3" destOrd="0" presId="urn:microsoft.com/office/officeart/2018/2/layout/IconCircleList"/>
    <dgm:cxn modelId="{1BC90423-B05A-4713-B24B-01B7EB16459F}" type="presParOf" srcId="{33E5A296-39E3-4797-9079-9367926A1CB9}" destId="{3AE12531-050C-4A29-8717-E61FA31B0ECE}" srcOrd="5" destOrd="0" presId="urn:microsoft.com/office/officeart/2018/2/layout/IconCircleList"/>
    <dgm:cxn modelId="{DCFCF687-D4B8-42F5-B60D-7728D6DCF390}" type="presParOf" srcId="{33E5A296-39E3-4797-9079-9367926A1CB9}" destId="{025F8420-BB76-4F01-AE54-FA031D9271B3}" srcOrd="6" destOrd="0" presId="urn:microsoft.com/office/officeart/2018/2/layout/IconCircleList"/>
    <dgm:cxn modelId="{04A22CAF-FE68-4B6C-8C34-B69FC3EE72F5}" type="presParOf" srcId="{025F8420-BB76-4F01-AE54-FA031D9271B3}" destId="{B90D0909-41C3-48DE-B513-4BE85AF9B094}" srcOrd="0" destOrd="0" presId="urn:microsoft.com/office/officeart/2018/2/layout/IconCircleList"/>
    <dgm:cxn modelId="{4242B6C0-DBF6-422E-8821-8D819CF940E5}" type="presParOf" srcId="{025F8420-BB76-4F01-AE54-FA031D9271B3}" destId="{0829DFAC-541E-4EB9-8D4A-526BED65A062}" srcOrd="1" destOrd="0" presId="urn:microsoft.com/office/officeart/2018/2/layout/IconCircleList"/>
    <dgm:cxn modelId="{D3C24AFF-5139-4F91-ABF9-567784B8BC5C}" type="presParOf" srcId="{025F8420-BB76-4F01-AE54-FA031D9271B3}" destId="{153D435F-C358-4009-A409-956CCC2E934B}" srcOrd="2" destOrd="0" presId="urn:microsoft.com/office/officeart/2018/2/layout/IconCircleList"/>
    <dgm:cxn modelId="{951EBB5C-A74F-4BD7-AA63-3AC9D90EBF5E}" type="presParOf" srcId="{025F8420-BB76-4F01-AE54-FA031D9271B3}" destId="{72CADCA0-B89B-431D-9D8F-5FFEAF3D96B7}" srcOrd="3" destOrd="0" presId="urn:microsoft.com/office/officeart/2018/2/layout/IconCircleList"/>
    <dgm:cxn modelId="{CA32B17B-DFAD-4B9C-9D97-1082F131A037}" type="presParOf" srcId="{33E5A296-39E3-4797-9079-9367926A1CB9}" destId="{56F26FDC-83AC-4D25-9927-E3BC9CC86AAB}" srcOrd="7" destOrd="0" presId="urn:microsoft.com/office/officeart/2018/2/layout/IconCircleList"/>
    <dgm:cxn modelId="{10844562-6B33-4DAA-9949-EA8E5CABA99B}" type="presParOf" srcId="{33E5A296-39E3-4797-9079-9367926A1CB9}" destId="{E3E4A521-38B3-4F26-8B66-7910E8CC8C87}" srcOrd="8" destOrd="0" presId="urn:microsoft.com/office/officeart/2018/2/layout/IconCircleList"/>
    <dgm:cxn modelId="{0A6038F6-F2AD-4DD6-BD9E-2EABA655B6DC}" type="presParOf" srcId="{E3E4A521-38B3-4F26-8B66-7910E8CC8C87}" destId="{D8C4F69A-DAD1-4EAF-89FD-21A1102BFE0A}" srcOrd="0" destOrd="0" presId="urn:microsoft.com/office/officeart/2018/2/layout/IconCircleList"/>
    <dgm:cxn modelId="{FBB6766B-9510-4B05-B34C-CAA4EF11B731}" type="presParOf" srcId="{E3E4A521-38B3-4F26-8B66-7910E8CC8C87}" destId="{50E4A0B6-39C5-4E8C-AEA3-EF3067C560EC}" srcOrd="1" destOrd="0" presId="urn:microsoft.com/office/officeart/2018/2/layout/IconCircleList"/>
    <dgm:cxn modelId="{408F7A68-739D-4057-A171-CA6FF7731C26}" type="presParOf" srcId="{E3E4A521-38B3-4F26-8B66-7910E8CC8C87}" destId="{324E5D04-8031-4813-9BF0-F7C1106B56DA}" srcOrd="2" destOrd="0" presId="urn:microsoft.com/office/officeart/2018/2/layout/IconCircleList"/>
    <dgm:cxn modelId="{2F2B3321-0075-468D-91D6-AB0CC4B9D29F}" type="presParOf" srcId="{E3E4A521-38B3-4F26-8B66-7910E8CC8C87}" destId="{B4F62433-1685-4335-9D30-8C1253BE962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85FA-7574-4004-8A36-82428D08E464}">
      <dsp:nvSpPr>
        <dsp:cNvPr id="0" name=""/>
        <dsp:cNvSpPr/>
      </dsp:nvSpPr>
      <dsp:spPr>
        <a:xfrm>
          <a:off x="0" y="3719"/>
          <a:ext cx="5283200" cy="792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CFB8B-743F-4826-BE57-6F3D6EE78D8C}">
      <dsp:nvSpPr>
        <dsp:cNvPr id="0" name=""/>
        <dsp:cNvSpPr/>
      </dsp:nvSpPr>
      <dsp:spPr>
        <a:xfrm>
          <a:off x="239654" y="181974"/>
          <a:ext cx="435735" cy="435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E9AF-F60E-47C4-88AE-8203AA4521CE}">
      <dsp:nvSpPr>
        <dsp:cNvPr id="0" name=""/>
        <dsp:cNvSpPr/>
      </dsp:nvSpPr>
      <dsp:spPr>
        <a:xfrm>
          <a:off x="915043" y="3719"/>
          <a:ext cx="4368156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6" tIns="83846" rIns="83846" bIns="838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Title: Predicting Credit Card Default: A Machine Learning Approach</a:t>
          </a:r>
        </a:p>
      </dsp:txBody>
      <dsp:txXfrm>
        <a:off x="915043" y="3719"/>
        <a:ext cx="4368156" cy="792245"/>
      </dsp:txXfrm>
    </dsp:sp>
    <dsp:sp modelId="{B6060996-5534-42DF-A9B2-A86E01F87862}">
      <dsp:nvSpPr>
        <dsp:cNvPr id="0" name=""/>
        <dsp:cNvSpPr/>
      </dsp:nvSpPr>
      <dsp:spPr>
        <a:xfrm>
          <a:off x="0" y="994026"/>
          <a:ext cx="5283200" cy="792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40376-9E54-49D5-8A47-5B872CFC0FFF}">
      <dsp:nvSpPr>
        <dsp:cNvPr id="0" name=""/>
        <dsp:cNvSpPr/>
      </dsp:nvSpPr>
      <dsp:spPr>
        <a:xfrm>
          <a:off x="239654" y="1172281"/>
          <a:ext cx="435735" cy="435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F44C0-6705-44F1-97AF-0A676B7786F1}">
      <dsp:nvSpPr>
        <dsp:cNvPr id="0" name=""/>
        <dsp:cNvSpPr/>
      </dsp:nvSpPr>
      <dsp:spPr>
        <a:xfrm>
          <a:off x="915043" y="994026"/>
          <a:ext cx="4368156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6" tIns="83846" rIns="83846" bIns="838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Author: Kausik </a:t>
          </a:r>
          <a:r>
            <a:rPr lang="en-US" sz="1900" kern="1200" dirty="0" err="1"/>
            <a:t>Chattapadhyay</a:t>
          </a:r>
        </a:p>
      </dsp:txBody>
      <dsp:txXfrm>
        <a:off x="915043" y="994026"/>
        <a:ext cx="4368156" cy="792245"/>
      </dsp:txXfrm>
    </dsp:sp>
    <dsp:sp modelId="{FB72FFFF-6C84-4170-BCB6-C5AB88877B0A}">
      <dsp:nvSpPr>
        <dsp:cNvPr id="0" name=""/>
        <dsp:cNvSpPr/>
      </dsp:nvSpPr>
      <dsp:spPr>
        <a:xfrm>
          <a:off x="0" y="1984333"/>
          <a:ext cx="5283200" cy="792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88905-DCFA-44D4-9CB1-FD71E3D29047}">
      <dsp:nvSpPr>
        <dsp:cNvPr id="0" name=""/>
        <dsp:cNvSpPr/>
      </dsp:nvSpPr>
      <dsp:spPr>
        <a:xfrm>
          <a:off x="239654" y="2162588"/>
          <a:ext cx="435735" cy="435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61D11-A5D0-4320-885A-76A7FA54EF71}">
      <dsp:nvSpPr>
        <dsp:cNvPr id="0" name=""/>
        <dsp:cNvSpPr/>
      </dsp:nvSpPr>
      <dsp:spPr>
        <a:xfrm>
          <a:off x="915043" y="1984333"/>
          <a:ext cx="4368156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6" tIns="83846" rIns="83846" bIns="838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Institution: Bellevue University</a:t>
          </a:r>
        </a:p>
      </dsp:txBody>
      <dsp:txXfrm>
        <a:off x="915043" y="1984333"/>
        <a:ext cx="4368156" cy="792245"/>
      </dsp:txXfrm>
    </dsp:sp>
    <dsp:sp modelId="{FBC770DD-5058-4488-98CB-FD5CBB514BE5}">
      <dsp:nvSpPr>
        <dsp:cNvPr id="0" name=""/>
        <dsp:cNvSpPr/>
      </dsp:nvSpPr>
      <dsp:spPr>
        <a:xfrm>
          <a:off x="0" y="2974640"/>
          <a:ext cx="5283200" cy="792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1A79A-3F9F-4863-9FA4-7C0F2D8C2EAD}">
      <dsp:nvSpPr>
        <dsp:cNvPr id="0" name=""/>
        <dsp:cNvSpPr/>
      </dsp:nvSpPr>
      <dsp:spPr>
        <a:xfrm>
          <a:off x="239654" y="3152895"/>
          <a:ext cx="435735" cy="4357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C8943-FE93-48E5-9517-99D406AED838}">
      <dsp:nvSpPr>
        <dsp:cNvPr id="0" name=""/>
        <dsp:cNvSpPr/>
      </dsp:nvSpPr>
      <dsp:spPr>
        <a:xfrm>
          <a:off x="915043" y="2974640"/>
          <a:ext cx="4368156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6" tIns="83846" rIns="83846" bIns="838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Course: DSC680: Applied Data Science</a:t>
          </a:r>
        </a:p>
      </dsp:txBody>
      <dsp:txXfrm>
        <a:off x="915043" y="2974640"/>
        <a:ext cx="4368156" cy="792245"/>
      </dsp:txXfrm>
    </dsp:sp>
    <dsp:sp modelId="{4D076C11-D441-4178-9DA7-587370D8CB05}">
      <dsp:nvSpPr>
        <dsp:cNvPr id="0" name=""/>
        <dsp:cNvSpPr/>
      </dsp:nvSpPr>
      <dsp:spPr>
        <a:xfrm>
          <a:off x="0" y="3964947"/>
          <a:ext cx="5283200" cy="792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56B56-DE90-4C00-A50E-4DFD456DF65D}">
      <dsp:nvSpPr>
        <dsp:cNvPr id="0" name=""/>
        <dsp:cNvSpPr/>
      </dsp:nvSpPr>
      <dsp:spPr>
        <a:xfrm>
          <a:off x="239654" y="4143202"/>
          <a:ext cx="435735" cy="4357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537E2-16C8-4BCD-80CC-A1D05E626F4B}">
      <dsp:nvSpPr>
        <dsp:cNvPr id="0" name=""/>
        <dsp:cNvSpPr/>
      </dsp:nvSpPr>
      <dsp:spPr>
        <a:xfrm>
          <a:off x="915043" y="3964947"/>
          <a:ext cx="4368156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6" tIns="83846" rIns="83846" bIns="838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Date: </a:t>
          </a:r>
          <a:r>
            <a:rPr lang="en-US" sz="1900" kern="1200" dirty="0">
              <a:latin typeface="Posterama"/>
            </a:rPr>
            <a:t>05/25/2024</a:t>
          </a:r>
          <a:endParaRPr lang="en-US" sz="1900" kern="1200" dirty="0"/>
        </a:p>
      </dsp:txBody>
      <dsp:txXfrm>
        <a:off x="915043" y="3964947"/>
        <a:ext cx="4368156" cy="792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4078-EFF2-4110-A267-71929EDBD241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3A6E3-36BE-4AEE-9DA6-278005FE309E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4F01F-94BA-4967-8373-41ECF4F11FAF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Problem: Credit card defaults pose significant risks to financial institutions</a:t>
          </a:r>
        </a:p>
      </dsp:txBody>
      <dsp:txXfrm>
        <a:off x="1642357" y="607"/>
        <a:ext cx="3831188" cy="1421954"/>
      </dsp:txXfrm>
    </dsp:sp>
    <dsp:sp modelId="{608ECB7A-1F81-4578-B1EB-E47B5F02BC8E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17B93-6E02-419D-AE53-75CB0BC0126B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FD935-527C-4ED6-B622-CE582D184F79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Solution: Accurate prediction can optimize lending strategies, mitigate risks, and improve customer experience</a:t>
          </a:r>
        </a:p>
      </dsp:txBody>
      <dsp:txXfrm>
        <a:off x="1642357" y="1778050"/>
        <a:ext cx="3831188" cy="1421954"/>
      </dsp:txXfrm>
    </dsp:sp>
    <dsp:sp modelId="{C11C4B9D-E9EE-4CC0-B652-C1C9ED8CB23E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7B508-FF05-4070-A1D9-E1AFAE806F06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44B64-C2FF-4587-8A5B-8693B867F789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Focus: Build a predictive model using anonymized customer data from American Express</a:t>
          </a:r>
        </a:p>
      </dsp:txBody>
      <dsp:txXfrm>
        <a:off x="1642357" y="3555493"/>
        <a:ext cx="3831188" cy="1421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8B3DF-D0FB-43F7-B6AB-51BA179E0817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03EC1-EE6C-4F57-9F0D-FEF20116725A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8EF55-1B29-4195-B200-4F912491452B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Aim: Leverage machine learning to assess the probability of customer default on credit card balance</a:t>
          </a:r>
        </a:p>
      </dsp:txBody>
      <dsp:txXfrm>
        <a:off x="1642357" y="607"/>
        <a:ext cx="3831188" cy="1421954"/>
      </dsp:txXfrm>
    </dsp:sp>
    <dsp:sp modelId="{EA807A79-9768-41C8-912C-A66D430F7EF2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4ED9D-861D-410E-9FC1-EDB717427B97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A304C-999F-42F4-82DB-09F390203989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Benefits: Optimize lending decisions, enhance risk management strategies, and improve customer experience</a:t>
          </a:r>
        </a:p>
      </dsp:txBody>
      <dsp:txXfrm>
        <a:off x="1642357" y="1778050"/>
        <a:ext cx="3831188" cy="1421954"/>
      </dsp:txXfrm>
    </dsp:sp>
    <dsp:sp modelId="{DADD79A2-6A4C-427C-A12C-1854E836B469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2954C-6711-442B-82CB-100DEAB70282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8BF7D-D516-4B87-A700-9EB7ED76CB37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Context: Credit cards offer convenience but predicting repayment is challenging</a:t>
          </a:r>
        </a:p>
      </dsp:txBody>
      <dsp:txXfrm>
        <a:off x="1642357" y="3555493"/>
        <a:ext cx="3831188" cy="1421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3A7F3-556E-46B9-B20C-649585706352}">
      <dsp:nvSpPr>
        <dsp:cNvPr id="0" name=""/>
        <dsp:cNvSpPr/>
      </dsp:nvSpPr>
      <dsp:spPr>
        <a:xfrm>
          <a:off x="0" y="3037677"/>
          <a:ext cx="10972800" cy="9970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Training and Evaluation: Used cross-validation and evaluated with metrics like accuracy, precision, recall, and AUPRC</a:t>
          </a:r>
        </a:p>
      </dsp:txBody>
      <dsp:txXfrm>
        <a:off x="0" y="3037677"/>
        <a:ext cx="10972800" cy="997033"/>
      </dsp:txXfrm>
    </dsp:sp>
    <dsp:sp modelId="{5D965F7E-9267-4A06-8D63-EE459844EE13}">
      <dsp:nvSpPr>
        <dsp:cNvPr id="0" name=""/>
        <dsp:cNvSpPr/>
      </dsp:nvSpPr>
      <dsp:spPr>
        <a:xfrm rot="10800000">
          <a:off x="0" y="1519195"/>
          <a:ext cx="10972800" cy="153343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Selection: Considered Logistic Regression, Decision Tree Classifier, and XGBoost Classifier</a:t>
          </a:r>
        </a:p>
      </dsp:txBody>
      <dsp:txXfrm rot="10800000">
        <a:off x="0" y="1519195"/>
        <a:ext cx="10972800" cy="996381"/>
      </dsp:txXfrm>
    </dsp:sp>
    <dsp:sp modelId="{152AB15C-EBA7-477C-A62D-BF8D0031A9A5}">
      <dsp:nvSpPr>
        <dsp:cNvPr id="0" name=""/>
        <dsp:cNvSpPr/>
      </dsp:nvSpPr>
      <dsp:spPr>
        <a:xfrm rot="10800000">
          <a:off x="0" y="713"/>
          <a:ext cx="10972800" cy="153343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 rot="-10800000">
        <a:off x="0" y="713"/>
        <a:ext cx="10972800" cy="538236"/>
      </dsp:txXfrm>
    </dsp:sp>
    <dsp:sp modelId="{EB44F842-0286-458B-B922-DEDC93956982}">
      <dsp:nvSpPr>
        <dsp:cNvPr id="0" name=""/>
        <dsp:cNvSpPr/>
      </dsp:nvSpPr>
      <dsp:spPr>
        <a:xfrm>
          <a:off x="0" y="538949"/>
          <a:ext cx="5486399" cy="4584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 data distributions and relationships</a:t>
          </a:r>
        </a:p>
      </dsp:txBody>
      <dsp:txXfrm>
        <a:off x="0" y="538949"/>
        <a:ext cx="5486399" cy="458497"/>
      </dsp:txXfrm>
    </dsp:sp>
    <dsp:sp modelId="{B6FAF885-34D0-43B1-B72B-4BD9CA7C37E8}">
      <dsp:nvSpPr>
        <dsp:cNvPr id="0" name=""/>
        <dsp:cNvSpPr/>
      </dsp:nvSpPr>
      <dsp:spPr>
        <a:xfrm>
          <a:off x="5486400" y="538949"/>
          <a:ext cx="5486399" cy="45849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visualizations like correlation matrices and scatter plots</a:t>
          </a:r>
        </a:p>
      </dsp:txBody>
      <dsp:txXfrm>
        <a:off x="5486400" y="538949"/>
        <a:ext cx="5486399" cy="458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F311B-AB3D-4111-BD51-87C94D79249C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6E984-0C9F-40B7-8FBB-8A62829F701D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E74B0-62CD-4064-B12F-BF3DF1E842A7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Best Model: XGBoost Classifier with approximately 85% accuracy</a:t>
          </a:r>
        </a:p>
      </dsp:txBody>
      <dsp:txXfrm>
        <a:off x="1642357" y="607"/>
        <a:ext cx="3831188" cy="1421954"/>
      </dsp:txXfrm>
    </dsp:sp>
    <dsp:sp modelId="{B07E9122-9E96-4729-9445-3DC913A1B201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19E77-0948-4600-97A8-7B0C1C0E1792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CAC18-6A0F-473D-A3C3-BD60DE026BAA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Insights: Identified key features influencing predictions</a:t>
          </a:r>
        </a:p>
      </dsp:txBody>
      <dsp:txXfrm>
        <a:off x="1642357" y="1778050"/>
        <a:ext cx="3831188" cy="1421954"/>
      </dsp:txXfrm>
    </dsp:sp>
    <dsp:sp modelId="{D5A30E41-3B14-412D-B4D7-7483812475B1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85CCE-0A99-493A-B6E0-B8C202E72218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C6B44-B3BF-4198-A0D7-DDB9ABB97C83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Visualization: Performance visualized through confusion matrices and classification reports</a:t>
          </a:r>
        </a:p>
      </dsp:txBody>
      <dsp:txXfrm>
        <a:off x="1642357" y="3555493"/>
        <a:ext cx="3831188" cy="14219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D4C6D-AF80-430F-A355-7B887075659E}">
      <dsp:nvSpPr>
        <dsp:cNvPr id="0" name=""/>
        <dsp:cNvSpPr/>
      </dsp:nvSpPr>
      <dsp:spPr>
        <a:xfrm>
          <a:off x="218916" y="422341"/>
          <a:ext cx="913248" cy="913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6517D-A076-4223-AFE9-316A3F8FE536}">
      <dsp:nvSpPr>
        <dsp:cNvPr id="0" name=""/>
        <dsp:cNvSpPr/>
      </dsp:nvSpPr>
      <dsp:spPr>
        <a:xfrm>
          <a:off x="410698" y="614123"/>
          <a:ext cx="529683" cy="529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A3BA2-36A6-42D5-B098-F3F373933A70}">
      <dsp:nvSpPr>
        <dsp:cNvPr id="0" name=""/>
        <dsp:cNvSpPr/>
      </dsp:nvSpPr>
      <dsp:spPr>
        <a:xfrm>
          <a:off x="1327860" y="422341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Enhanced Decision-Making</a:t>
          </a:r>
          <a:r>
            <a:rPr lang="en-US" sz="1100" kern="1200"/>
            <a:t>: Accurate default risk assessments optimize credit approvals and risk management.</a:t>
          </a:r>
        </a:p>
      </dsp:txBody>
      <dsp:txXfrm>
        <a:off x="1327860" y="422341"/>
        <a:ext cx="2152655" cy="913248"/>
      </dsp:txXfrm>
    </dsp:sp>
    <dsp:sp modelId="{D23691F6-8151-4931-8CB2-A60148F3098B}">
      <dsp:nvSpPr>
        <dsp:cNvPr id="0" name=""/>
        <dsp:cNvSpPr/>
      </dsp:nvSpPr>
      <dsp:spPr>
        <a:xfrm>
          <a:off x="3855600" y="422341"/>
          <a:ext cx="913248" cy="913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02BFA-5C2E-4785-B653-7B86AEDFD4FA}">
      <dsp:nvSpPr>
        <dsp:cNvPr id="0" name=""/>
        <dsp:cNvSpPr/>
      </dsp:nvSpPr>
      <dsp:spPr>
        <a:xfrm>
          <a:off x="4047382" y="614123"/>
          <a:ext cx="529683" cy="529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1A507-A97B-4DD7-90E9-0D5BDAC4D20F}">
      <dsp:nvSpPr>
        <dsp:cNvPr id="0" name=""/>
        <dsp:cNvSpPr/>
      </dsp:nvSpPr>
      <dsp:spPr>
        <a:xfrm>
          <a:off x="4964544" y="422341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Improved Customer Experience</a:t>
          </a:r>
          <a:r>
            <a:rPr lang="en-US" sz="1100" kern="1200"/>
            <a:t>: Personalized interventions and timely credit assessments boost satisfaction.</a:t>
          </a:r>
        </a:p>
      </dsp:txBody>
      <dsp:txXfrm>
        <a:off x="4964544" y="422341"/>
        <a:ext cx="2152655" cy="913248"/>
      </dsp:txXfrm>
    </dsp:sp>
    <dsp:sp modelId="{3E714AC8-63E1-4131-A4F0-9C4A1D3A529D}">
      <dsp:nvSpPr>
        <dsp:cNvPr id="0" name=""/>
        <dsp:cNvSpPr/>
      </dsp:nvSpPr>
      <dsp:spPr>
        <a:xfrm>
          <a:off x="7492284" y="422341"/>
          <a:ext cx="913248" cy="913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5F1F1-0387-47E1-B16C-2BE9ED79532A}">
      <dsp:nvSpPr>
        <dsp:cNvPr id="0" name=""/>
        <dsp:cNvSpPr/>
      </dsp:nvSpPr>
      <dsp:spPr>
        <a:xfrm>
          <a:off x="7684066" y="614123"/>
          <a:ext cx="529683" cy="529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B762A-D797-4981-8DE1-2C9658D92F0B}">
      <dsp:nvSpPr>
        <dsp:cNvPr id="0" name=""/>
        <dsp:cNvSpPr/>
      </dsp:nvSpPr>
      <dsp:spPr>
        <a:xfrm>
          <a:off x="8601228" y="422341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Cost Savings</a:t>
          </a:r>
          <a:r>
            <a:rPr lang="en-US" sz="1100" kern="1200"/>
            <a:t>: Reduces credit defaults and operational costs in risk assessment.</a:t>
          </a:r>
        </a:p>
      </dsp:txBody>
      <dsp:txXfrm>
        <a:off x="8601228" y="422341"/>
        <a:ext cx="2152655" cy="913248"/>
      </dsp:txXfrm>
    </dsp:sp>
    <dsp:sp modelId="{B90D0909-41C3-48DE-B513-4BE85AF9B094}">
      <dsp:nvSpPr>
        <dsp:cNvPr id="0" name=""/>
        <dsp:cNvSpPr/>
      </dsp:nvSpPr>
      <dsp:spPr>
        <a:xfrm>
          <a:off x="218916" y="1882698"/>
          <a:ext cx="913248" cy="913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DFAC-541E-4EB9-8D4A-526BED65A062}">
      <dsp:nvSpPr>
        <dsp:cNvPr id="0" name=""/>
        <dsp:cNvSpPr/>
      </dsp:nvSpPr>
      <dsp:spPr>
        <a:xfrm>
          <a:off x="410698" y="2074480"/>
          <a:ext cx="529683" cy="529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ADCA0-B89B-431D-9D8F-5FFEAF3D96B7}">
      <dsp:nvSpPr>
        <dsp:cNvPr id="0" name=""/>
        <dsp:cNvSpPr/>
      </dsp:nvSpPr>
      <dsp:spPr>
        <a:xfrm>
          <a:off x="1327860" y="1882698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Revenue Generation</a:t>
          </a:r>
          <a:r>
            <a:rPr lang="en-US" sz="1100" kern="1200"/>
            <a:t>: Maintains a healthier loan book and offers competitive credit products to drive customer acquisition.</a:t>
          </a:r>
        </a:p>
      </dsp:txBody>
      <dsp:txXfrm>
        <a:off x="1327860" y="1882698"/>
        <a:ext cx="2152655" cy="913248"/>
      </dsp:txXfrm>
    </dsp:sp>
    <dsp:sp modelId="{D8C4F69A-DAD1-4EAF-89FD-21A1102BFE0A}">
      <dsp:nvSpPr>
        <dsp:cNvPr id="0" name=""/>
        <dsp:cNvSpPr/>
      </dsp:nvSpPr>
      <dsp:spPr>
        <a:xfrm>
          <a:off x="3855600" y="1882698"/>
          <a:ext cx="913248" cy="9132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4A0B6-39C5-4E8C-AEA3-EF3067C560EC}">
      <dsp:nvSpPr>
        <dsp:cNvPr id="0" name=""/>
        <dsp:cNvSpPr/>
      </dsp:nvSpPr>
      <dsp:spPr>
        <a:xfrm>
          <a:off x="4047382" y="2074480"/>
          <a:ext cx="529683" cy="5296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62433-1685-4335-9D30-8C1253BE962D}">
      <dsp:nvSpPr>
        <dsp:cNvPr id="0" name=""/>
        <dsp:cNvSpPr/>
      </dsp:nvSpPr>
      <dsp:spPr>
        <a:xfrm>
          <a:off x="4964544" y="1882698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Scalability</a:t>
          </a:r>
          <a:r>
            <a:rPr lang="en-US" sz="1100" kern="1200"/>
            <a:t>: Scales across the customer base, addressing data integrity and computational challenges.</a:t>
          </a:r>
        </a:p>
      </dsp:txBody>
      <dsp:txXfrm>
        <a:off x="4964544" y="1882698"/>
        <a:ext cx="2152655" cy="913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7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amex-default-prediction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3859511" cy="5409262"/>
          </a:xfrm>
        </p:spPr>
        <p:txBody>
          <a:bodyPr anchor="t">
            <a:normAutofit/>
          </a:bodyPr>
          <a:lstStyle/>
          <a:p>
            <a:r>
              <a:rPr lang="en-US" sz="3100" dirty="0">
                <a:latin typeface="Walbaum Display"/>
                <a:ea typeface="+mj-lt"/>
                <a:cs typeface="+mj-lt"/>
              </a:rPr>
              <a:t>American Express - Default Prediction</a:t>
            </a:r>
            <a:endParaRPr lang="en-US" sz="3100" dirty="0">
              <a:latin typeface="Walbaum Display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264712D-AE43-6C52-1B39-AB03D2B79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505765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35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847" y="164018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7B766EA-E3C9-759D-DA80-E80B94375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58207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BF98125B-DA9E-975C-4137-690BD9086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78" y="1281835"/>
            <a:ext cx="5877750" cy="55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0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Conclusion and Recommendations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Conclusion: The model provides a robust tool for assessing credit card default risk with high accuracy</a:t>
            </a:r>
          </a:p>
          <a:p>
            <a:pPr lvl="0"/>
            <a:r>
              <a:rPr lang="en-US" dirty="0"/>
              <a:t>Recommendations</a:t>
            </a:r>
          </a:p>
          <a:p>
            <a:pPr lvl="1"/>
            <a:r>
              <a:rPr lang="en-US" dirty="0"/>
              <a:t>Continuously update the model with new data</a:t>
            </a:r>
          </a:p>
          <a:p>
            <a:pPr lvl="1"/>
            <a:r>
              <a:rPr lang="en-US" dirty="0"/>
              <a:t>Implement regular audits to ensure fairness</a:t>
            </a:r>
          </a:p>
          <a:p>
            <a:pPr lvl="1"/>
            <a:r>
              <a:rPr lang="en-US" dirty="0"/>
              <a:t>Integrate the model into a broader risk management framework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564C3524-FA4C-8B77-CFE1-F960170FB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66" r="4951" b="-1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763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Future Uses and Ethical Considerations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 dirty="0"/>
              <a:t>Future Uses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Integrate into real-time credit scoring systems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Extend to other financial products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Explore deep learning models for improved performance</a:t>
            </a:r>
          </a:p>
          <a:p>
            <a:pPr lvl="0">
              <a:lnSpc>
                <a:spcPct val="100000"/>
              </a:lnSpc>
            </a:pPr>
            <a:r>
              <a:rPr lang="en-US" sz="1500" dirty="0"/>
              <a:t>Ethical Considerations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Ensure data privacy and confidentiality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Address potential biases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Adhere to regulatory guidelines like the Fair Credit Reporting 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EA8DC-9623-7FB2-ECD9-5ED791A53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8" r="41542" b="625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309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581A2-3354-EACA-DE48-4B2831C0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Key Benefits of Predictive Model for American Express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E413D-9F0D-AFA4-B0A5-DE97CDA08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835071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60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350A-C52C-232E-3C7E-4D40346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4EE8-19C2-1685-212C-86386237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Kaggle American Express Default Prediction Competition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Academic papers on credit risk modeling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Regulatory guidelines from FCRA and CFPB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Ethical frameworks for AI and machine learning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https://www.kaggle.com/competitions/amex-default-prediction/data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Objective: Develop and apply a machine learning model for predicting credit card defaults using American Express data</a:t>
            </a:r>
          </a:p>
          <a:p>
            <a:endParaRPr lang="en-US" dirty="0"/>
          </a:p>
          <a:p>
            <a:pPr lvl="0"/>
            <a:r>
              <a:rPr lang="en-US" dirty="0"/>
              <a:t>Goal: Enhance accuracy of default predictions to improve risk management and lending decisions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5BBF9AE8-9246-5C68-2A04-8B623EB6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4" r="42197" b="-438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97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F4C3129-2D2D-4248-F722-1D3658DD2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7567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68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7E38B1F-594B-0C18-B28E-E9824E2AF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90871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58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Data Explanation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Objective: Predict the probability of future credit card payment defaults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Data: Anonymized and normalized customer profile features, categorized into delinquency, spend, payment, balance, and risk variables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Target Variable: Binary indicator of default within 120 days after the latest statement date</a:t>
            </a:r>
          </a:p>
        </p:txBody>
      </p:sp>
      <p:pic>
        <p:nvPicPr>
          <p:cNvPr id="6" name="Picture 5" descr="A line of binary code">
            <a:extLst>
              <a:ext uri="{FF2B5EF4-FFF2-40B4-BE49-F238E27FC236}">
                <a16:creationId xmlns:a16="http://schemas.microsoft.com/office/drawing/2014/main" id="{4182C102-B06F-B596-2FF6-91F9F4E72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1" r="20540" b="5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72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07D573EA-FA11-8909-FA3F-CEE95E5F4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" y="-2767"/>
            <a:ext cx="6179564" cy="6861320"/>
          </a:xfr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FDC1E25-57E5-2500-67CC-10D6F20F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38" y="0"/>
            <a:ext cx="6033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3E753044-6F9F-AA30-FF37-FD9F0E5CF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66" y="-2766"/>
            <a:ext cx="6460488" cy="68536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36AE1-5D32-26CC-6EAC-9DB9F41F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92" y="0"/>
            <a:ext cx="5761684" cy="68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Steps</a:t>
            </a:r>
          </a:p>
          <a:p>
            <a:pPr lvl="1"/>
            <a:r>
              <a:rPr lang="en-US" dirty="0"/>
              <a:t>Handle missing values by imputation or removal</a:t>
            </a:r>
          </a:p>
          <a:p>
            <a:pPr lvl="1"/>
            <a:r>
              <a:rPr lang="en-US" dirty="0"/>
              <a:t>Feature engineering through one-hot encoding, normalization, and scaling</a:t>
            </a:r>
          </a:p>
          <a:p>
            <a:pPr lvl="0"/>
            <a:r>
              <a:rPr lang="en-US" dirty="0"/>
              <a:t>Categories: Delinquency , Spend , Payment , Balance , Risk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33A1FCF-2B59-E734-8895-3487A8469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07" r="14655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384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9C607AE-F61C-6221-AE42-EEB7AAACD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540620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27846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C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BC816"/>
      </a:accent6>
      <a:hlink>
        <a:srgbClr val="349E6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SplashVTI</vt:lpstr>
      <vt:lpstr>American Express - Default Prediction</vt:lpstr>
      <vt:lpstr>Abstract</vt:lpstr>
      <vt:lpstr>Introduction</vt:lpstr>
      <vt:lpstr>Business Problem</vt:lpstr>
      <vt:lpstr>Data Explanation</vt:lpstr>
      <vt:lpstr>PowerPoint Presentation</vt:lpstr>
      <vt:lpstr>PowerPoint Presentation</vt:lpstr>
      <vt:lpstr>Data Preprocessing</vt:lpstr>
      <vt:lpstr>Methods</vt:lpstr>
      <vt:lpstr>Analysis</vt:lpstr>
      <vt:lpstr>Conclusion and Recommendations</vt:lpstr>
      <vt:lpstr>Future Uses and Ethical Considerations</vt:lpstr>
      <vt:lpstr>Key Benefits of Predictive Model for American Express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84</cp:revision>
  <dcterms:created xsi:type="dcterms:W3CDTF">2024-05-21T02:44:14Z</dcterms:created>
  <dcterms:modified xsi:type="dcterms:W3CDTF">2024-05-21T03:28:51Z</dcterms:modified>
</cp:coreProperties>
</file>