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2/28/23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2/28/23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74FF-57F6-574B-904A-BBE5EA890845}"/>
              </a:ext>
            </a:extLst>
          </p:cNvPr>
          <p:cNvSpPr>
            <a:spLocks noGrp="1"/>
          </p:cNvSpPr>
          <p:nvPr>
            <p:ph type="ctrTitle"/>
          </p:nvPr>
        </p:nvSpPr>
        <p:spPr>
          <a:xfrm>
            <a:off x="680322" y="2564780"/>
            <a:ext cx="8144134" cy="1541999"/>
          </a:xfrm>
        </p:spPr>
        <p:txBody>
          <a:bodyPr/>
          <a:lstStyle/>
          <a:p>
            <a:r>
              <a:rPr lang="en-US" dirty="0"/>
              <a:t>DSC 530 Final Project - Inventory Management</a:t>
            </a:r>
          </a:p>
        </p:txBody>
      </p:sp>
      <p:sp>
        <p:nvSpPr>
          <p:cNvPr id="3" name="Subtitle 2">
            <a:extLst>
              <a:ext uri="{FF2B5EF4-FFF2-40B4-BE49-F238E27FC236}">
                <a16:creationId xmlns:a16="http://schemas.microsoft.com/office/drawing/2014/main" id="{67F827D9-57BE-E546-84AF-56B391BCB4F2}"/>
              </a:ext>
            </a:extLst>
          </p:cNvPr>
          <p:cNvSpPr>
            <a:spLocks noGrp="1"/>
          </p:cNvSpPr>
          <p:nvPr>
            <p:ph type="subTitle" idx="1"/>
          </p:nvPr>
        </p:nvSpPr>
        <p:spPr/>
        <p:txBody>
          <a:bodyPr/>
          <a:lstStyle/>
          <a:p>
            <a:r>
              <a:rPr lang="en-US" dirty="0"/>
              <a:t>By Kausik Chattapadhyay</a:t>
            </a:r>
          </a:p>
          <a:p>
            <a:r>
              <a:rPr lang="en-US" dirty="0"/>
              <a:t>Date: 02/28/2023</a:t>
            </a:r>
          </a:p>
        </p:txBody>
      </p:sp>
    </p:spTree>
    <p:extLst>
      <p:ext uri="{BB962C8B-B14F-4D97-AF65-F5344CB8AC3E}">
        <p14:creationId xmlns:p14="http://schemas.microsoft.com/office/powerpoint/2010/main" val="2802733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3B95-BB66-9E4B-8A74-D0550DA9977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D06916A-4E21-6846-8EAA-BEC552FF2FA1}"/>
              </a:ext>
            </a:extLst>
          </p:cNvPr>
          <p:cNvSpPr>
            <a:spLocks noGrp="1"/>
          </p:cNvSpPr>
          <p:nvPr>
            <p:ph idx="1"/>
          </p:nvPr>
        </p:nvSpPr>
        <p:spPr/>
        <p:txBody>
          <a:bodyPr>
            <a:normAutofit fontScale="77500" lnSpcReduction="20000"/>
          </a:bodyPr>
          <a:lstStyle/>
          <a:p>
            <a:r>
              <a:rPr lang="en-US" b="1" dirty="0"/>
              <a:t>Context: </a:t>
            </a:r>
            <a:r>
              <a:rPr lang="en-US" dirty="0"/>
              <a:t>A retail firm has many products in their inventory, and very few of them tend to sell (only about 10% sell each year) and many of the products only have a single sale in the course of a year</a:t>
            </a:r>
          </a:p>
          <a:p>
            <a:endParaRPr lang="en-US" dirty="0"/>
          </a:p>
          <a:p>
            <a:r>
              <a:rPr lang="en-US" b="1" dirty="0"/>
              <a:t>Objective: </a:t>
            </a:r>
            <a:r>
              <a:rPr lang="en-US" dirty="0"/>
              <a:t>The sales and growth team of the retail firm wants to determine which products from their inventory should they retain to sell and the ones to discard</a:t>
            </a:r>
          </a:p>
          <a:p>
            <a:endParaRPr lang="en-US" dirty="0"/>
          </a:p>
          <a:p>
            <a:r>
              <a:rPr lang="en-US" b="1" dirty="0"/>
              <a:t>Data: </a:t>
            </a:r>
            <a:r>
              <a:rPr lang="en-US" dirty="0"/>
              <a:t>The data given contains both historical sales data AND active inventory</a:t>
            </a:r>
          </a:p>
          <a:p>
            <a:endParaRPr lang="en-US" dirty="0"/>
          </a:p>
          <a:p>
            <a:r>
              <a:rPr lang="en-US" b="1" dirty="0"/>
              <a:t>Goal: </a:t>
            </a:r>
            <a:r>
              <a:rPr lang="en-US" dirty="0"/>
              <a:t>We have a to building a binary classifier which gives us a list of product ID which need to retained in the inventory or list of products that need to be removed</a:t>
            </a:r>
          </a:p>
        </p:txBody>
      </p:sp>
    </p:spTree>
    <p:extLst>
      <p:ext uri="{BB962C8B-B14F-4D97-AF65-F5344CB8AC3E}">
        <p14:creationId xmlns:p14="http://schemas.microsoft.com/office/powerpoint/2010/main" val="14652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5F6D-FB54-A64A-B82C-6421212D6D1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3FC5B3B-CFF8-EB42-A3D6-6F6127393AEC}"/>
              </a:ext>
            </a:extLst>
          </p:cNvPr>
          <p:cNvSpPr>
            <a:spLocks noGrp="1"/>
          </p:cNvSpPr>
          <p:nvPr>
            <p:ph idx="1"/>
          </p:nvPr>
        </p:nvSpPr>
        <p:spPr>
          <a:xfrm>
            <a:off x="0" y="1973766"/>
            <a:ext cx="12191999" cy="4884234"/>
          </a:xfrm>
        </p:spPr>
        <p:txBody>
          <a:bodyPr>
            <a:normAutofit/>
          </a:bodyPr>
          <a:lstStyle/>
          <a:p>
            <a:pPr algn="just"/>
            <a:r>
              <a:rPr lang="en-US" sz="1600" dirty="0"/>
              <a:t>The dataset contains a detailed set of products in an inventory and the main problem statement here is to determine the products that should continue to sell, and which products to remove from the inventory. </a:t>
            </a:r>
          </a:p>
          <a:p>
            <a:pPr algn="just"/>
            <a:r>
              <a:rPr lang="en-US" sz="1600" dirty="0"/>
              <a:t>The file contains the observations of both historical sales and active inventory data. </a:t>
            </a:r>
          </a:p>
          <a:p>
            <a:pPr algn="just"/>
            <a:r>
              <a:rPr lang="en-US" sz="1600" dirty="0"/>
              <a:t>The end solution here is to create a model that will predict which products to keep and which to remove from the inventory – we’ll perform EDA on this data to understand the data better.</a:t>
            </a:r>
          </a:p>
          <a:p>
            <a:pPr algn="just"/>
            <a:r>
              <a:rPr lang="en-US" sz="1600" dirty="0"/>
              <a:t>The dataset contains 198,917 rows and 14 columns with 12 numerical and 2 categorical columns. There are 122,921 actively sold products in the dataset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EF8F37D9-701D-6E4B-BBD4-51A3C9B9BC65}"/>
              </a:ext>
            </a:extLst>
          </p:cNvPr>
          <p:cNvPicPr>
            <a:picLocks noChangeAspect="1"/>
          </p:cNvPicPr>
          <p:nvPr/>
        </p:nvPicPr>
        <p:blipFill>
          <a:blip r:embed="rId2"/>
          <a:stretch>
            <a:fillRect/>
          </a:stretch>
        </p:blipFill>
        <p:spPr>
          <a:xfrm>
            <a:off x="78058" y="4242052"/>
            <a:ext cx="12032165" cy="1958025"/>
          </a:xfrm>
          <a:prstGeom prst="rect">
            <a:avLst/>
          </a:prstGeom>
        </p:spPr>
      </p:pic>
    </p:spTree>
    <p:extLst>
      <p:ext uri="{BB962C8B-B14F-4D97-AF65-F5344CB8AC3E}">
        <p14:creationId xmlns:p14="http://schemas.microsoft.com/office/powerpoint/2010/main" val="11125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B87A-C171-CF4E-8F3E-6B0008D946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B753DB-E66A-474D-A348-2A78CB641C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14026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17</TotalTime>
  <Words>251</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Trebuchet MS</vt:lpstr>
      <vt:lpstr>Berlin</vt:lpstr>
      <vt:lpstr>DSC 530 Final Project - Inventory Management</vt:lpstr>
      <vt:lpstr>Problem Statement:</vt:lpstr>
      <vt:lpstr>Dataset:</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530 Final Project - Inventory Management</dc:title>
  <dc:creator>kausik chattapadhyay</dc:creator>
  <cp:lastModifiedBy>kausik chattapadhyay</cp:lastModifiedBy>
  <cp:revision>4</cp:revision>
  <dcterms:created xsi:type="dcterms:W3CDTF">2023-02-28T18:59:39Z</dcterms:created>
  <dcterms:modified xsi:type="dcterms:W3CDTF">2023-02-28T19:17:28Z</dcterms:modified>
</cp:coreProperties>
</file>