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D35DC-FB00-DFD2-C1D8-7B7EE860C040}" v="166" dt="2024-04-02T02:51:29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15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16.svg"/><Relationship Id="rId9" Type="http://schemas.openxmlformats.org/officeDocument/2006/relationships/image" Target="../media/image5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15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16.svg"/><Relationship Id="rId9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43F8E-0145-4F08-9B60-AB45F1B4B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B6CB65-78B4-47D6-B212-48C0A3FB3B05}">
      <dgm:prSet/>
      <dgm:spPr/>
      <dgm:t>
        <a:bodyPr/>
        <a:lstStyle/>
        <a:p>
          <a:r>
            <a:rPr lang="en-US"/>
            <a:t>The Fraud Company targets better fraud detection in the Brazilian/South America market.</a:t>
          </a:r>
        </a:p>
      </dgm:t>
    </dgm:pt>
    <dgm:pt modelId="{8ED94E03-26B0-479E-9AA0-0246BE8551D7}" type="parTrans" cxnId="{8A57EE3D-311B-4927-BDE5-32015E9AD15A}">
      <dgm:prSet/>
      <dgm:spPr/>
      <dgm:t>
        <a:bodyPr/>
        <a:lstStyle/>
        <a:p>
          <a:endParaRPr lang="en-US"/>
        </a:p>
      </dgm:t>
    </dgm:pt>
    <dgm:pt modelId="{60A84179-0262-4597-8DDE-2195A6C5E605}" type="sibTrans" cxnId="{8A57EE3D-311B-4927-BDE5-32015E9AD15A}">
      <dgm:prSet/>
      <dgm:spPr/>
      <dgm:t>
        <a:bodyPr/>
        <a:lstStyle/>
        <a:p>
          <a:endParaRPr lang="en-US"/>
        </a:p>
      </dgm:t>
    </dgm:pt>
    <dgm:pt modelId="{448AA160-FDE3-41E7-A0B0-447BD697ECDA}">
      <dgm:prSet/>
      <dgm:spPr/>
      <dgm:t>
        <a:bodyPr/>
        <a:lstStyle/>
        <a:p>
          <a:r>
            <a:rPr lang="en-US"/>
            <a:t>Revenue-sharing heavily hinges on accurate fraud detection, posing significant financial risks.</a:t>
          </a:r>
        </a:p>
      </dgm:t>
    </dgm:pt>
    <dgm:pt modelId="{7DA92AAC-7FED-49BA-95AA-5B7458C78814}" type="parTrans" cxnId="{325C1966-B087-4539-A39E-7DBFC28E1E43}">
      <dgm:prSet/>
      <dgm:spPr/>
      <dgm:t>
        <a:bodyPr/>
        <a:lstStyle/>
        <a:p>
          <a:endParaRPr lang="en-US"/>
        </a:p>
      </dgm:t>
    </dgm:pt>
    <dgm:pt modelId="{22E46025-9052-4A4D-9E64-DA6D5A94D5B1}" type="sibTrans" cxnId="{325C1966-B087-4539-A39E-7DBFC28E1E43}">
      <dgm:prSet/>
      <dgm:spPr/>
      <dgm:t>
        <a:bodyPr/>
        <a:lstStyle/>
        <a:p>
          <a:endParaRPr lang="en-US"/>
        </a:p>
      </dgm:t>
    </dgm:pt>
    <dgm:pt modelId="{8E6E936A-00A8-4801-990B-EE3BC9A8AD6E}">
      <dgm:prSet/>
      <dgm:spPr/>
      <dgm:t>
        <a:bodyPr/>
        <a:lstStyle/>
        <a:p>
          <a:r>
            <a:rPr lang="en-US"/>
            <a:t>A machine learning model is developed to predict transaction legitimacy, mitigating financial risks linked to fraud.</a:t>
          </a:r>
        </a:p>
      </dgm:t>
    </dgm:pt>
    <dgm:pt modelId="{622BDC99-F678-41E2-8075-D6CB63F85C4D}" type="parTrans" cxnId="{8F1880F6-B16C-44E6-8054-6039BB035559}">
      <dgm:prSet/>
      <dgm:spPr/>
      <dgm:t>
        <a:bodyPr/>
        <a:lstStyle/>
        <a:p>
          <a:endParaRPr lang="en-US"/>
        </a:p>
      </dgm:t>
    </dgm:pt>
    <dgm:pt modelId="{780A36DE-88A6-4394-9539-B18D5B2217EE}" type="sibTrans" cxnId="{8F1880F6-B16C-44E6-8054-6039BB035559}">
      <dgm:prSet/>
      <dgm:spPr/>
      <dgm:t>
        <a:bodyPr/>
        <a:lstStyle/>
        <a:p>
          <a:endParaRPr lang="en-US"/>
        </a:p>
      </dgm:t>
    </dgm:pt>
    <dgm:pt modelId="{47EADBE6-793D-4848-8E5C-E7A6C3DAE1BA}" type="pres">
      <dgm:prSet presAssocID="{48143F8E-0145-4F08-9B60-AB45F1B4B047}" presName="root" presStyleCnt="0">
        <dgm:presLayoutVars>
          <dgm:dir/>
          <dgm:resizeHandles val="exact"/>
        </dgm:presLayoutVars>
      </dgm:prSet>
      <dgm:spPr/>
    </dgm:pt>
    <dgm:pt modelId="{38746568-5E53-43D5-A373-F97E0B8E9AC9}" type="pres">
      <dgm:prSet presAssocID="{5CB6CB65-78B4-47D6-B212-48C0A3FB3B05}" presName="compNode" presStyleCnt="0"/>
      <dgm:spPr/>
    </dgm:pt>
    <dgm:pt modelId="{527B0FF6-62DF-4792-ACA7-E71207B5B8A2}" type="pres">
      <dgm:prSet presAssocID="{5CB6CB65-78B4-47D6-B212-48C0A3FB3B05}" presName="bgRect" presStyleLbl="bgShp" presStyleIdx="0" presStyleCnt="3"/>
      <dgm:spPr/>
    </dgm:pt>
    <dgm:pt modelId="{1A6AC355-FDBA-46E0-A0A1-0CC85748351C}" type="pres">
      <dgm:prSet presAssocID="{5CB6CB65-78B4-47D6-B212-48C0A3FB3B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E8D40FD4-075D-4B12-BBFE-185B72C773D0}" type="pres">
      <dgm:prSet presAssocID="{5CB6CB65-78B4-47D6-B212-48C0A3FB3B05}" presName="spaceRect" presStyleCnt="0"/>
      <dgm:spPr/>
    </dgm:pt>
    <dgm:pt modelId="{438853C6-4A8B-480F-A7F3-36BFD239F424}" type="pres">
      <dgm:prSet presAssocID="{5CB6CB65-78B4-47D6-B212-48C0A3FB3B05}" presName="parTx" presStyleLbl="revTx" presStyleIdx="0" presStyleCnt="3">
        <dgm:presLayoutVars>
          <dgm:chMax val="0"/>
          <dgm:chPref val="0"/>
        </dgm:presLayoutVars>
      </dgm:prSet>
      <dgm:spPr/>
    </dgm:pt>
    <dgm:pt modelId="{B4998377-C641-4E42-B0E0-1F158A94F348}" type="pres">
      <dgm:prSet presAssocID="{60A84179-0262-4597-8DDE-2195A6C5E605}" presName="sibTrans" presStyleCnt="0"/>
      <dgm:spPr/>
    </dgm:pt>
    <dgm:pt modelId="{13DAB5BA-8F93-4021-B3CB-68BD17C9783A}" type="pres">
      <dgm:prSet presAssocID="{448AA160-FDE3-41E7-A0B0-447BD697ECDA}" presName="compNode" presStyleCnt="0"/>
      <dgm:spPr/>
    </dgm:pt>
    <dgm:pt modelId="{F86BC2BB-BB8F-44FF-81F0-5A5B93077BAC}" type="pres">
      <dgm:prSet presAssocID="{448AA160-FDE3-41E7-A0B0-447BD697ECDA}" presName="bgRect" presStyleLbl="bgShp" presStyleIdx="1" presStyleCnt="3"/>
      <dgm:spPr/>
    </dgm:pt>
    <dgm:pt modelId="{406F41D0-186B-4D0C-BA87-1C5A8CFB7C63}" type="pres">
      <dgm:prSet presAssocID="{448AA160-FDE3-41E7-A0B0-447BD697EC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73BDB9F9-C939-4EC7-8C2C-A03DD213EDBC}" type="pres">
      <dgm:prSet presAssocID="{448AA160-FDE3-41E7-A0B0-447BD697ECDA}" presName="spaceRect" presStyleCnt="0"/>
      <dgm:spPr/>
    </dgm:pt>
    <dgm:pt modelId="{A6753A21-9339-4224-B3C7-2D812847D9BD}" type="pres">
      <dgm:prSet presAssocID="{448AA160-FDE3-41E7-A0B0-447BD697ECDA}" presName="parTx" presStyleLbl="revTx" presStyleIdx="1" presStyleCnt="3">
        <dgm:presLayoutVars>
          <dgm:chMax val="0"/>
          <dgm:chPref val="0"/>
        </dgm:presLayoutVars>
      </dgm:prSet>
      <dgm:spPr/>
    </dgm:pt>
    <dgm:pt modelId="{E8739C4A-4B03-4D8A-BE59-F1DA7C3B7444}" type="pres">
      <dgm:prSet presAssocID="{22E46025-9052-4A4D-9E64-DA6D5A94D5B1}" presName="sibTrans" presStyleCnt="0"/>
      <dgm:spPr/>
    </dgm:pt>
    <dgm:pt modelId="{ACA85AD0-7C82-48E0-96E6-7934DAC1CA5C}" type="pres">
      <dgm:prSet presAssocID="{8E6E936A-00A8-4801-990B-EE3BC9A8AD6E}" presName="compNode" presStyleCnt="0"/>
      <dgm:spPr/>
    </dgm:pt>
    <dgm:pt modelId="{2B656B4B-0B1D-4830-85BA-4F5AAD6490A1}" type="pres">
      <dgm:prSet presAssocID="{8E6E936A-00A8-4801-990B-EE3BC9A8AD6E}" presName="bgRect" presStyleLbl="bgShp" presStyleIdx="2" presStyleCnt="3"/>
      <dgm:spPr/>
    </dgm:pt>
    <dgm:pt modelId="{779BCD58-497D-451C-AA81-4E28E9CF32CE}" type="pres">
      <dgm:prSet presAssocID="{8E6E936A-00A8-4801-990B-EE3BC9A8AD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39DADB-8D4C-4C24-8A47-333ADAB41540}" type="pres">
      <dgm:prSet presAssocID="{8E6E936A-00A8-4801-990B-EE3BC9A8AD6E}" presName="spaceRect" presStyleCnt="0"/>
      <dgm:spPr/>
    </dgm:pt>
    <dgm:pt modelId="{288FD68F-9ED2-4415-A49C-2869D6F3BAC5}" type="pres">
      <dgm:prSet presAssocID="{8E6E936A-00A8-4801-990B-EE3BC9A8AD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57EE3D-311B-4927-BDE5-32015E9AD15A}" srcId="{48143F8E-0145-4F08-9B60-AB45F1B4B047}" destId="{5CB6CB65-78B4-47D6-B212-48C0A3FB3B05}" srcOrd="0" destOrd="0" parTransId="{8ED94E03-26B0-479E-9AA0-0246BE8551D7}" sibTransId="{60A84179-0262-4597-8DDE-2195A6C5E605}"/>
    <dgm:cxn modelId="{325C1966-B087-4539-A39E-7DBFC28E1E43}" srcId="{48143F8E-0145-4F08-9B60-AB45F1B4B047}" destId="{448AA160-FDE3-41E7-A0B0-447BD697ECDA}" srcOrd="1" destOrd="0" parTransId="{7DA92AAC-7FED-49BA-95AA-5B7458C78814}" sibTransId="{22E46025-9052-4A4D-9E64-DA6D5A94D5B1}"/>
    <dgm:cxn modelId="{E7A2DD9A-0237-46AF-BD0E-4C65262EB478}" type="presOf" srcId="{5CB6CB65-78B4-47D6-B212-48C0A3FB3B05}" destId="{438853C6-4A8B-480F-A7F3-36BFD239F424}" srcOrd="0" destOrd="0" presId="urn:microsoft.com/office/officeart/2018/2/layout/IconVerticalSolidList"/>
    <dgm:cxn modelId="{A9BA2CAD-3447-42E1-9A0D-DFB4C55003D2}" type="presOf" srcId="{448AA160-FDE3-41E7-A0B0-447BD697ECDA}" destId="{A6753A21-9339-4224-B3C7-2D812847D9BD}" srcOrd="0" destOrd="0" presId="urn:microsoft.com/office/officeart/2018/2/layout/IconVerticalSolidList"/>
    <dgm:cxn modelId="{D3BED4BE-3AB3-45F3-B45D-5A119C63094B}" type="presOf" srcId="{48143F8E-0145-4F08-9B60-AB45F1B4B047}" destId="{47EADBE6-793D-4848-8E5C-E7A6C3DAE1BA}" srcOrd="0" destOrd="0" presId="urn:microsoft.com/office/officeart/2018/2/layout/IconVerticalSolidList"/>
    <dgm:cxn modelId="{8716D2C8-51B5-4E27-9053-DA9CABD7CBB1}" type="presOf" srcId="{8E6E936A-00A8-4801-990B-EE3BC9A8AD6E}" destId="{288FD68F-9ED2-4415-A49C-2869D6F3BAC5}" srcOrd="0" destOrd="0" presId="urn:microsoft.com/office/officeart/2018/2/layout/IconVerticalSolidList"/>
    <dgm:cxn modelId="{8F1880F6-B16C-44E6-8054-6039BB035559}" srcId="{48143F8E-0145-4F08-9B60-AB45F1B4B047}" destId="{8E6E936A-00A8-4801-990B-EE3BC9A8AD6E}" srcOrd="2" destOrd="0" parTransId="{622BDC99-F678-41E2-8075-D6CB63F85C4D}" sibTransId="{780A36DE-88A6-4394-9539-B18D5B2217EE}"/>
    <dgm:cxn modelId="{EA7F6177-DC2B-4D09-AE49-85F3DE55EA36}" type="presParOf" srcId="{47EADBE6-793D-4848-8E5C-E7A6C3DAE1BA}" destId="{38746568-5E53-43D5-A373-F97E0B8E9AC9}" srcOrd="0" destOrd="0" presId="urn:microsoft.com/office/officeart/2018/2/layout/IconVerticalSolidList"/>
    <dgm:cxn modelId="{CCABF23B-B689-47DE-ABA4-AB6CC5E8F656}" type="presParOf" srcId="{38746568-5E53-43D5-A373-F97E0B8E9AC9}" destId="{527B0FF6-62DF-4792-ACA7-E71207B5B8A2}" srcOrd="0" destOrd="0" presId="urn:microsoft.com/office/officeart/2018/2/layout/IconVerticalSolidList"/>
    <dgm:cxn modelId="{181A2978-6CB4-4F53-9366-15C4D126609B}" type="presParOf" srcId="{38746568-5E53-43D5-A373-F97E0B8E9AC9}" destId="{1A6AC355-FDBA-46E0-A0A1-0CC85748351C}" srcOrd="1" destOrd="0" presId="urn:microsoft.com/office/officeart/2018/2/layout/IconVerticalSolidList"/>
    <dgm:cxn modelId="{630F6B9F-C333-4FF5-9D26-710D7463535F}" type="presParOf" srcId="{38746568-5E53-43D5-A373-F97E0B8E9AC9}" destId="{E8D40FD4-075D-4B12-BBFE-185B72C773D0}" srcOrd="2" destOrd="0" presId="urn:microsoft.com/office/officeart/2018/2/layout/IconVerticalSolidList"/>
    <dgm:cxn modelId="{E04B469D-7951-4722-944F-AC396F650BF5}" type="presParOf" srcId="{38746568-5E53-43D5-A373-F97E0B8E9AC9}" destId="{438853C6-4A8B-480F-A7F3-36BFD239F424}" srcOrd="3" destOrd="0" presId="urn:microsoft.com/office/officeart/2018/2/layout/IconVerticalSolidList"/>
    <dgm:cxn modelId="{EBE67DDD-15EA-4FF7-B186-A8573C2F80E4}" type="presParOf" srcId="{47EADBE6-793D-4848-8E5C-E7A6C3DAE1BA}" destId="{B4998377-C641-4E42-B0E0-1F158A94F348}" srcOrd="1" destOrd="0" presId="urn:microsoft.com/office/officeart/2018/2/layout/IconVerticalSolidList"/>
    <dgm:cxn modelId="{28226A4D-DAE7-4657-8B07-61A2E84FFFF3}" type="presParOf" srcId="{47EADBE6-793D-4848-8E5C-E7A6C3DAE1BA}" destId="{13DAB5BA-8F93-4021-B3CB-68BD17C9783A}" srcOrd="2" destOrd="0" presId="urn:microsoft.com/office/officeart/2018/2/layout/IconVerticalSolidList"/>
    <dgm:cxn modelId="{BD069902-AE14-44FA-9CE6-5D4DA4AEE7F6}" type="presParOf" srcId="{13DAB5BA-8F93-4021-B3CB-68BD17C9783A}" destId="{F86BC2BB-BB8F-44FF-81F0-5A5B93077BAC}" srcOrd="0" destOrd="0" presId="urn:microsoft.com/office/officeart/2018/2/layout/IconVerticalSolidList"/>
    <dgm:cxn modelId="{FA405CBF-6D32-4CAF-A8DE-E009F07BD265}" type="presParOf" srcId="{13DAB5BA-8F93-4021-B3CB-68BD17C9783A}" destId="{406F41D0-186B-4D0C-BA87-1C5A8CFB7C63}" srcOrd="1" destOrd="0" presId="urn:microsoft.com/office/officeart/2018/2/layout/IconVerticalSolidList"/>
    <dgm:cxn modelId="{6B011240-B488-4910-A934-1F230DA9F0DA}" type="presParOf" srcId="{13DAB5BA-8F93-4021-B3CB-68BD17C9783A}" destId="{73BDB9F9-C939-4EC7-8C2C-A03DD213EDBC}" srcOrd="2" destOrd="0" presId="urn:microsoft.com/office/officeart/2018/2/layout/IconVerticalSolidList"/>
    <dgm:cxn modelId="{3AFD1D56-29D0-4800-9DF6-E8F862F54234}" type="presParOf" srcId="{13DAB5BA-8F93-4021-B3CB-68BD17C9783A}" destId="{A6753A21-9339-4224-B3C7-2D812847D9BD}" srcOrd="3" destOrd="0" presId="urn:microsoft.com/office/officeart/2018/2/layout/IconVerticalSolidList"/>
    <dgm:cxn modelId="{730A4CE7-5942-4FDA-A501-BC7AC6F81072}" type="presParOf" srcId="{47EADBE6-793D-4848-8E5C-E7A6C3DAE1BA}" destId="{E8739C4A-4B03-4D8A-BE59-F1DA7C3B7444}" srcOrd="3" destOrd="0" presId="urn:microsoft.com/office/officeart/2018/2/layout/IconVerticalSolidList"/>
    <dgm:cxn modelId="{46FE3273-67C6-4D50-8177-FCDF4B569D0E}" type="presParOf" srcId="{47EADBE6-793D-4848-8E5C-E7A6C3DAE1BA}" destId="{ACA85AD0-7C82-48E0-96E6-7934DAC1CA5C}" srcOrd="4" destOrd="0" presId="urn:microsoft.com/office/officeart/2018/2/layout/IconVerticalSolidList"/>
    <dgm:cxn modelId="{BCFD17D7-4EEC-41C5-819B-C304D0124ABB}" type="presParOf" srcId="{ACA85AD0-7C82-48E0-96E6-7934DAC1CA5C}" destId="{2B656B4B-0B1D-4830-85BA-4F5AAD6490A1}" srcOrd="0" destOrd="0" presId="urn:microsoft.com/office/officeart/2018/2/layout/IconVerticalSolidList"/>
    <dgm:cxn modelId="{C6999560-B2A0-4DD0-A5F4-4410776CAF85}" type="presParOf" srcId="{ACA85AD0-7C82-48E0-96E6-7934DAC1CA5C}" destId="{779BCD58-497D-451C-AA81-4E28E9CF32CE}" srcOrd="1" destOrd="0" presId="urn:microsoft.com/office/officeart/2018/2/layout/IconVerticalSolidList"/>
    <dgm:cxn modelId="{DEDC5CBC-1B15-41DE-9083-03539C384B12}" type="presParOf" srcId="{ACA85AD0-7C82-48E0-96E6-7934DAC1CA5C}" destId="{F339DADB-8D4C-4C24-8A47-333ADAB41540}" srcOrd="2" destOrd="0" presId="urn:microsoft.com/office/officeart/2018/2/layout/IconVerticalSolidList"/>
    <dgm:cxn modelId="{8CEBEDDF-25B6-4A19-B81F-EEE79AFEDA6D}" type="presParOf" srcId="{ACA85AD0-7C82-48E0-96E6-7934DAC1CA5C}" destId="{288FD68F-9ED2-4415-A49C-2869D6F3BA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A6C622-2979-4FD7-B86D-F3E37D4867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5BB12C-F910-4986-AA1F-FE4A9BF6FECD}">
      <dgm:prSet/>
      <dgm:spPr/>
      <dgm:t>
        <a:bodyPr/>
        <a:lstStyle/>
        <a:p>
          <a:r>
            <a:rPr lang="en-US"/>
            <a:t>Fraud prevention aims to detect and stop fraudulent transactions, safeguarding financial institutions and clients from financial damage and reputational harm.</a:t>
          </a:r>
        </a:p>
      </dgm:t>
    </dgm:pt>
    <dgm:pt modelId="{F98C5541-A5FE-4C8C-B79D-3C7CD127637E}" type="parTrans" cxnId="{03D8392E-4733-4F58-B401-8B0881027440}">
      <dgm:prSet/>
      <dgm:spPr/>
      <dgm:t>
        <a:bodyPr/>
        <a:lstStyle/>
        <a:p>
          <a:endParaRPr lang="en-US"/>
        </a:p>
      </dgm:t>
    </dgm:pt>
    <dgm:pt modelId="{A8010CC4-A88E-4ADF-A5EB-D2AE9386CB54}" type="sibTrans" cxnId="{03D8392E-4733-4F58-B401-8B0881027440}">
      <dgm:prSet/>
      <dgm:spPr/>
      <dgm:t>
        <a:bodyPr/>
        <a:lstStyle/>
        <a:p>
          <a:endParaRPr lang="en-US"/>
        </a:p>
      </dgm:t>
    </dgm:pt>
    <dgm:pt modelId="{22E48C96-F769-488B-92FE-06EE20382500}">
      <dgm:prSet/>
      <dgm:spPr/>
      <dgm:t>
        <a:bodyPr/>
        <a:lstStyle/>
        <a:p>
          <a:r>
            <a:rPr lang="en-US"/>
            <a:t>With fraud occurring through both virtual and physical means, investments in security have seen a rise to combat these threats.</a:t>
          </a:r>
        </a:p>
      </dgm:t>
    </dgm:pt>
    <dgm:pt modelId="{18E0F7B6-D61D-4014-A64A-C5EA8E46E1B1}" type="parTrans" cxnId="{D1C2ADBD-9789-44C1-BED1-DEF0C4E671EF}">
      <dgm:prSet/>
      <dgm:spPr/>
      <dgm:t>
        <a:bodyPr/>
        <a:lstStyle/>
        <a:p>
          <a:endParaRPr lang="en-US"/>
        </a:p>
      </dgm:t>
    </dgm:pt>
    <dgm:pt modelId="{00D915CC-0FEA-46CA-9AB1-8DFBAFAA89A7}" type="sibTrans" cxnId="{D1C2ADBD-9789-44C1-BED1-DEF0C4E671EF}">
      <dgm:prSet/>
      <dgm:spPr/>
      <dgm:t>
        <a:bodyPr/>
        <a:lstStyle/>
        <a:p>
          <a:endParaRPr lang="en-US"/>
        </a:p>
      </dgm:t>
    </dgm:pt>
    <dgm:pt modelId="{8711C1C4-7F3C-43A7-9B31-69F4325BEF2A}">
      <dgm:prSet/>
      <dgm:spPr/>
      <dgm:t>
        <a:bodyPr/>
        <a:lstStyle/>
        <a:p>
          <a:r>
            <a:rPr lang="en-US"/>
            <a:t>Febraban's 2020 Banking Technology Survey highlights that fraud losses can amount to R$ 1 billion, half of what institutions invest annually in information security systems.</a:t>
          </a:r>
        </a:p>
      </dgm:t>
    </dgm:pt>
    <dgm:pt modelId="{B9E4D150-371F-47C6-8337-3E57EEF3DF07}" type="parTrans" cxnId="{F338DF75-2635-451F-867E-97A7E9DFB778}">
      <dgm:prSet/>
      <dgm:spPr/>
      <dgm:t>
        <a:bodyPr/>
        <a:lstStyle/>
        <a:p>
          <a:endParaRPr lang="en-US"/>
        </a:p>
      </dgm:t>
    </dgm:pt>
    <dgm:pt modelId="{4AABDF34-2F00-4763-93F2-3D3769FDF773}" type="sibTrans" cxnId="{F338DF75-2635-451F-867E-97A7E9DFB778}">
      <dgm:prSet/>
      <dgm:spPr/>
      <dgm:t>
        <a:bodyPr/>
        <a:lstStyle/>
        <a:p>
          <a:endParaRPr lang="en-US"/>
        </a:p>
      </dgm:t>
    </dgm:pt>
    <dgm:pt modelId="{76978171-956E-4227-A01B-D714DFF2CABE}" type="pres">
      <dgm:prSet presAssocID="{97A6C622-2979-4FD7-B86D-F3E37D4867FE}" presName="root" presStyleCnt="0">
        <dgm:presLayoutVars>
          <dgm:dir/>
          <dgm:resizeHandles val="exact"/>
        </dgm:presLayoutVars>
      </dgm:prSet>
      <dgm:spPr/>
    </dgm:pt>
    <dgm:pt modelId="{E6728761-0610-40F2-A33B-6C713ACC93DC}" type="pres">
      <dgm:prSet presAssocID="{A35BB12C-F910-4986-AA1F-FE4A9BF6FECD}" presName="compNode" presStyleCnt="0"/>
      <dgm:spPr/>
    </dgm:pt>
    <dgm:pt modelId="{662A37F9-8E9D-408C-8127-AC99D78C289F}" type="pres">
      <dgm:prSet presAssocID="{A35BB12C-F910-4986-AA1F-FE4A9BF6FECD}" presName="bgRect" presStyleLbl="bgShp" presStyleIdx="0" presStyleCnt="3"/>
      <dgm:spPr/>
    </dgm:pt>
    <dgm:pt modelId="{5EBD8857-4670-413B-978E-B394E9601006}" type="pres">
      <dgm:prSet presAssocID="{A35BB12C-F910-4986-AA1F-FE4A9BF6FE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F61EF50-2304-45DD-A27C-EDE64F2C0B15}" type="pres">
      <dgm:prSet presAssocID="{A35BB12C-F910-4986-AA1F-FE4A9BF6FECD}" presName="spaceRect" presStyleCnt="0"/>
      <dgm:spPr/>
    </dgm:pt>
    <dgm:pt modelId="{AA119D26-5208-4198-807C-8B4F8D30F6D0}" type="pres">
      <dgm:prSet presAssocID="{A35BB12C-F910-4986-AA1F-FE4A9BF6FECD}" presName="parTx" presStyleLbl="revTx" presStyleIdx="0" presStyleCnt="3">
        <dgm:presLayoutVars>
          <dgm:chMax val="0"/>
          <dgm:chPref val="0"/>
        </dgm:presLayoutVars>
      </dgm:prSet>
      <dgm:spPr/>
    </dgm:pt>
    <dgm:pt modelId="{13375270-1AC7-4332-A3CE-A2D805BE3002}" type="pres">
      <dgm:prSet presAssocID="{A8010CC4-A88E-4ADF-A5EB-D2AE9386CB54}" presName="sibTrans" presStyleCnt="0"/>
      <dgm:spPr/>
    </dgm:pt>
    <dgm:pt modelId="{23817F61-1035-4633-811E-0955506C4F93}" type="pres">
      <dgm:prSet presAssocID="{22E48C96-F769-488B-92FE-06EE20382500}" presName="compNode" presStyleCnt="0"/>
      <dgm:spPr/>
    </dgm:pt>
    <dgm:pt modelId="{67A6263F-F420-433B-A1D9-A7C44B4B1472}" type="pres">
      <dgm:prSet presAssocID="{22E48C96-F769-488B-92FE-06EE20382500}" presName="bgRect" presStyleLbl="bgShp" presStyleIdx="1" presStyleCnt="3"/>
      <dgm:spPr/>
    </dgm:pt>
    <dgm:pt modelId="{33CE37A3-0E52-44B2-95AF-33048CD5C4BB}" type="pres">
      <dgm:prSet presAssocID="{22E48C96-F769-488B-92FE-06EE203825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BED57B8-2316-4BE7-B95F-E62EBB8F3824}" type="pres">
      <dgm:prSet presAssocID="{22E48C96-F769-488B-92FE-06EE20382500}" presName="spaceRect" presStyleCnt="0"/>
      <dgm:spPr/>
    </dgm:pt>
    <dgm:pt modelId="{403C85BE-59EE-404E-9D5D-5635880F4011}" type="pres">
      <dgm:prSet presAssocID="{22E48C96-F769-488B-92FE-06EE20382500}" presName="parTx" presStyleLbl="revTx" presStyleIdx="1" presStyleCnt="3">
        <dgm:presLayoutVars>
          <dgm:chMax val="0"/>
          <dgm:chPref val="0"/>
        </dgm:presLayoutVars>
      </dgm:prSet>
      <dgm:spPr/>
    </dgm:pt>
    <dgm:pt modelId="{5C29F9AF-9C0F-4E5F-A122-FFE2706510AB}" type="pres">
      <dgm:prSet presAssocID="{00D915CC-0FEA-46CA-9AB1-8DFBAFAA89A7}" presName="sibTrans" presStyleCnt="0"/>
      <dgm:spPr/>
    </dgm:pt>
    <dgm:pt modelId="{F3E03CE1-59FE-444F-BAF6-B81C54CCF896}" type="pres">
      <dgm:prSet presAssocID="{8711C1C4-7F3C-43A7-9B31-69F4325BEF2A}" presName="compNode" presStyleCnt="0"/>
      <dgm:spPr/>
    </dgm:pt>
    <dgm:pt modelId="{BBA2806C-0A98-4679-83CE-F07CC4EF2D0D}" type="pres">
      <dgm:prSet presAssocID="{8711C1C4-7F3C-43A7-9B31-69F4325BEF2A}" presName="bgRect" presStyleLbl="bgShp" presStyleIdx="2" presStyleCnt="3"/>
      <dgm:spPr/>
    </dgm:pt>
    <dgm:pt modelId="{FBF1572B-A74C-43D7-A0B9-C06B28C24DB6}" type="pres">
      <dgm:prSet presAssocID="{8711C1C4-7F3C-43A7-9B31-69F4325BEF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164E2AD-CEBF-47BB-85F7-33B531F729F2}" type="pres">
      <dgm:prSet presAssocID="{8711C1C4-7F3C-43A7-9B31-69F4325BEF2A}" presName="spaceRect" presStyleCnt="0"/>
      <dgm:spPr/>
    </dgm:pt>
    <dgm:pt modelId="{8BE018C2-970C-4E52-8375-C2740136B57E}" type="pres">
      <dgm:prSet presAssocID="{8711C1C4-7F3C-43A7-9B31-69F4325BEF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B2C108-4389-4F3B-A008-4A91146F2A0F}" type="presOf" srcId="{22E48C96-F769-488B-92FE-06EE20382500}" destId="{403C85BE-59EE-404E-9D5D-5635880F4011}" srcOrd="0" destOrd="0" presId="urn:microsoft.com/office/officeart/2018/2/layout/IconVerticalSolidList"/>
    <dgm:cxn modelId="{D388BC18-200C-40D3-A1A9-68290EC4BE37}" type="presOf" srcId="{97A6C622-2979-4FD7-B86D-F3E37D4867FE}" destId="{76978171-956E-4227-A01B-D714DFF2CABE}" srcOrd="0" destOrd="0" presId="urn:microsoft.com/office/officeart/2018/2/layout/IconVerticalSolidList"/>
    <dgm:cxn modelId="{03D8392E-4733-4F58-B401-8B0881027440}" srcId="{97A6C622-2979-4FD7-B86D-F3E37D4867FE}" destId="{A35BB12C-F910-4986-AA1F-FE4A9BF6FECD}" srcOrd="0" destOrd="0" parTransId="{F98C5541-A5FE-4C8C-B79D-3C7CD127637E}" sibTransId="{A8010CC4-A88E-4ADF-A5EB-D2AE9386CB54}"/>
    <dgm:cxn modelId="{EBDDA340-E949-4376-B80E-DAE91466ECC7}" type="presOf" srcId="{8711C1C4-7F3C-43A7-9B31-69F4325BEF2A}" destId="{8BE018C2-970C-4E52-8375-C2740136B57E}" srcOrd="0" destOrd="0" presId="urn:microsoft.com/office/officeart/2018/2/layout/IconVerticalSolidList"/>
    <dgm:cxn modelId="{F338DF75-2635-451F-867E-97A7E9DFB778}" srcId="{97A6C622-2979-4FD7-B86D-F3E37D4867FE}" destId="{8711C1C4-7F3C-43A7-9B31-69F4325BEF2A}" srcOrd="2" destOrd="0" parTransId="{B9E4D150-371F-47C6-8337-3E57EEF3DF07}" sibTransId="{4AABDF34-2F00-4763-93F2-3D3769FDF773}"/>
    <dgm:cxn modelId="{D1C2ADBD-9789-44C1-BED1-DEF0C4E671EF}" srcId="{97A6C622-2979-4FD7-B86D-F3E37D4867FE}" destId="{22E48C96-F769-488B-92FE-06EE20382500}" srcOrd="1" destOrd="0" parTransId="{18E0F7B6-D61D-4014-A64A-C5EA8E46E1B1}" sibTransId="{00D915CC-0FEA-46CA-9AB1-8DFBAFAA89A7}"/>
    <dgm:cxn modelId="{FF5C25DA-589D-473F-A3C1-5C2A49091966}" type="presOf" srcId="{A35BB12C-F910-4986-AA1F-FE4A9BF6FECD}" destId="{AA119D26-5208-4198-807C-8B4F8D30F6D0}" srcOrd="0" destOrd="0" presId="urn:microsoft.com/office/officeart/2018/2/layout/IconVerticalSolidList"/>
    <dgm:cxn modelId="{0FAD9E7F-984B-4716-9150-B6BF3ABA6BF4}" type="presParOf" srcId="{76978171-956E-4227-A01B-D714DFF2CABE}" destId="{E6728761-0610-40F2-A33B-6C713ACC93DC}" srcOrd="0" destOrd="0" presId="urn:microsoft.com/office/officeart/2018/2/layout/IconVerticalSolidList"/>
    <dgm:cxn modelId="{45B16F7A-2EFD-45CA-954C-D3428F014C27}" type="presParOf" srcId="{E6728761-0610-40F2-A33B-6C713ACC93DC}" destId="{662A37F9-8E9D-408C-8127-AC99D78C289F}" srcOrd="0" destOrd="0" presId="urn:microsoft.com/office/officeart/2018/2/layout/IconVerticalSolidList"/>
    <dgm:cxn modelId="{22C9ADEE-1D9D-4AD3-B5F2-EB64F73E4987}" type="presParOf" srcId="{E6728761-0610-40F2-A33B-6C713ACC93DC}" destId="{5EBD8857-4670-413B-978E-B394E9601006}" srcOrd="1" destOrd="0" presId="urn:microsoft.com/office/officeart/2018/2/layout/IconVerticalSolidList"/>
    <dgm:cxn modelId="{7EDDC22C-97E0-43E4-A27F-033FA520F211}" type="presParOf" srcId="{E6728761-0610-40F2-A33B-6C713ACC93DC}" destId="{BF61EF50-2304-45DD-A27C-EDE64F2C0B15}" srcOrd="2" destOrd="0" presId="urn:microsoft.com/office/officeart/2018/2/layout/IconVerticalSolidList"/>
    <dgm:cxn modelId="{07B8D561-7672-4130-80B7-1D05754E08BC}" type="presParOf" srcId="{E6728761-0610-40F2-A33B-6C713ACC93DC}" destId="{AA119D26-5208-4198-807C-8B4F8D30F6D0}" srcOrd="3" destOrd="0" presId="urn:microsoft.com/office/officeart/2018/2/layout/IconVerticalSolidList"/>
    <dgm:cxn modelId="{1651BDE3-7218-4B1A-A45D-0556389CB25A}" type="presParOf" srcId="{76978171-956E-4227-A01B-D714DFF2CABE}" destId="{13375270-1AC7-4332-A3CE-A2D805BE3002}" srcOrd="1" destOrd="0" presId="urn:microsoft.com/office/officeart/2018/2/layout/IconVerticalSolidList"/>
    <dgm:cxn modelId="{4EA16CDB-614C-4744-87EE-0CF2A3340257}" type="presParOf" srcId="{76978171-956E-4227-A01B-D714DFF2CABE}" destId="{23817F61-1035-4633-811E-0955506C4F93}" srcOrd="2" destOrd="0" presId="urn:microsoft.com/office/officeart/2018/2/layout/IconVerticalSolidList"/>
    <dgm:cxn modelId="{7A279267-7382-41B4-B3D1-E18FA080A37C}" type="presParOf" srcId="{23817F61-1035-4633-811E-0955506C4F93}" destId="{67A6263F-F420-433B-A1D9-A7C44B4B1472}" srcOrd="0" destOrd="0" presId="urn:microsoft.com/office/officeart/2018/2/layout/IconVerticalSolidList"/>
    <dgm:cxn modelId="{AC7EB551-126B-4660-B91C-642ACBC82117}" type="presParOf" srcId="{23817F61-1035-4633-811E-0955506C4F93}" destId="{33CE37A3-0E52-44B2-95AF-33048CD5C4BB}" srcOrd="1" destOrd="0" presId="urn:microsoft.com/office/officeart/2018/2/layout/IconVerticalSolidList"/>
    <dgm:cxn modelId="{E9CC8F76-AE88-486F-B913-DE7EA7671187}" type="presParOf" srcId="{23817F61-1035-4633-811E-0955506C4F93}" destId="{3BED57B8-2316-4BE7-B95F-E62EBB8F3824}" srcOrd="2" destOrd="0" presId="urn:microsoft.com/office/officeart/2018/2/layout/IconVerticalSolidList"/>
    <dgm:cxn modelId="{35B9A3F0-4CB7-4005-B050-0CAE11D074C5}" type="presParOf" srcId="{23817F61-1035-4633-811E-0955506C4F93}" destId="{403C85BE-59EE-404E-9D5D-5635880F4011}" srcOrd="3" destOrd="0" presId="urn:microsoft.com/office/officeart/2018/2/layout/IconVerticalSolidList"/>
    <dgm:cxn modelId="{CA12379B-EF41-4237-8AB8-2270D3517E2A}" type="presParOf" srcId="{76978171-956E-4227-A01B-D714DFF2CABE}" destId="{5C29F9AF-9C0F-4E5F-A122-FFE2706510AB}" srcOrd="3" destOrd="0" presId="urn:microsoft.com/office/officeart/2018/2/layout/IconVerticalSolidList"/>
    <dgm:cxn modelId="{2975EA48-9F6D-4AF3-B042-7179A75BE47F}" type="presParOf" srcId="{76978171-956E-4227-A01B-D714DFF2CABE}" destId="{F3E03CE1-59FE-444F-BAF6-B81C54CCF896}" srcOrd="4" destOrd="0" presId="urn:microsoft.com/office/officeart/2018/2/layout/IconVerticalSolidList"/>
    <dgm:cxn modelId="{34C3E359-04A3-4AE5-A8C8-902A91258106}" type="presParOf" srcId="{F3E03CE1-59FE-444F-BAF6-B81C54CCF896}" destId="{BBA2806C-0A98-4679-83CE-F07CC4EF2D0D}" srcOrd="0" destOrd="0" presId="urn:microsoft.com/office/officeart/2018/2/layout/IconVerticalSolidList"/>
    <dgm:cxn modelId="{DA070ABE-2566-48BA-B3A8-09663C81AB4E}" type="presParOf" srcId="{F3E03CE1-59FE-444F-BAF6-B81C54CCF896}" destId="{FBF1572B-A74C-43D7-A0B9-C06B28C24DB6}" srcOrd="1" destOrd="0" presId="urn:microsoft.com/office/officeart/2018/2/layout/IconVerticalSolidList"/>
    <dgm:cxn modelId="{869CEFE1-85F3-44C4-A1CF-34FBE5449CBF}" type="presParOf" srcId="{F3E03CE1-59FE-444F-BAF6-B81C54CCF896}" destId="{7164E2AD-CEBF-47BB-85F7-33B531F729F2}" srcOrd="2" destOrd="0" presId="urn:microsoft.com/office/officeart/2018/2/layout/IconVerticalSolidList"/>
    <dgm:cxn modelId="{13C8AD25-577B-4AC3-BECB-6375C27B15C1}" type="presParOf" srcId="{F3E03CE1-59FE-444F-BAF6-B81C54CCF896}" destId="{8BE018C2-970C-4E52-8375-C2740136B5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7E5AF5-3AD8-413F-B42B-EAB8D324A9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A6FFCC-349D-4BCC-B895-E1F6EC8857AA}">
      <dgm:prSet/>
      <dgm:spPr/>
      <dgm:t>
        <a:bodyPr/>
        <a:lstStyle/>
        <a:p>
          <a:r>
            <a:rPr lang="en-US" dirty="0"/>
            <a:t>What is the model's Precision and Accuracy?</a:t>
          </a:r>
        </a:p>
      </dgm:t>
    </dgm:pt>
    <dgm:pt modelId="{A68BC2CF-8860-40ED-BEEF-94BCC5816998}" type="parTrans" cxnId="{386B708C-221C-4021-BCDB-AE1AD4AEC6B2}">
      <dgm:prSet/>
      <dgm:spPr/>
      <dgm:t>
        <a:bodyPr/>
        <a:lstStyle/>
        <a:p>
          <a:endParaRPr lang="en-US"/>
        </a:p>
      </dgm:t>
    </dgm:pt>
    <dgm:pt modelId="{FC07AEC1-5A95-43B5-AA2C-06BFE89C3121}" type="sibTrans" cxnId="{386B708C-221C-4021-BCDB-AE1AD4AEC6B2}">
      <dgm:prSet/>
      <dgm:spPr/>
      <dgm:t>
        <a:bodyPr/>
        <a:lstStyle/>
        <a:p>
          <a:endParaRPr lang="en-US"/>
        </a:p>
      </dgm:t>
    </dgm:pt>
    <dgm:pt modelId="{DE257D92-A1C1-4EA8-BA8E-782586B27282}">
      <dgm:prSet/>
      <dgm:spPr/>
      <dgm:t>
        <a:bodyPr/>
        <a:lstStyle/>
        <a:p>
          <a:r>
            <a:rPr lang="en-US" dirty="0"/>
            <a:t>How Reliable is the model in classifying transactions as legitimate or fraudulent?</a:t>
          </a:r>
        </a:p>
      </dgm:t>
    </dgm:pt>
    <dgm:pt modelId="{C292E457-E600-4902-9EAF-11D8537B381B}" type="parTrans" cxnId="{B9F1A84F-9A10-4E9C-B4E2-7ECC9592465E}">
      <dgm:prSet/>
      <dgm:spPr/>
      <dgm:t>
        <a:bodyPr/>
        <a:lstStyle/>
        <a:p>
          <a:endParaRPr lang="en-US"/>
        </a:p>
      </dgm:t>
    </dgm:pt>
    <dgm:pt modelId="{6C42420E-ED55-42AB-96B0-5F66BB3A92B6}" type="sibTrans" cxnId="{B9F1A84F-9A10-4E9C-B4E2-7ECC9592465E}">
      <dgm:prSet/>
      <dgm:spPr/>
      <dgm:t>
        <a:bodyPr/>
        <a:lstStyle/>
        <a:p>
          <a:endParaRPr lang="en-US"/>
        </a:p>
      </dgm:t>
    </dgm:pt>
    <dgm:pt modelId="{E95FA955-28C4-443B-90C1-A398B6C03FA4}">
      <dgm:prSet/>
      <dgm:spPr/>
      <dgm:t>
        <a:bodyPr/>
        <a:lstStyle/>
        <a:p>
          <a:r>
            <a:rPr lang="en-US" dirty="0"/>
            <a:t>What is the Expected Billing by the Company if we classify 100% of transactions with the model?</a:t>
          </a:r>
        </a:p>
      </dgm:t>
    </dgm:pt>
    <dgm:pt modelId="{F35F61D6-C0F2-4641-A732-4E3C493FDCCF}" type="parTrans" cxnId="{3BC574D6-1216-4E1B-8669-5DBB88C4829C}">
      <dgm:prSet/>
      <dgm:spPr/>
      <dgm:t>
        <a:bodyPr/>
        <a:lstStyle/>
        <a:p>
          <a:endParaRPr lang="en-US"/>
        </a:p>
      </dgm:t>
    </dgm:pt>
    <dgm:pt modelId="{9D2416AF-D410-4232-AF2C-255DF0BB9B9E}" type="sibTrans" cxnId="{3BC574D6-1216-4E1B-8669-5DBB88C4829C}">
      <dgm:prSet/>
      <dgm:spPr/>
      <dgm:t>
        <a:bodyPr/>
        <a:lstStyle/>
        <a:p>
          <a:endParaRPr lang="en-US"/>
        </a:p>
      </dgm:t>
    </dgm:pt>
    <dgm:pt modelId="{82F15317-DD7B-4BD0-9BE9-60C0FA3203A3}">
      <dgm:prSet/>
      <dgm:spPr/>
      <dgm:t>
        <a:bodyPr/>
        <a:lstStyle/>
        <a:p>
          <a:r>
            <a:rPr lang="en-US" dirty="0"/>
            <a:t>What is the Loss Expected by the Company in case of model failure?</a:t>
          </a:r>
        </a:p>
      </dgm:t>
    </dgm:pt>
    <dgm:pt modelId="{92ADEE23-C652-4B3C-9AB8-B90F98C6B688}" type="parTrans" cxnId="{100DB6AE-79BD-43C6-9006-6A72C0A7983F}">
      <dgm:prSet/>
      <dgm:spPr/>
      <dgm:t>
        <a:bodyPr/>
        <a:lstStyle/>
        <a:p>
          <a:endParaRPr lang="en-US"/>
        </a:p>
      </dgm:t>
    </dgm:pt>
    <dgm:pt modelId="{E520E6FF-A5FD-4560-9A4D-B4DC9683112E}" type="sibTrans" cxnId="{100DB6AE-79BD-43C6-9006-6A72C0A7983F}">
      <dgm:prSet/>
      <dgm:spPr/>
      <dgm:t>
        <a:bodyPr/>
        <a:lstStyle/>
        <a:p>
          <a:endParaRPr lang="en-US"/>
        </a:p>
      </dgm:t>
    </dgm:pt>
    <dgm:pt modelId="{4B56B628-D024-4E14-88AE-77F249E8B4B9}">
      <dgm:prSet/>
      <dgm:spPr/>
      <dgm:t>
        <a:bodyPr/>
        <a:lstStyle/>
        <a:p>
          <a:r>
            <a:rPr lang="en-US" dirty="0"/>
            <a:t>What is the Profit Expected by the </a:t>
          </a:r>
          <a:r>
            <a:rPr lang="en-US" dirty="0">
              <a:latin typeface="Sabon Next LT"/>
            </a:rPr>
            <a:t>Fraud</a:t>
          </a:r>
          <a:r>
            <a:rPr lang="en-US" dirty="0"/>
            <a:t> Company when using the model?</a:t>
          </a:r>
        </a:p>
      </dgm:t>
    </dgm:pt>
    <dgm:pt modelId="{BD245D4C-E101-4826-8D53-DA5EACEDFAD5}" type="parTrans" cxnId="{D60A4DCE-6B0C-44AF-8A5C-DCC13CD3A157}">
      <dgm:prSet/>
      <dgm:spPr/>
      <dgm:t>
        <a:bodyPr/>
        <a:lstStyle/>
        <a:p>
          <a:endParaRPr lang="en-US"/>
        </a:p>
      </dgm:t>
    </dgm:pt>
    <dgm:pt modelId="{FC1616D0-E994-4CC7-93E9-969ABE70CC41}" type="sibTrans" cxnId="{D60A4DCE-6B0C-44AF-8A5C-DCC13CD3A157}">
      <dgm:prSet/>
      <dgm:spPr/>
      <dgm:t>
        <a:bodyPr/>
        <a:lstStyle/>
        <a:p>
          <a:endParaRPr lang="en-US"/>
        </a:p>
      </dgm:t>
    </dgm:pt>
    <dgm:pt modelId="{5FE3EE6F-A818-4359-B5F7-C58F783E0352}" type="pres">
      <dgm:prSet presAssocID="{817E5AF5-3AD8-413F-B42B-EAB8D324A9C2}" presName="root" presStyleCnt="0">
        <dgm:presLayoutVars>
          <dgm:dir/>
          <dgm:resizeHandles val="exact"/>
        </dgm:presLayoutVars>
      </dgm:prSet>
      <dgm:spPr/>
    </dgm:pt>
    <dgm:pt modelId="{E2EF490E-9B27-42DA-A0B8-F3F887724FA4}" type="pres">
      <dgm:prSet presAssocID="{3CA6FFCC-349D-4BCC-B895-E1F6EC8857AA}" presName="compNode" presStyleCnt="0"/>
      <dgm:spPr/>
    </dgm:pt>
    <dgm:pt modelId="{806A30A1-4DAC-456D-8823-C22E6C16A861}" type="pres">
      <dgm:prSet presAssocID="{3CA6FFCC-349D-4BCC-B895-E1F6EC8857AA}" presName="bgRect" presStyleLbl="bgShp" presStyleIdx="0" presStyleCnt="5"/>
      <dgm:spPr/>
    </dgm:pt>
    <dgm:pt modelId="{159A98D8-33A6-46CB-8065-301C78F43B1C}" type="pres">
      <dgm:prSet presAssocID="{3CA6FFCC-349D-4BCC-B895-E1F6EC8857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59F038F-5D22-4FCF-A500-4E82C025ACE0}" type="pres">
      <dgm:prSet presAssocID="{3CA6FFCC-349D-4BCC-B895-E1F6EC8857AA}" presName="spaceRect" presStyleCnt="0"/>
      <dgm:spPr/>
    </dgm:pt>
    <dgm:pt modelId="{CF39EEE7-B773-423C-B796-748AB3053961}" type="pres">
      <dgm:prSet presAssocID="{3CA6FFCC-349D-4BCC-B895-E1F6EC8857AA}" presName="parTx" presStyleLbl="revTx" presStyleIdx="0" presStyleCnt="5">
        <dgm:presLayoutVars>
          <dgm:chMax val="0"/>
          <dgm:chPref val="0"/>
        </dgm:presLayoutVars>
      </dgm:prSet>
      <dgm:spPr/>
    </dgm:pt>
    <dgm:pt modelId="{32F0728B-42FB-4022-BC18-A42734C8421A}" type="pres">
      <dgm:prSet presAssocID="{FC07AEC1-5A95-43B5-AA2C-06BFE89C3121}" presName="sibTrans" presStyleCnt="0"/>
      <dgm:spPr/>
    </dgm:pt>
    <dgm:pt modelId="{9299B653-1C7C-417F-B7D1-0AA844F7B47C}" type="pres">
      <dgm:prSet presAssocID="{DE257D92-A1C1-4EA8-BA8E-782586B27282}" presName="compNode" presStyleCnt="0"/>
      <dgm:spPr/>
    </dgm:pt>
    <dgm:pt modelId="{F7E69B57-3E63-40DA-A94F-0ECEFACA6A00}" type="pres">
      <dgm:prSet presAssocID="{DE257D92-A1C1-4EA8-BA8E-782586B27282}" presName="bgRect" presStyleLbl="bgShp" presStyleIdx="1" presStyleCnt="5"/>
      <dgm:spPr/>
    </dgm:pt>
    <dgm:pt modelId="{BB440B9E-4021-4492-9DD0-4A38B8A4204B}" type="pres">
      <dgm:prSet presAssocID="{DE257D92-A1C1-4EA8-BA8E-782586B272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184C9A2-E572-4D75-8A68-6E1B113489A7}" type="pres">
      <dgm:prSet presAssocID="{DE257D92-A1C1-4EA8-BA8E-782586B27282}" presName="spaceRect" presStyleCnt="0"/>
      <dgm:spPr/>
    </dgm:pt>
    <dgm:pt modelId="{E3A07140-D37F-419D-9FF7-2A6BEE5BE42E}" type="pres">
      <dgm:prSet presAssocID="{DE257D92-A1C1-4EA8-BA8E-782586B27282}" presName="parTx" presStyleLbl="revTx" presStyleIdx="1" presStyleCnt="5">
        <dgm:presLayoutVars>
          <dgm:chMax val="0"/>
          <dgm:chPref val="0"/>
        </dgm:presLayoutVars>
      </dgm:prSet>
      <dgm:spPr/>
    </dgm:pt>
    <dgm:pt modelId="{CB7CCD44-2777-42B4-8788-6BF93637A727}" type="pres">
      <dgm:prSet presAssocID="{6C42420E-ED55-42AB-96B0-5F66BB3A92B6}" presName="sibTrans" presStyleCnt="0"/>
      <dgm:spPr/>
    </dgm:pt>
    <dgm:pt modelId="{E87B572B-338A-44DC-BACD-775C94E36959}" type="pres">
      <dgm:prSet presAssocID="{E95FA955-28C4-443B-90C1-A398B6C03FA4}" presName="compNode" presStyleCnt="0"/>
      <dgm:spPr/>
    </dgm:pt>
    <dgm:pt modelId="{7A3651DF-D261-485B-B916-1352F0F9EE4E}" type="pres">
      <dgm:prSet presAssocID="{E95FA955-28C4-443B-90C1-A398B6C03FA4}" presName="bgRect" presStyleLbl="bgShp" presStyleIdx="2" presStyleCnt="5"/>
      <dgm:spPr/>
    </dgm:pt>
    <dgm:pt modelId="{5B5C55E9-0051-4C36-B0D5-B8FE8B864FBF}" type="pres">
      <dgm:prSet presAssocID="{E95FA955-28C4-443B-90C1-A398B6C03F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60BBE56-34AF-445D-A881-BAE93BBFBACD}" type="pres">
      <dgm:prSet presAssocID="{E95FA955-28C4-443B-90C1-A398B6C03FA4}" presName="spaceRect" presStyleCnt="0"/>
      <dgm:spPr/>
    </dgm:pt>
    <dgm:pt modelId="{08EBE4E9-BDB6-466D-97B2-547490A0BBF2}" type="pres">
      <dgm:prSet presAssocID="{E95FA955-28C4-443B-90C1-A398B6C03FA4}" presName="parTx" presStyleLbl="revTx" presStyleIdx="2" presStyleCnt="5">
        <dgm:presLayoutVars>
          <dgm:chMax val="0"/>
          <dgm:chPref val="0"/>
        </dgm:presLayoutVars>
      </dgm:prSet>
      <dgm:spPr/>
    </dgm:pt>
    <dgm:pt modelId="{22868502-AFC5-4A61-8411-452EFD8BD483}" type="pres">
      <dgm:prSet presAssocID="{9D2416AF-D410-4232-AF2C-255DF0BB9B9E}" presName="sibTrans" presStyleCnt="0"/>
      <dgm:spPr/>
    </dgm:pt>
    <dgm:pt modelId="{7E2D120F-3EF2-40FF-A9F0-8FDEACAEF165}" type="pres">
      <dgm:prSet presAssocID="{82F15317-DD7B-4BD0-9BE9-60C0FA3203A3}" presName="compNode" presStyleCnt="0"/>
      <dgm:spPr/>
    </dgm:pt>
    <dgm:pt modelId="{13871DF3-6D84-46BB-9043-07C4C58966E9}" type="pres">
      <dgm:prSet presAssocID="{82F15317-DD7B-4BD0-9BE9-60C0FA3203A3}" presName="bgRect" presStyleLbl="bgShp" presStyleIdx="3" presStyleCnt="5"/>
      <dgm:spPr/>
    </dgm:pt>
    <dgm:pt modelId="{88B8643E-8283-4372-9849-ED2C9775FC08}" type="pres">
      <dgm:prSet presAssocID="{82F15317-DD7B-4BD0-9BE9-60C0FA3203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F509232-F82D-4ED1-8E2A-671077E14BE8}" type="pres">
      <dgm:prSet presAssocID="{82F15317-DD7B-4BD0-9BE9-60C0FA3203A3}" presName="spaceRect" presStyleCnt="0"/>
      <dgm:spPr/>
    </dgm:pt>
    <dgm:pt modelId="{7CA91D20-A1B7-402C-83E2-A780352ED277}" type="pres">
      <dgm:prSet presAssocID="{82F15317-DD7B-4BD0-9BE9-60C0FA3203A3}" presName="parTx" presStyleLbl="revTx" presStyleIdx="3" presStyleCnt="5">
        <dgm:presLayoutVars>
          <dgm:chMax val="0"/>
          <dgm:chPref val="0"/>
        </dgm:presLayoutVars>
      </dgm:prSet>
      <dgm:spPr/>
    </dgm:pt>
    <dgm:pt modelId="{6D4CBFB9-2B93-44A9-B13B-BFA4532BBF75}" type="pres">
      <dgm:prSet presAssocID="{E520E6FF-A5FD-4560-9A4D-B4DC9683112E}" presName="sibTrans" presStyleCnt="0"/>
      <dgm:spPr/>
    </dgm:pt>
    <dgm:pt modelId="{B45D1FD6-AF6C-4787-888B-600127AD2A84}" type="pres">
      <dgm:prSet presAssocID="{4B56B628-D024-4E14-88AE-77F249E8B4B9}" presName="compNode" presStyleCnt="0"/>
      <dgm:spPr/>
    </dgm:pt>
    <dgm:pt modelId="{3C1282DA-AF18-46D1-B9FC-90445CFEF674}" type="pres">
      <dgm:prSet presAssocID="{4B56B628-D024-4E14-88AE-77F249E8B4B9}" presName="bgRect" presStyleLbl="bgShp" presStyleIdx="4" presStyleCnt="5"/>
      <dgm:spPr/>
    </dgm:pt>
    <dgm:pt modelId="{ACFC52D4-870C-483F-81E2-4736191C28CE}" type="pres">
      <dgm:prSet presAssocID="{4B56B628-D024-4E14-88AE-77F249E8B4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9E1D95E3-EEA2-4B5E-9B9F-773954A92A94}" type="pres">
      <dgm:prSet presAssocID="{4B56B628-D024-4E14-88AE-77F249E8B4B9}" presName="spaceRect" presStyleCnt="0"/>
      <dgm:spPr/>
    </dgm:pt>
    <dgm:pt modelId="{01E64F56-ADDE-4895-AC2C-A7DDBE9706CC}" type="pres">
      <dgm:prSet presAssocID="{4B56B628-D024-4E14-88AE-77F249E8B4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A28E64-033A-40E4-AD45-615873CF7C34}" type="presOf" srcId="{DE257D92-A1C1-4EA8-BA8E-782586B27282}" destId="{E3A07140-D37F-419D-9FF7-2A6BEE5BE42E}" srcOrd="0" destOrd="0" presId="urn:microsoft.com/office/officeart/2018/2/layout/IconVerticalSolidList"/>
    <dgm:cxn modelId="{AFAEE665-2C7F-42AB-AFD3-9F552C8DE943}" type="presOf" srcId="{4B56B628-D024-4E14-88AE-77F249E8B4B9}" destId="{01E64F56-ADDE-4895-AC2C-A7DDBE9706CC}" srcOrd="0" destOrd="0" presId="urn:microsoft.com/office/officeart/2018/2/layout/IconVerticalSolidList"/>
    <dgm:cxn modelId="{FAB8E969-A752-4F07-B943-8FDBF7BCA476}" type="presOf" srcId="{82F15317-DD7B-4BD0-9BE9-60C0FA3203A3}" destId="{7CA91D20-A1B7-402C-83E2-A780352ED277}" srcOrd="0" destOrd="0" presId="urn:microsoft.com/office/officeart/2018/2/layout/IconVerticalSolidList"/>
    <dgm:cxn modelId="{6FFC024E-9D1D-43B3-AF46-57BB8B07E16A}" type="presOf" srcId="{817E5AF5-3AD8-413F-B42B-EAB8D324A9C2}" destId="{5FE3EE6F-A818-4359-B5F7-C58F783E0352}" srcOrd="0" destOrd="0" presId="urn:microsoft.com/office/officeart/2018/2/layout/IconVerticalSolidList"/>
    <dgm:cxn modelId="{B9F1A84F-9A10-4E9C-B4E2-7ECC9592465E}" srcId="{817E5AF5-3AD8-413F-B42B-EAB8D324A9C2}" destId="{DE257D92-A1C1-4EA8-BA8E-782586B27282}" srcOrd="1" destOrd="0" parTransId="{C292E457-E600-4902-9EAF-11D8537B381B}" sibTransId="{6C42420E-ED55-42AB-96B0-5F66BB3A92B6}"/>
    <dgm:cxn modelId="{386B708C-221C-4021-BCDB-AE1AD4AEC6B2}" srcId="{817E5AF5-3AD8-413F-B42B-EAB8D324A9C2}" destId="{3CA6FFCC-349D-4BCC-B895-E1F6EC8857AA}" srcOrd="0" destOrd="0" parTransId="{A68BC2CF-8860-40ED-BEEF-94BCC5816998}" sibTransId="{FC07AEC1-5A95-43B5-AA2C-06BFE89C3121}"/>
    <dgm:cxn modelId="{8D9990A7-F1D3-47A5-8F3F-078F151FEA5E}" type="presOf" srcId="{E95FA955-28C4-443B-90C1-A398B6C03FA4}" destId="{08EBE4E9-BDB6-466D-97B2-547490A0BBF2}" srcOrd="0" destOrd="0" presId="urn:microsoft.com/office/officeart/2018/2/layout/IconVerticalSolidList"/>
    <dgm:cxn modelId="{100DB6AE-79BD-43C6-9006-6A72C0A7983F}" srcId="{817E5AF5-3AD8-413F-B42B-EAB8D324A9C2}" destId="{82F15317-DD7B-4BD0-9BE9-60C0FA3203A3}" srcOrd="3" destOrd="0" parTransId="{92ADEE23-C652-4B3C-9AB8-B90F98C6B688}" sibTransId="{E520E6FF-A5FD-4560-9A4D-B4DC9683112E}"/>
    <dgm:cxn modelId="{5B3EF7C4-8D7C-4347-803F-434FF89BF3FE}" type="presOf" srcId="{3CA6FFCC-349D-4BCC-B895-E1F6EC8857AA}" destId="{CF39EEE7-B773-423C-B796-748AB3053961}" srcOrd="0" destOrd="0" presId="urn:microsoft.com/office/officeart/2018/2/layout/IconVerticalSolidList"/>
    <dgm:cxn modelId="{D60A4DCE-6B0C-44AF-8A5C-DCC13CD3A157}" srcId="{817E5AF5-3AD8-413F-B42B-EAB8D324A9C2}" destId="{4B56B628-D024-4E14-88AE-77F249E8B4B9}" srcOrd="4" destOrd="0" parTransId="{BD245D4C-E101-4826-8D53-DA5EACEDFAD5}" sibTransId="{FC1616D0-E994-4CC7-93E9-969ABE70CC41}"/>
    <dgm:cxn modelId="{3BC574D6-1216-4E1B-8669-5DBB88C4829C}" srcId="{817E5AF5-3AD8-413F-B42B-EAB8D324A9C2}" destId="{E95FA955-28C4-443B-90C1-A398B6C03FA4}" srcOrd="2" destOrd="0" parTransId="{F35F61D6-C0F2-4641-A732-4E3C493FDCCF}" sibTransId="{9D2416AF-D410-4232-AF2C-255DF0BB9B9E}"/>
    <dgm:cxn modelId="{BDD81E63-A3F9-4E52-B25F-0BC87B65B677}" type="presParOf" srcId="{5FE3EE6F-A818-4359-B5F7-C58F783E0352}" destId="{E2EF490E-9B27-42DA-A0B8-F3F887724FA4}" srcOrd="0" destOrd="0" presId="urn:microsoft.com/office/officeart/2018/2/layout/IconVerticalSolidList"/>
    <dgm:cxn modelId="{432B50C7-039B-4142-BFA4-7DA19007AB97}" type="presParOf" srcId="{E2EF490E-9B27-42DA-A0B8-F3F887724FA4}" destId="{806A30A1-4DAC-456D-8823-C22E6C16A861}" srcOrd="0" destOrd="0" presId="urn:microsoft.com/office/officeart/2018/2/layout/IconVerticalSolidList"/>
    <dgm:cxn modelId="{E82E00AF-D4EA-4794-B47C-143AD5B08190}" type="presParOf" srcId="{E2EF490E-9B27-42DA-A0B8-F3F887724FA4}" destId="{159A98D8-33A6-46CB-8065-301C78F43B1C}" srcOrd="1" destOrd="0" presId="urn:microsoft.com/office/officeart/2018/2/layout/IconVerticalSolidList"/>
    <dgm:cxn modelId="{CE0B1D0B-2199-4143-85F2-6257AEDDFF67}" type="presParOf" srcId="{E2EF490E-9B27-42DA-A0B8-F3F887724FA4}" destId="{E59F038F-5D22-4FCF-A500-4E82C025ACE0}" srcOrd="2" destOrd="0" presId="urn:microsoft.com/office/officeart/2018/2/layout/IconVerticalSolidList"/>
    <dgm:cxn modelId="{D4EC10FC-25FD-413C-AD30-7513DDC9AC35}" type="presParOf" srcId="{E2EF490E-9B27-42DA-A0B8-F3F887724FA4}" destId="{CF39EEE7-B773-423C-B796-748AB3053961}" srcOrd="3" destOrd="0" presId="urn:microsoft.com/office/officeart/2018/2/layout/IconVerticalSolidList"/>
    <dgm:cxn modelId="{0EACCB7D-A223-4848-9DB3-50AD4AD04774}" type="presParOf" srcId="{5FE3EE6F-A818-4359-B5F7-C58F783E0352}" destId="{32F0728B-42FB-4022-BC18-A42734C8421A}" srcOrd="1" destOrd="0" presId="urn:microsoft.com/office/officeart/2018/2/layout/IconVerticalSolidList"/>
    <dgm:cxn modelId="{32A28A40-65E1-4DDE-BAD5-CE15E3D0478F}" type="presParOf" srcId="{5FE3EE6F-A818-4359-B5F7-C58F783E0352}" destId="{9299B653-1C7C-417F-B7D1-0AA844F7B47C}" srcOrd="2" destOrd="0" presId="urn:microsoft.com/office/officeart/2018/2/layout/IconVerticalSolidList"/>
    <dgm:cxn modelId="{E828C10E-DA41-4FBE-B958-7D46C585C3E3}" type="presParOf" srcId="{9299B653-1C7C-417F-B7D1-0AA844F7B47C}" destId="{F7E69B57-3E63-40DA-A94F-0ECEFACA6A00}" srcOrd="0" destOrd="0" presId="urn:microsoft.com/office/officeart/2018/2/layout/IconVerticalSolidList"/>
    <dgm:cxn modelId="{3290729C-1CAD-4E73-8CC0-0F35C7B92CF4}" type="presParOf" srcId="{9299B653-1C7C-417F-B7D1-0AA844F7B47C}" destId="{BB440B9E-4021-4492-9DD0-4A38B8A4204B}" srcOrd="1" destOrd="0" presId="urn:microsoft.com/office/officeart/2018/2/layout/IconVerticalSolidList"/>
    <dgm:cxn modelId="{2585E8A9-5D5D-42F1-B0CC-E9FE781EC909}" type="presParOf" srcId="{9299B653-1C7C-417F-B7D1-0AA844F7B47C}" destId="{B184C9A2-E572-4D75-8A68-6E1B113489A7}" srcOrd="2" destOrd="0" presId="urn:microsoft.com/office/officeart/2018/2/layout/IconVerticalSolidList"/>
    <dgm:cxn modelId="{ECFCB949-5E15-485A-A51E-6B30A2079799}" type="presParOf" srcId="{9299B653-1C7C-417F-B7D1-0AA844F7B47C}" destId="{E3A07140-D37F-419D-9FF7-2A6BEE5BE42E}" srcOrd="3" destOrd="0" presId="urn:microsoft.com/office/officeart/2018/2/layout/IconVerticalSolidList"/>
    <dgm:cxn modelId="{17D92301-27F5-4DCC-BBB4-9566AA6C3788}" type="presParOf" srcId="{5FE3EE6F-A818-4359-B5F7-C58F783E0352}" destId="{CB7CCD44-2777-42B4-8788-6BF93637A727}" srcOrd="3" destOrd="0" presId="urn:microsoft.com/office/officeart/2018/2/layout/IconVerticalSolidList"/>
    <dgm:cxn modelId="{1F98AE5B-62CD-4D65-8E04-4252684CDE6E}" type="presParOf" srcId="{5FE3EE6F-A818-4359-B5F7-C58F783E0352}" destId="{E87B572B-338A-44DC-BACD-775C94E36959}" srcOrd="4" destOrd="0" presId="urn:microsoft.com/office/officeart/2018/2/layout/IconVerticalSolidList"/>
    <dgm:cxn modelId="{D7986FC2-3C8B-46D1-B113-BF830C5F53A5}" type="presParOf" srcId="{E87B572B-338A-44DC-BACD-775C94E36959}" destId="{7A3651DF-D261-485B-B916-1352F0F9EE4E}" srcOrd="0" destOrd="0" presId="urn:microsoft.com/office/officeart/2018/2/layout/IconVerticalSolidList"/>
    <dgm:cxn modelId="{37383EF8-893F-4C12-80FA-4AE679B6C882}" type="presParOf" srcId="{E87B572B-338A-44DC-BACD-775C94E36959}" destId="{5B5C55E9-0051-4C36-B0D5-B8FE8B864FBF}" srcOrd="1" destOrd="0" presId="urn:microsoft.com/office/officeart/2018/2/layout/IconVerticalSolidList"/>
    <dgm:cxn modelId="{66E8F4FF-8567-4B59-A5CF-2EA699F1155B}" type="presParOf" srcId="{E87B572B-338A-44DC-BACD-775C94E36959}" destId="{D60BBE56-34AF-445D-A881-BAE93BBFBACD}" srcOrd="2" destOrd="0" presId="urn:microsoft.com/office/officeart/2018/2/layout/IconVerticalSolidList"/>
    <dgm:cxn modelId="{AEDA8C9E-A031-4DCF-A45B-AB9CAE9E75B3}" type="presParOf" srcId="{E87B572B-338A-44DC-BACD-775C94E36959}" destId="{08EBE4E9-BDB6-466D-97B2-547490A0BBF2}" srcOrd="3" destOrd="0" presId="urn:microsoft.com/office/officeart/2018/2/layout/IconVerticalSolidList"/>
    <dgm:cxn modelId="{C778F125-27A8-49AA-B48F-69CAD48A1690}" type="presParOf" srcId="{5FE3EE6F-A818-4359-B5F7-C58F783E0352}" destId="{22868502-AFC5-4A61-8411-452EFD8BD483}" srcOrd="5" destOrd="0" presId="urn:microsoft.com/office/officeart/2018/2/layout/IconVerticalSolidList"/>
    <dgm:cxn modelId="{0316BAC6-7409-4F1E-BF1B-1BAB8C39429B}" type="presParOf" srcId="{5FE3EE6F-A818-4359-B5F7-C58F783E0352}" destId="{7E2D120F-3EF2-40FF-A9F0-8FDEACAEF165}" srcOrd="6" destOrd="0" presId="urn:microsoft.com/office/officeart/2018/2/layout/IconVerticalSolidList"/>
    <dgm:cxn modelId="{6EB6CE85-8ED8-4503-8397-B425BF047368}" type="presParOf" srcId="{7E2D120F-3EF2-40FF-A9F0-8FDEACAEF165}" destId="{13871DF3-6D84-46BB-9043-07C4C58966E9}" srcOrd="0" destOrd="0" presId="urn:microsoft.com/office/officeart/2018/2/layout/IconVerticalSolidList"/>
    <dgm:cxn modelId="{6AE87A46-4E85-4FC8-AF85-A0DE1711FA4B}" type="presParOf" srcId="{7E2D120F-3EF2-40FF-A9F0-8FDEACAEF165}" destId="{88B8643E-8283-4372-9849-ED2C9775FC08}" srcOrd="1" destOrd="0" presId="urn:microsoft.com/office/officeart/2018/2/layout/IconVerticalSolidList"/>
    <dgm:cxn modelId="{A70BF3F9-1568-4AC1-870C-2BC9E930F513}" type="presParOf" srcId="{7E2D120F-3EF2-40FF-A9F0-8FDEACAEF165}" destId="{4F509232-F82D-4ED1-8E2A-671077E14BE8}" srcOrd="2" destOrd="0" presId="urn:microsoft.com/office/officeart/2018/2/layout/IconVerticalSolidList"/>
    <dgm:cxn modelId="{FFE6584D-A3B7-412C-89A9-311C6E0C86A5}" type="presParOf" srcId="{7E2D120F-3EF2-40FF-A9F0-8FDEACAEF165}" destId="{7CA91D20-A1B7-402C-83E2-A780352ED277}" srcOrd="3" destOrd="0" presId="urn:microsoft.com/office/officeart/2018/2/layout/IconVerticalSolidList"/>
    <dgm:cxn modelId="{34870435-DCDF-4C12-85E1-FF079923C146}" type="presParOf" srcId="{5FE3EE6F-A818-4359-B5F7-C58F783E0352}" destId="{6D4CBFB9-2B93-44A9-B13B-BFA4532BBF75}" srcOrd="7" destOrd="0" presId="urn:microsoft.com/office/officeart/2018/2/layout/IconVerticalSolidList"/>
    <dgm:cxn modelId="{5BA6962C-230E-4319-8036-6BEAEABC2F03}" type="presParOf" srcId="{5FE3EE6F-A818-4359-B5F7-C58F783E0352}" destId="{B45D1FD6-AF6C-4787-888B-600127AD2A84}" srcOrd="8" destOrd="0" presId="urn:microsoft.com/office/officeart/2018/2/layout/IconVerticalSolidList"/>
    <dgm:cxn modelId="{6EAA0AF2-00CD-4B1F-88A6-74CFD7682ECE}" type="presParOf" srcId="{B45D1FD6-AF6C-4787-888B-600127AD2A84}" destId="{3C1282DA-AF18-46D1-B9FC-90445CFEF674}" srcOrd="0" destOrd="0" presId="urn:microsoft.com/office/officeart/2018/2/layout/IconVerticalSolidList"/>
    <dgm:cxn modelId="{A346662C-06B8-4D86-AC8F-4D3FD2B88260}" type="presParOf" srcId="{B45D1FD6-AF6C-4787-888B-600127AD2A84}" destId="{ACFC52D4-870C-483F-81E2-4736191C28CE}" srcOrd="1" destOrd="0" presId="urn:microsoft.com/office/officeart/2018/2/layout/IconVerticalSolidList"/>
    <dgm:cxn modelId="{2C378D53-C767-450C-BF4C-60159FCD3363}" type="presParOf" srcId="{B45D1FD6-AF6C-4787-888B-600127AD2A84}" destId="{9E1D95E3-EEA2-4B5E-9B9F-773954A92A94}" srcOrd="2" destOrd="0" presId="urn:microsoft.com/office/officeart/2018/2/layout/IconVerticalSolidList"/>
    <dgm:cxn modelId="{946BFF9B-430A-41AC-B26F-5B22A026FF38}" type="presParOf" srcId="{B45D1FD6-AF6C-4787-888B-600127AD2A84}" destId="{01E64F56-ADDE-4895-AC2C-A7DDBE9706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1CCC2-8B94-4AB6-B2F6-2EC8ED5D65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48BC9F-1B3B-4292-9F48-EDBE6CF9041E}">
      <dgm:prSet/>
      <dgm:spPr/>
      <dgm:t>
        <a:bodyPr/>
        <a:lstStyle/>
        <a:p>
          <a:r>
            <a:rPr lang="en-US"/>
            <a:t>Development of a data science project with a machine learning model to predict fraudulent transactions.</a:t>
          </a:r>
        </a:p>
      </dgm:t>
    </dgm:pt>
    <dgm:pt modelId="{FBD044B8-90BA-426F-B329-98055293605D}" type="parTrans" cxnId="{A162DE6A-A5EA-4986-9054-1836B6070832}">
      <dgm:prSet/>
      <dgm:spPr/>
      <dgm:t>
        <a:bodyPr/>
        <a:lstStyle/>
        <a:p>
          <a:endParaRPr lang="en-US"/>
        </a:p>
      </dgm:t>
    </dgm:pt>
    <dgm:pt modelId="{7B5C2CA9-3ED0-4FFC-A30C-2A757F879047}" type="sibTrans" cxnId="{A162DE6A-A5EA-4986-9054-1836B6070832}">
      <dgm:prSet/>
      <dgm:spPr/>
      <dgm:t>
        <a:bodyPr/>
        <a:lstStyle/>
        <a:p>
          <a:endParaRPr lang="en-US"/>
        </a:p>
      </dgm:t>
    </dgm:pt>
    <dgm:pt modelId="{6FF5BE94-7609-466A-A98E-5C11B49828D3}">
      <dgm:prSet/>
      <dgm:spPr/>
      <dgm:t>
        <a:bodyPr/>
        <a:lstStyle/>
        <a:p>
          <a:r>
            <a:rPr lang="en-US"/>
            <a:t>Steps include data collection, descriptive statistics, feature engineering, data filtering, exploratory analysis, and data preparation.</a:t>
          </a:r>
        </a:p>
      </dgm:t>
    </dgm:pt>
    <dgm:pt modelId="{A8249ED3-2B85-4E70-A4AA-4EA81DC40393}" type="parTrans" cxnId="{30BDD44C-6B71-47C6-AC8D-626062BAE229}">
      <dgm:prSet/>
      <dgm:spPr/>
      <dgm:t>
        <a:bodyPr/>
        <a:lstStyle/>
        <a:p>
          <a:endParaRPr lang="en-US"/>
        </a:p>
      </dgm:t>
    </dgm:pt>
    <dgm:pt modelId="{568D90F8-D280-450C-8F8D-23C776658F72}" type="sibTrans" cxnId="{30BDD44C-6B71-47C6-AC8D-626062BAE229}">
      <dgm:prSet/>
      <dgm:spPr/>
      <dgm:t>
        <a:bodyPr/>
        <a:lstStyle/>
        <a:p>
          <a:endParaRPr lang="en-US"/>
        </a:p>
      </dgm:t>
    </dgm:pt>
    <dgm:pt modelId="{1BE0AD44-BEE6-4524-A9B8-E2AF2EC67FE2}">
      <dgm:prSet/>
      <dgm:spPr/>
      <dgm:t>
        <a:bodyPr/>
        <a:lstStyle/>
        <a:p>
          <a:r>
            <a:rPr lang="en-US"/>
            <a:t>Further steps involve feature selection, machine learning modeling, hyperparameter tuning, conclusions, and model deployment via Flask API.</a:t>
          </a:r>
        </a:p>
      </dgm:t>
    </dgm:pt>
    <dgm:pt modelId="{94A5F5AA-077A-4978-AF49-98A118D2EEE3}" type="parTrans" cxnId="{98299BBA-85D9-44B1-8B5B-0B08D1DFDB74}">
      <dgm:prSet/>
      <dgm:spPr/>
      <dgm:t>
        <a:bodyPr/>
        <a:lstStyle/>
        <a:p>
          <a:endParaRPr lang="en-US"/>
        </a:p>
      </dgm:t>
    </dgm:pt>
    <dgm:pt modelId="{9F0ED170-5D5E-4B46-B09D-1CA1448F0E8B}" type="sibTrans" cxnId="{98299BBA-85D9-44B1-8B5B-0B08D1DFDB74}">
      <dgm:prSet/>
      <dgm:spPr/>
      <dgm:t>
        <a:bodyPr/>
        <a:lstStyle/>
        <a:p>
          <a:endParaRPr lang="en-US"/>
        </a:p>
      </dgm:t>
    </dgm:pt>
    <dgm:pt modelId="{89D49492-D198-4055-9097-C06A4F041BA8}">
      <dgm:prSet/>
      <dgm:spPr/>
      <dgm:t>
        <a:bodyPr/>
        <a:lstStyle/>
        <a:p>
          <a:r>
            <a:rPr lang="en-US"/>
            <a:t>The process includes hypothesis testing, algorithm selection, and fine-tuning for optimal model performance.</a:t>
          </a:r>
        </a:p>
      </dgm:t>
    </dgm:pt>
    <dgm:pt modelId="{4AD4EB35-A1B1-48E4-B296-205FFA555DAB}" type="parTrans" cxnId="{85B8D1D3-6DE7-408F-8984-DF0ECD6F218A}">
      <dgm:prSet/>
      <dgm:spPr/>
      <dgm:t>
        <a:bodyPr/>
        <a:lstStyle/>
        <a:p>
          <a:endParaRPr lang="en-US"/>
        </a:p>
      </dgm:t>
    </dgm:pt>
    <dgm:pt modelId="{970E6DC4-DCC2-40C3-83D3-034E52618237}" type="sibTrans" cxnId="{85B8D1D3-6DE7-408F-8984-DF0ECD6F218A}">
      <dgm:prSet/>
      <dgm:spPr/>
      <dgm:t>
        <a:bodyPr/>
        <a:lstStyle/>
        <a:p>
          <a:endParaRPr lang="en-US"/>
        </a:p>
      </dgm:t>
    </dgm:pt>
    <dgm:pt modelId="{5D1403FE-275E-40BA-99D3-1283CDA56DA5}">
      <dgm:prSet/>
      <dgm:spPr/>
      <dgm:t>
        <a:bodyPr/>
        <a:lstStyle/>
        <a:p>
          <a:r>
            <a:rPr lang="en-US"/>
            <a:t>Ultimately, the project aims to provide actionable insights and deployable solutions for fraud detection in transactions.</a:t>
          </a:r>
        </a:p>
      </dgm:t>
    </dgm:pt>
    <dgm:pt modelId="{D57C22D9-25AB-47E4-87C4-85348C753CBF}" type="parTrans" cxnId="{AE74CEFA-B590-4ED1-B760-519D047DF8AD}">
      <dgm:prSet/>
      <dgm:spPr/>
      <dgm:t>
        <a:bodyPr/>
        <a:lstStyle/>
        <a:p>
          <a:endParaRPr lang="en-US"/>
        </a:p>
      </dgm:t>
    </dgm:pt>
    <dgm:pt modelId="{54C5244E-2282-4FEB-8200-2186A52C3E34}" type="sibTrans" cxnId="{AE74CEFA-B590-4ED1-B760-519D047DF8AD}">
      <dgm:prSet/>
      <dgm:spPr/>
      <dgm:t>
        <a:bodyPr/>
        <a:lstStyle/>
        <a:p>
          <a:endParaRPr lang="en-US"/>
        </a:p>
      </dgm:t>
    </dgm:pt>
    <dgm:pt modelId="{90DB9FBF-75A3-48F3-8E6E-609AE9E436BA}" type="pres">
      <dgm:prSet presAssocID="{C1E1CCC2-8B94-4AB6-B2F6-2EC8ED5D65ED}" presName="root" presStyleCnt="0">
        <dgm:presLayoutVars>
          <dgm:dir/>
          <dgm:resizeHandles val="exact"/>
        </dgm:presLayoutVars>
      </dgm:prSet>
      <dgm:spPr/>
    </dgm:pt>
    <dgm:pt modelId="{94A83176-80DB-4A42-A13F-1877910CA6B9}" type="pres">
      <dgm:prSet presAssocID="{5B48BC9F-1B3B-4292-9F48-EDBE6CF9041E}" presName="compNode" presStyleCnt="0"/>
      <dgm:spPr/>
    </dgm:pt>
    <dgm:pt modelId="{279DE977-6256-4372-8ED8-4A14607B9CB8}" type="pres">
      <dgm:prSet presAssocID="{5B48BC9F-1B3B-4292-9F48-EDBE6CF9041E}" presName="bgRect" presStyleLbl="bgShp" presStyleIdx="0" presStyleCnt="5"/>
      <dgm:spPr/>
    </dgm:pt>
    <dgm:pt modelId="{485C338A-EA1B-4B46-93D9-FDF57442EDAE}" type="pres">
      <dgm:prSet presAssocID="{5B48BC9F-1B3B-4292-9F48-EDBE6CF904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CC37238-A2F0-4B78-BCAD-79389DDC4705}" type="pres">
      <dgm:prSet presAssocID="{5B48BC9F-1B3B-4292-9F48-EDBE6CF9041E}" presName="spaceRect" presStyleCnt="0"/>
      <dgm:spPr/>
    </dgm:pt>
    <dgm:pt modelId="{50C70472-D9B1-4561-9BF1-FE2D37BAD13E}" type="pres">
      <dgm:prSet presAssocID="{5B48BC9F-1B3B-4292-9F48-EDBE6CF9041E}" presName="parTx" presStyleLbl="revTx" presStyleIdx="0" presStyleCnt="5">
        <dgm:presLayoutVars>
          <dgm:chMax val="0"/>
          <dgm:chPref val="0"/>
        </dgm:presLayoutVars>
      </dgm:prSet>
      <dgm:spPr/>
    </dgm:pt>
    <dgm:pt modelId="{08E1FF23-BC12-43C5-A845-F661C4D99888}" type="pres">
      <dgm:prSet presAssocID="{7B5C2CA9-3ED0-4FFC-A30C-2A757F879047}" presName="sibTrans" presStyleCnt="0"/>
      <dgm:spPr/>
    </dgm:pt>
    <dgm:pt modelId="{F3299BF1-6962-4E85-A3B8-A49B0723D288}" type="pres">
      <dgm:prSet presAssocID="{6FF5BE94-7609-466A-A98E-5C11B49828D3}" presName="compNode" presStyleCnt="0"/>
      <dgm:spPr/>
    </dgm:pt>
    <dgm:pt modelId="{F8497AE0-74D2-4D30-B4DC-3E983D76114D}" type="pres">
      <dgm:prSet presAssocID="{6FF5BE94-7609-466A-A98E-5C11B49828D3}" presName="bgRect" presStyleLbl="bgShp" presStyleIdx="1" presStyleCnt="5"/>
      <dgm:spPr/>
    </dgm:pt>
    <dgm:pt modelId="{034C260E-8355-4261-8BB0-4D4A7BBF1669}" type="pres">
      <dgm:prSet presAssocID="{6FF5BE94-7609-466A-A98E-5C11B49828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FACBAA0-BE46-4F05-838D-81FD7D72C3A6}" type="pres">
      <dgm:prSet presAssocID="{6FF5BE94-7609-466A-A98E-5C11B49828D3}" presName="spaceRect" presStyleCnt="0"/>
      <dgm:spPr/>
    </dgm:pt>
    <dgm:pt modelId="{A710AF78-1FF5-4787-8706-E99F05376ACA}" type="pres">
      <dgm:prSet presAssocID="{6FF5BE94-7609-466A-A98E-5C11B49828D3}" presName="parTx" presStyleLbl="revTx" presStyleIdx="1" presStyleCnt="5">
        <dgm:presLayoutVars>
          <dgm:chMax val="0"/>
          <dgm:chPref val="0"/>
        </dgm:presLayoutVars>
      </dgm:prSet>
      <dgm:spPr/>
    </dgm:pt>
    <dgm:pt modelId="{3AAF33AC-D890-4512-A064-3DAA03E6EE3E}" type="pres">
      <dgm:prSet presAssocID="{568D90F8-D280-450C-8F8D-23C776658F72}" presName="sibTrans" presStyleCnt="0"/>
      <dgm:spPr/>
    </dgm:pt>
    <dgm:pt modelId="{CA4DA567-03D0-4882-B22F-A8CEBDBE2C4E}" type="pres">
      <dgm:prSet presAssocID="{1BE0AD44-BEE6-4524-A9B8-E2AF2EC67FE2}" presName="compNode" presStyleCnt="0"/>
      <dgm:spPr/>
    </dgm:pt>
    <dgm:pt modelId="{07012B18-E0FB-4A6E-BF55-E88B6F21FB2E}" type="pres">
      <dgm:prSet presAssocID="{1BE0AD44-BEE6-4524-A9B8-E2AF2EC67FE2}" presName="bgRect" presStyleLbl="bgShp" presStyleIdx="2" presStyleCnt="5"/>
      <dgm:spPr/>
    </dgm:pt>
    <dgm:pt modelId="{ACF38507-1F95-4D24-96E5-21E1670017A9}" type="pres">
      <dgm:prSet presAssocID="{1BE0AD44-BEE6-4524-A9B8-E2AF2EC67F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C447EEC-067E-4081-B4A9-F9C3218E4B27}" type="pres">
      <dgm:prSet presAssocID="{1BE0AD44-BEE6-4524-A9B8-E2AF2EC67FE2}" presName="spaceRect" presStyleCnt="0"/>
      <dgm:spPr/>
    </dgm:pt>
    <dgm:pt modelId="{EAEC763F-AB90-4831-BEDB-BBE434C6A981}" type="pres">
      <dgm:prSet presAssocID="{1BE0AD44-BEE6-4524-A9B8-E2AF2EC67FE2}" presName="parTx" presStyleLbl="revTx" presStyleIdx="2" presStyleCnt="5">
        <dgm:presLayoutVars>
          <dgm:chMax val="0"/>
          <dgm:chPref val="0"/>
        </dgm:presLayoutVars>
      </dgm:prSet>
      <dgm:spPr/>
    </dgm:pt>
    <dgm:pt modelId="{DE20045E-C783-4027-B331-5A4ACBC96999}" type="pres">
      <dgm:prSet presAssocID="{9F0ED170-5D5E-4B46-B09D-1CA1448F0E8B}" presName="sibTrans" presStyleCnt="0"/>
      <dgm:spPr/>
    </dgm:pt>
    <dgm:pt modelId="{D14D7C95-370E-4B03-B4F5-863E49AC1D74}" type="pres">
      <dgm:prSet presAssocID="{89D49492-D198-4055-9097-C06A4F041BA8}" presName="compNode" presStyleCnt="0"/>
      <dgm:spPr/>
    </dgm:pt>
    <dgm:pt modelId="{8EC348E0-35B4-4E74-99F8-2D14F4843962}" type="pres">
      <dgm:prSet presAssocID="{89D49492-D198-4055-9097-C06A4F041BA8}" presName="bgRect" presStyleLbl="bgShp" presStyleIdx="3" presStyleCnt="5"/>
      <dgm:spPr/>
    </dgm:pt>
    <dgm:pt modelId="{32201290-7C7C-4A61-B9A2-789700222200}" type="pres">
      <dgm:prSet presAssocID="{89D49492-D198-4055-9097-C06A4F041B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06F424D-DCFC-4C31-8F08-8E45F4EA9C4C}" type="pres">
      <dgm:prSet presAssocID="{89D49492-D198-4055-9097-C06A4F041BA8}" presName="spaceRect" presStyleCnt="0"/>
      <dgm:spPr/>
    </dgm:pt>
    <dgm:pt modelId="{C3143138-8E01-4180-A8D4-A2B13920E239}" type="pres">
      <dgm:prSet presAssocID="{89D49492-D198-4055-9097-C06A4F041BA8}" presName="parTx" presStyleLbl="revTx" presStyleIdx="3" presStyleCnt="5">
        <dgm:presLayoutVars>
          <dgm:chMax val="0"/>
          <dgm:chPref val="0"/>
        </dgm:presLayoutVars>
      </dgm:prSet>
      <dgm:spPr/>
    </dgm:pt>
    <dgm:pt modelId="{872A93BC-B7B4-41BA-9876-A0C245DFC715}" type="pres">
      <dgm:prSet presAssocID="{970E6DC4-DCC2-40C3-83D3-034E52618237}" presName="sibTrans" presStyleCnt="0"/>
      <dgm:spPr/>
    </dgm:pt>
    <dgm:pt modelId="{450D7405-653B-4D79-8C27-129A7E023B90}" type="pres">
      <dgm:prSet presAssocID="{5D1403FE-275E-40BA-99D3-1283CDA56DA5}" presName="compNode" presStyleCnt="0"/>
      <dgm:spPr/>
    </dgm:pt>
    <dgm:pt modelId="{8F876F64-AC91-4D89-BC90-AD86E0FE1BFF}" type="pres">
      <dgm:prSet presAssocID="{5D1403FE-275E-40BA-99D3-1283CDA56DA5}" presName="bgRect" presStyleLbl="bgShp" presStyleIdx="4" presStyleCnt="5"/>
      <dgm:spPr/>
    </dgm:pt>
    <dgm:pt modelId="{EE9ACA6C-1D21-461A-A17B-49B373A0C8F6}" type="pres">
      <dgm:prSet presAssocID="{5D1403FE-275E-40BA-99D3-1283CDA56D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7D1DE29-FB68-4D85-BA0C-210B09F7F71E}" type="pres">
      <dgm:prSet presAssocID="{5D1403FE-275E-40BA-99D3-1283CDA56DA5}" presName="spaceRect" presStyleCnt="0"/>
      <dgm:spPr/>
    </dgm:pt>
    <dgm:pt modelId="{17B9CFC5-59ED-4177-B8F8-BD777CD84BD0}" type="pres">
      <dgm:prSet presAssocID="{5D1403FE-275E-40BA-99D3-1283CDA56D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F7B322E-E8AB-45D3-8EAC-BE0E2B4CD116}" type="presOf" srcId="{5B48BC9F-1B3B-4292-9F48-EDBE6CF9041E}" destId="{50C70472-D9B1-4561-9BF1-FE2D37BAD13E}" srcOrd="0" destOrd="0" presId="urn:microsoft.com/office/officeart/2018/2/layout/IconVerticalSolidList"/>
    <dgm:cxn modelId="{2F4E8542-0759-42CE-B956-066AFD6C1A76}" type="presOf" srcId="{5D1403FE-275E-40BA-99D3-1283CDA56DA5}" destId="{17B9CFC5-59ED-4177-B8F8-BD777CD84BD0}" srcOrd="0" destOrd="0" presId="urn:microsoft.com/office/officeart/2018/2/layout/IconVerticalSolidList"/>
    <dgm:cxn modelId="{A162DE6A-A5EA-4986-9054-1836B6070832}" srcId="{C1E1CCC2-8B94-4AB6-B2F6-2EC8ED5D65ED}" destId="{5B48BC9F-1B3B-4292-9F48-EDBE6CF9041E}" srcOrd="0" destOrd="0" parTransId="{FBD044B8-90BA-426F-B329-98055293605D}" sibTransId="{7B5C2CA9-3ED0-4FFC-A30C-2A757F879047}"/>
    <dgm:cxn modelId="{30BDD44C-6B71-47C6-AC8D-626062BAE229}" srcId="{C1E1CCC2-8B94-4AB6-B2F6-2EC8ED5D65ED}" destId="{6FF5BE94-7609-466A-A98E-5C11B49828D3}" srcOrd="1" destOrd="0" parTransId="{A8249ED3-2B85-4E70-A4AA-4EA81DC40393}" sibTransId="{568D90F8-D280-450C-8F8D-23C776658F72}"/>
    <dgm:cxn modelId="{4258B34F-F37C-4B86-B501-439A2AE9BFB9}" type="presOf" srcId="{6FF5BE94-7609-466A-A98E-5C11B49828D3}" destId="{A710AF78-1FF5-4787-8706-E99F05376ACA}" srcOrd="0" destOrd="0" presId="urn:microsoft.com/office/officeart/2018/2/layout/IconVerticalSolidList"/>
    <dgm:cxn modelId="{550B5BB7-70E6-4AC0-A5DB-A1EC5E5C4E71}" type="presOf" srcId="{1BE0AD44-BEE6-4524-A9B8-E2AF2EC67FE2}" destId="{EAEC763F-AB90-4831-BEDB-BBE434C6A981}" srcOrd="0" destOrd="0" presId="urn:microsoft.com/office/officeart/2018/2/layout/IconVerticalSolidList"/>
    <dgm:cxn modelId="{98299BBA-85D9-44B1-8B5B-0B08D1DFDB74}" srcId="{C1E1CCC2-8B94-4AB6-B2F6-2EC8ED5D65ED}" destId="{1BE0AD44-BEE6-4524-A9B8-E2AF2EC67FE2}" srcOrd="2" destOrd="0" parTransId="{94A5F5AA-077A-4978-AF49-98A118D2EEE3}" sibTransId="{9F0ED170-5D5E-4B46-B09D-1CA1448F0E8B}"/>
    <dgm:cxn modelId="{319D3CCE-C663-4D17-86BB-EC8F0E0B0B88}" type="presOf" srcId="{C1E1CCC2-8B94-4AB6-B2F6-2EC8ED5D65ED}" destId="{90DB9FBF-75A3-48F3-8E6E-609AE9E436BA}" srcOrd="0" destOrd="0" presId="urn:microsoft.com/office/officeart/2018/2/layout/IconVerticalSolidList"/>
    <dgm:cxn modelId="{85B8D1D3-6DE7-408F-8984-DF0ECD6F218A}" srcId="{C1E1CCC2-8B94-4AB6-B2F6-2EC8ED5D65ED}" destId="{89D49492-D198-4055-9097-C06A4F041BA8}" srcOrd="3" destOrd="0" parTransId="{4AD4EB35-A1B1-48E4-B296-205FFA555DAB}" sibTransId="{970E6DC4-DCC2-40C3-83D3-034E52618237}"/>
    <dgm:cxn modelId="{CB3305F5-1008-4D98-87C6-5B94916F0E87}" type="presOf" srcId="{89D49492-D198-4055-9097-C06A4F041BA8}" destId="{C3143138-8E01-4180-A8D4-A2B13920E239}" srcOrd="0" destOrd="0" presId="urn:microsoft.com/office/officeart/2018/2/layout/IconVerticalSolidList"/>
    <dgm:cxn modelId="{AE74CEFA-B590-4ED1-B760-519D047DF8AD}" srcId="{C1E1CCC2-8B94-4AB6-B2F6-2EC8ED5D65ED}" destId="{5D1403FE-275E-40BA-99D3-1283CDA56DA5}" srcOrd="4" destOrd="0" parTransId="{D57C22D9-25AB-47E4-87C4-85348C753CBF}" sibTransId="{54C5244E-2282-4FEB-8200-2186A52C3E34}"/>
    <dgm:cxn modelId="{6F611C1B-0441-41AE-900D-709FC7BD19B5}" type="presParOf" srcId="{90DB9FBF-75A3-48F3-8E6E-609AE9E436BA}" destId="{94A83176-80DB-4A42-A13F-1877910CA6B9}" srcOrd="0" destOrd="0" presId="urn:microsoft.com/office/officeart/2018/2/layout/IconVerticalSolidList"/>
    <dgm:cxn modelId="{E8AFECDE-62C6-49D1-B72D-50AD1061941C}" type="presParOf" srcId="{94A83176-80DB-4A42-A13F-1877910CA6B9}" destId="{279DE977-6256-4372-8ED8-4A14607B9CB8}" srcOrd="0" destOrd="0" presId="urn:microsoft.com/office/officeart/2018/2/layout/IconVerticalSolidList"/>
    <dgm:cxn modelId="{D631ECFD-237A-43B4-9227-B90888D33A7D}" type="presParOf" srcId="{94A83176-80DB-4A42-A13F-1877910CA6B9}" destId="{485C338A-EA1B-4B46-93D9-FDF57442EDAE}" srcOrd="1" destOrd="0" presId="urn:microsoft.com/office/officeart/2018/2/layout/IconVerticalSolidList"/>
    <dgm:cxn modelId="{89D8F25F-C3B5-4937-865D-0F3FCD34C1F5}" type="presParOf" srcId="{94A83176-80DB-4A42-A13F-1877910CA6B9}" destId="{0CC37238-A2F0-4B78-BCAD-79389DDC4705}" srcOrd="2" destOrd="0" presId="urn:microsoft.com/office/officeart/2018/2/layout/IconVerticalSolidList"/>
    <dgm:cxn modelId="{EC863E68-3DDB-4680-99CA-DB918ED5C493}" type="presParOf" srcId="{94A83176-80DB-4A42-A13F-1877910CA6B9}" destId="{50C70472-D9B1-4561-9BF1-FE2D37BAD13E}" srcOrd="3" destOrd="0" presId="urn:microsoft.com/office/officeart/2018/2/layout/IconVerticalSolidList"/>
    <dgm:cxn modelId="{925A1DE5-81DC-40C3-B0E1-D29700AA0BB2}" type="presParOf" srcId="{90DB9FBF-75A3-48F3-8E6E-609AE9E436BA}" destId="{08E1FF23-BC12-43C5-A845-F661C4D99888}" srcOrd="1" destOrd="0" presId="urn:microsoft.com/office/officeart/2018/2/layout/IconVerticalSolidList"/>
    <dgm:cxn modelId="{78595CEC-AEF6-461C-AF1C-78765614B932}" type="presParOf" srcId="{90DB9FBF-75A3-48F3-8E6E-609AE9E436BA}" destId="{F3299BF1-6962-4E85-A3B8-A49B0723D288}" srcOrd="2" destOrd="0" presId="urn:microsoft.com/office/officeart/2018/2/layout/IconVerticalSolidList"/>
    <dgm:cxn modelId="{B359A70D-0CC8-498E-9F43-C44377AABA59}" type="presParOf" srcId="{F3299BF1-6962-4E85-A3B8-A49B0723D288}" destId="{F8497AE0-74D2-4D30-B4DC-3E983D76114D}" srcOrd="0" destOrd="0" presId="urn:microsoft.com/office/officeart/2018/2/layout/IconVerticalSolidList"/>
    <dgm:cxn modelId="{40B644A6-070E-4E3A-8899-041F03021679}" type="presParOf" srcId="{F3299BF1-6962-4E85-A3B8-A49B0723D288}" destId="{034C260E-8355-4261-8BB0-4D4A7BBF1669}" srcOrd="1" destOrd="0" presId="urn:microsoft.com/office/officeart/2018/2/layout/IconVerticalSolidList"/>
    <dgm:cxn modelId="{8C653B1B-2D6D-47FB-AE6A-751E01834FD4}" type="presParOf" srcId="{F3299BF1-6962-4E85-A3B8-A49B0723D288}" destId="{8FACBAA0-BE46-4F05-838D-81FD7D72C3A6}" srcOrd="2" destOrd="0" presId="urn:microsoft.com/office/officeart/2018/2/layout/IconVerticalSolidList"/>
    <dgm:cxn modelId="{4FD20E62-D957-41EA-8FE5-B57AA475D175}" type="presParOf" srcId="{F3299BF1-6962-4E85-A3B8-A49B0723D288}" destId="{A710AF78-1FF5-4787-8706-E99F05376ACA}" srcOrd="3" destOrd="0" presId="urn:microsoft.com/office/officeart/2018/2/layout/IconVerticalSolidList"/>
    <dgm:cxn modelId="{CA5AB508-508B-471A-91DF-FA94FF2EF9EE}" type="presParOf" srcId="{90DB9FBF-75A3-48F3-8E6E-609AE9E436BA}" destId="{3AAF33AC-D890-4512-A064-3DAA03E6EE3E}" srcOrd="3" destOrd="0" presId="urn:microsoft.com/office/officeart/2018/2/layout/IconVerticalSolidList"/>
    <dgm:cxn modelId="{2442E846-5FB2-4DFA-A7DD-6E76F258971A}" type="presParOf" srcId="{90DB9FBF-75A3-48F3-8E6E-609AE9E436BA}" destId="{CA4DA567-03D0-4882-B22F-A8CEBDBE2C4E}" srcOrd="4" destOrd="0" presId="urn:microsoft.com/office/officeart/2018/2/layout/IconVerticalSolidList"/>
    <dgm:cxn modelId="{FE6335BE-B378-409D-B0DD-C01BFF67C301}" type="presParOf" srcId="{CA4DA567-03D0-4882-B22F-A8CEBDBE2C4E}" destId="{07012B18-E0FB-4A6E-BF55-E88B6F21FB2E}" srcOrd="0" destOrd="0" presId="urn:microsoft.com/office/officeart/2018/2/layout/IconVerticalSolidList"/>
    <dgm:cxn modelId="{39111B40-A1A3-408B-9587-376E0E383B39}" type="presParOf" srcId="{CA4DA567-03D0-4882-B22F-A8CEBDBE2C4E}" destId="{ACF38507-1F95-4D24-96E5-21E1670017A9}" srcOrd="1" destOrd="0" presId="urn:microsoft.com/office/officeart/2018/2/layout/IconVerticalSolidList"/>
    <dgm:cxn modelId="{8817280E-5EA0-4D67-B918-180A8032B560}" type="presParOf" srcId="{CA4DA567-03D0-4882-B22F-A8CEBDBE2C4E}" destId="{DC447EEC-067E-4081-B4A9-F9C3218E4B27}" srcOrd="2" destOrd="0" presId="urn:microsoft.com/office/officeart/2018/2/layout/IconVerticalSolidList"/>
    <dgm:cxn modelId="{3CEF8E85-141D-4E5B-9715-513349FFA673}" type="presParOf" srcId="{CA4DA567-03D0-4882-B22F-A8CEBDBE2C4E}" destId="{EAEC763F-AB90-4831-BEDB-BBE434C6A981}" srcOrd="3" destOrd="0" presId="urn:microsoft.com/office/officeart/2018/2/layout/IconVerticalSolidList"/>
    <dgm:cxn modelId="{C1F11D5C-AD15-4FEC-BF98-6E340F39DD97}" type="presParOf" srcId="{90DB9FBF-75A3-48F3-8E6E-609AE9E436BA}" destId="{DE20045E-C783-4027-B331-5A4ACBC96999}" srcOrd="5" destOrd="0" presId="urn:microsoft.com/office/officeart/2018/2/layout/IconVerticalSolidList"/>
    <dgm:cxn modelId="{B311D428-A0ED-481F-BE99-38FE33E629B3}" type="presParOf" srcId="{90DB9FBF-75A3-48F3-8E6E-609AE9E436BA}" destId="{D14D7C95-370E-4B03-B4F5-863E49AC1D74}" srcOrd="6" destOrd="0" presId="urn:microsoft.com/office/officeart/2018/2/layout/IconVerticalSolidList"/>
    <dgm:cxn modelId="{2A8DD685-8388-437B-B6B3-7F57ABBE5971}" type="presParOf" srcId="{D14D7C95-370E-4B03-B4F5-863E49AC1D74}" destId="{8EC348E0-35B4-4E74-99F8-2D14F4843962}" srcOrd="0" destOrd="0" presId="urn:microsoft.com/office/officeart/2018/2/layout/IconVerticalSolidList"/>
    <dgm:cxn modelId="{546688EE-6503-4CC3-AA0F-831A0B3226D0}" type="presParOf" srcId="{D14D7C95-370E-4B03-B4F5-863E49AC1D74}" destId="{32201290-7C7C-4A61-B9A2-789700222200}" srcOrd="1" destOrd="0" presId="urn:microsoft.com/office/officeart/2018/2/layout/IconVerticalSolidList"/>
    <dgm:cxn modelId="{F8C58FF0-16B0-47ED-AFD2-05033D58ECF0}" type="presParOf" srcId="{D14D7C95-370E-4B03-B4F5-863E49AC1D74}" destId="{606F424D-DCFC-4C31-8F08-8E45F4EA9C4C}" srcOrd="2" destOrd="0" presId="urn:microsoft.com/office/officeart/2018/2/layout/IconVerticalSolidList"/>
    <dgm:cxn modelId="{D7ECFCEB-F6F3-47E8-870E-1449FBFE6E11}" type="presParOf" srcId="{D14D7C95-370E-4B03-B4F5-863E49AC1D74}" destId="{C3143138-8E01-4180-A8D4-A2B13920E239}" srcOrd="3" destOrd="0" presId="urn:microsoft.com/office/officeart/2018/2/layout/IconVerticalSolidList"/>
    <dgm:cxn modelId="{B013B73B-AAEC-470B-BB04-ACEF6767134A}" type="presParOf" srcId="{90DB9FBF-75A3-48F3-8E6E-609AE9E436BA}" destId="{872A93BC-B7B4-41BA-9876-A0C245DFC715}" srcOrd="7" destOrd="0" presId="urn:microsoft.com/office/officeart/2018/2/layout/IconVerticalSolidList"/>
    <dgm:cxn modelId="{83F08D87-C10A-4B2A-829E-6B82419474B7}" type="presParOf" srcId="{90DB9FBF-75A3-48F3-8E6E-609AE9E436BA}" destId="{450D7405-653B-4D79-8C27-129A7E023B90}" srcOrd="8" destOrd="0" presId="urn:microsoft.com/office/officeart/2018/2/layout/IconVerticalSolidList"/>
    <dgm:cxn modelId="{183EF7AE-BBD5-422F-A505-5F3C706BF776}" type="presParOf" srcId="{450D7405-653B-4D79-8C27-129A7E023B90}" destId="{8F876F64-AC91-4D89-BC90-AD86E0FE1BFF}" srcOrd="0" destOrd="0" presId="urn:microsoft.com/office/officeart/2018/2/layout/IconVerticalSolidList"/>
    <dgm:cxn modelId="{5AB6025F-F23E-4A98-BE73-1FD30B311F4F}" type="presParOf" srcId="{450D7405-653B-4D79-8C27-129A7E023B90}" destId="{EE9ACA6C-1D21-461A-A17B-49B373A0C8F6}" srcOrd="1" destOrd="0" presId="urn:microsoft.com/office/officeart/2018/2/layout/IconVerticalSolidList"/>
    <dgm:cxn modelId="{8D4DB4FD-A252-4384-9477-4EBF77C25466}" type="presParOf" srcId="{450D7405-653B-4D79-8C27-129A7E023B90}" destId="{27D1DE29-FB68-4D85-BA0C-210B09F7F71E}" srcOrd="2" destOrd="0" presId="urn:microsoft.com/office/officeart/2018/2/layout/IconVerticalSolidList"/>
    <dgm:cxn modelId="{5FA59975-DAE5-4FD2-AB59-9B8B4DCF7A48}" type="presParOf" srcId="{450D7405-653B-4D79-8C27-129A7E023B90}" destId="{17B9CFC5-59ED-4177-B8F8-BD777CD84B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00A8B4-5397-46B5-8A19-30985FBA97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BB98DB-7B48-42E5-BB97-E43622C06BC7}">
      <dgm:prSet/>
      <dgm:spPr/>
      <dgm:t>
        <a:bodyPr/>
        <a:lstStyle/>
        <a:p>
          <a:r>
            <a:rPr lang="en-US"/>
            <a:t>The company earns 25% of transaction values correctly detected as fraud, potentially totaling R$ 60,613,782.88 in revenue.</a:t>
          </a:r>
        </a:p>
      </dgm:t>
    </dgm:pt>
    <dgm:pt modelId="{0EF6ADF6-D875-41A8-A850-115475F42A4E}" type="parTrans" cxnId="{9431AC17-D749-48C7-850E-7D7C4DCEB1B2}">
      <dgm:prSet/>
      <dgm:spPr/>
      <dgm:t>
        <a:bodyPr/>
        <a:lstStyle/>
        <a:p>
          <a:endParaRPr lang="en-US"/>
        </a:p>
      </dgm:t>
    </dgm:pt>
    <dgm:pt modelId="{6D30C92C-79EB-4DCD-B05B-8E79A496214F}" type="sibTrans" cxnId="{9431AC17-D749-48C7-850E-7D7C4DCEB1B2}">
      <dgm:prSet/>
      <dgm:spPr/>
      <dgm:t>
        <a:bodyPr/>
        <a:lstStyle/>
        <a:p>
          <a:endParaRPr lang="en-US"/>
        </a:p>
      </dgm:t>
    </dgm:pt>
    <dgm:pt modelId="{B6D8AD88-F59B-4608-9754-8C21E9206E45}">
      <dgm:prSet/>
      <dgm:spPr/>
      <dgm:t>
        <a:bodyPr/>
        <a:lstStyle/>
        <a:p>
          <a:r>
            <a:rPr lang="en-US"/>
            <a:t>Additionally, the company receives 5% of transaction values for false positives (fraud detected, but transaction legitimate), totaling R$ 183,866.98.</a:t>
          </a:r>
        </a:p>
      </dgm:t>
    </dgm:pt>
    <dgm:pt modelId="{D409FDA2-6DFF-4716-8EFB-6D9B2C7D45FB}" type="parTrans" cxnId="{2CF175D6-0972-4B35-9415-6417A79F5B91}">
      <dgm:prSet/>
      <dgm:spPr/>
      <dgm:t>
        <a:bodyPr/>
        <a:lstStyle/>
        <a:p>
          <a:endParaRPr lang="en-US"/>
        </a:p>
      </dgm:t>
    </dgm:pt>
    <dgm:pt modelId="{0C14F2F4-2455-444F-A5C0-7F3F84069AE5}" type="sibTrans" cxnId="{2CF175D6-0972-4B35-9415-6417A79F5B91}">
      <dgm:prSet/>
      <dgm:spPr/>
      <dgm:t>
        <a:bodyPr/>
        <a:lstStyle/>
        <a:p>
          <a:endParaRPr lang="en-US"/>
        </a:p>
      </dgm:t>
    </dgm:pt>
    <dgm:pt modelId="{5E58D942-0368-4E22-830A-74C448B90DB2}">
      <dgm:prSet/>
      <dgm:spPr/>
      <dgm:t>
        <a:bodyPr/>
        <a:lstStyle/>
        <a:p>
          <a:r>
            <a:rPr lang="en-US"/>
            <a:t>On the flip side, the company refunds 100% of transaction values for false negatives (legitimate transactions misclassified as fraud), totaling R$ 3,546,075.42.</a:t>
          </a:r>
        </a:p>
      </dgm:t>
    </dgm:pt>
    <dgm:pt modelId="{887492D6-183B-4184-9FF0-E26DD3EB12FF}" type="parTrans" cxnId="{8B39E4C2-6AAE-43FA-8B7F-FB41BBB45173}">
      <dgm:prSet/>
      <dgm:spPr/>
      <dgm:t>
        <a:bodyPr/>
        <a:lstStyle/>
        <a:p>
          <a:endParaRPr lang="en-US"/>
        </a:p>
      </dgm:t>
    </dgm:pt>
    <dgm:pt modelId="{DAC71A06-9526-4B56-B921-D3426B567834}" type="sibTrans" cxnId="{8B39E4C2-6AAE-43FA-8B7F-FB41BBB45173}">
      <dgm:prSet/>
      <dgm:spPr/>
      <dgm:t>
        <a:bodyPr/>
        <a:lstStyle/>
        <a:p>
          <a:endParaRPr lang="en-US"/>
        </a:p>
      </dgm:t>
    </dgm:pt>
    <dgm:pt modelId="{AC1CC7B1-73D1-462F-B54C-711EECEFA91A}">
      <dgm:prSet/>
      <dgm:spPr/>
      <dgm:t>
        <a:bodyPr/>
        <a:lstStyle/>
        <a:p>
          <a:r>
            <a:rPr lang="en-US"/>
            <a:t>The model's performance metrics include a balanced accuracy of 91.5%, precision of 94.4%, and the ability to detect approximately 76.3% of frauds, with an observed detection rate of 0.829 for unseen data.</a:t>
          </a:r>
        </a:p>
      </dgm:t>
    </dgm:pt>
    <dgm:pt modelId="{60E6524C-1585-46AF-A6FA-AFC38F3F9B02}" type="parTrans" cxnId="{146B6481-4557-4013-ABE9-CE0734333C1C}">
      <dgm:prSet/>
      <dgm:spPr/>
      <dgm:t>
        <a:bodyPr/>
        <a:lstStyle/>
        <a:p>
          <a:endParaRPr lang="en-US"/>
        </a:p>
      </dgm:t>
    </dgm:pt>
    <dgm:pt modelId="{A1526BDD-7DF3-4750-B498-7610A16386FC}" type="sibTrans" cxnId="{146B6481-4557-4013-ABE9-CE0734333C1C}">
      <dgm:prSet/>
      <dgm:spPr/>
      <dgm:t>
        <a:bodyPr/>
        <a:lstStyle/>
        <a:p>
          <a:endParaRPr lang="en-US"/>
        </a:p>
      </dgm:t>
    </dgm:pt>
    <dgm:pt modelId="{2645D255-DB53-492A-88E2-63997E5073CA}" type="pres">
      <dgm:prSet presAssocID="{DE00A8B4-5397-46B5-8A19-30985FBA9711}" presName="root" presStyleCnt="0">
        <dgm:presLayoutVars>
          <dgm:dir/>
          <dgm:resizeHandles val="exact"/>
        </dgm:presLayoutVars>
      </dgm:prSet>
      <dgm:spPr/>
    </dgm:pt>
    <dgm:pt modelId="{6659D1AB-E73A-4B14-ADE9-7515F4ECB41C}" type="pres">
      <dgm:prSet presAssocID="{C3BB98DB-7B48-42E5-BB97-E43622C06BC7}" presName="compNode" presStyleCnt="0"/>
      <dgm:spPr/>
    </dgm:pt>
    <dgm:pt modelId="{A6D76E7A-F017-4E4B-A33E-BD2E1175F6A2}" type="pres">
      <dgm:prSet presAssocID="{C3BB98DB-7B48-42E5-BB97-E43622C06BC7}" presName="bgRect" presStyleLbl="bgShp" presStyleIdx="0" presStyleCnt="4"/>
      <dgm:spPr/>
    </dgm:pt>
    <dgm:pt modelId="{2B685663-A9EE-4322-B155-92F836271E9A}" type="pres">
      <dgm:prSet presAssocID="{C3BB98DB-7B48-42E5-BB97-E43622C06B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5029D5B-CF1F-4234-A9DE-3BCE3B05616E}" type="pres">
      <dgm:prSet presAssocID="{C3BB98DB-7B48-42E5-BB97-E43622C06BC7}" presName="spaceRect" presStyleCnt="0"/>
      <dgm:spPr/>
    </dgm:pt>
    <dgm:pt modelId="{2530AA6E-FB6B-47F4-931F-557374B82E2B}" type="pres">
      <dgm:prSet presAssocID="{C3BB98DB-7B48-42E5-BB97-E43622C06BC7}" presName="parTx" presStyleLbl="revTx" presStyleIdx="0" presStyleCnt="4">
        <dgm:presLayoutVars>
          <dgm:chMax val="0"/>
          <dgm:chPref val="0"/>
        </dgm:presLayoutVars>
      </dgm:prSet>
      <dgm:spPr/>
    </dgm:pt>
    <dgm:pt modelId="{B365C784-62AF-4285-AB4F-562A69F1043F}" type="pres">
      <dgm:prSet presAssocID="{6D30C92C-79EB-4DCD-B05B-8E79A496214F}" presName="sibTrans" presStyleCnt="0"/>
      <dgm:spPr/>
    </dgm:pt>
    <dgm:pt modelId="{F8A583FF-E27B-4E62-B782-6A792E9725C6}" type="pres">
      <dgm:prSet presAssocID="{B6D8AD88-F59B-4608-9754-8C21E9206E45}" presName="compNode" presStyleCnt="0"/>
      <dgm:spPr/>
    </dgm:pt>
    <dgm:pt modelId="{DB090D5D-2B26-48D6-85FC-E1E0CD0DB681}" type="pres">
      <dgm:prSet presAssocID="{B6D8AD88-F59B-4608-9754-8C21E9206E45}" presName="bgRect" presStyleLbl="bgShp" presStyleIdx="1" presStyleCnt="4"/>
      <dgm:spPr/>
    </dgm:pt>
    <dgm:pt modelId="{3A6FD2AE-81D3-447F-BB91-DB2C70F41195}" type="pres">
      <dgm:prSet presAssocID="{B6D8AD88-F59B-4608-9754-8C21E9206E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146D7A3-C16D-4D87-9252-20429536406F}" type="pres">
      <dgm:prSet presAssocID="{B6D8AD88-F59B-4608-9754-8C21E9206E45}" presName="spaceRect" presStyleCnt="0"/>
      <dgm:spPr/>
    </dgm:pt>
    <dgm:pt modelId="{412656FF-E603-4E77-B4E1-FD5C4A793E1F}" type="pres">
      <dgm:prSet presAssocID="{B6D8AD88-F59B-4608-9754-8C21E9206E45}" presName="parTx" presStyleLbl="revTx" presStyleIdx="1" presStyleCnt="4">
        <dgm:presLayoutVars>
          <dgm:chMax val="0"/>
          <dgm:chPref val="0"/>
        </dgm:presLayoutVars>
      </dgm:prSet>
      <dgm:spPr/>
    </dgm:pt>
    <dgm:pt modelId="{016D01EF-9B12-4436-A3A8-C07A54504289}" type="pres">
      <dgm:prSet presAssocID="{0C14F2F4-2455-444F-A5C0-7F3F84069AE5}" presName="sibTrans" presStyleCnt="0"/>
      <dgm:spPr/>
    </dgm:pt>
    <dgm:pt modelId="{725F5522-FE31-4A48-A968-4054C834F508}" type="pres">
      <dgm:prSet presAssocID="{5E58D942-0368-4E22-830A-74C448B90DB2}" presName="compNode" presStyleCnt="0"/>
      <dgm:spPr/>
    </dgm:pt>
    <dgm:pt modelId="{533F17E7-8844-48CB-9BB9-CAEF3968DBA6}" type="pres">
      <dgm:prSet presAssocID="{5E58D942-0368-4E22-830A-74C448B90DB2}" presName="bgRect" presStyleLbl="bgShp" presStyleIdx="2" presStyleCnt="4"/>
      <dgm:spPr/>
    </dgm:pt>
    <dgm:pt modelId="{64E98922-2354-4959-81D4-1C6960B9EDDD}" type="pres">
      <dgm:prSet presAssocID="{5E58D942-0368-4E22-830A-74C448B90D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s"/>
        </a:ext>
      </dgm:extLst>
    </dgm:pt>
    <dgm:pt modelId="{76A515A1-F37D-477F-9CBE-4F929DA295AE}" type="pres">
      <dgm:prSet presAssocID="{5E58D942-0368-4E22-830A-74C448B90DB2}" presName="spaceRect" presStyleCnt="0"/>
      <dgm:spPr/>
    </dgm:pt>
    <dgm:pt modelId="{56384DC8-6F17-475C-A3CF-BACCCF2452D5}" type="pres">
      <dgm:prSet presAssocID="{5E58D942-0368-4E22-830A-74C448B90DB2}" presName="parTx" presStyleLbl="revTx" presStyleIdx="2" presStyleCnt="4">
        <dgm:presLayoutVars>
          <dgm:chMax val="0"/>
          <dgm:chPref val="0"/>
        </dgm:presLayoutVars>
      </dgm:prSet>
      <dgm:spPr/>
    </dgm:pt>
    <dgm:pt modelId="{403ED20B-66B7-427E-8104-6012D65B6B84}" type="pres">
      <dgm:prSet presAssocID="{DAC71A06-9526-4B56-B921-D3426B567834}" presName="sibTrans" presStyleCnt="0"/>
      <dgm:spPr/>
    </dgm:pt>
    <dgm:pt modelId="{679EC6A5-2DA8-49C3-A47D-EA5BE811BC7E}" type="pres">
      <dgm:prSet presAssocID="{AC1CC7B1-73D1-462F-B54C-711EECEFA91A}" presName="compNode" presStyleCnt="0"/>
      <dgm:spPr/>
    </dgm:pt>
    <dgm:pt modelId="{C7ABFC65-65D4-4F48-A6E3-EA6F797B73C3}" type="pres">
      <dgm:prSet presAssocID="{AC1CC7B1-73D1-462F-B54C-711EECEFA91A}" presName="bgRect" presStyleLbl="bgShp" presStyleIdx="3" presStyleCnt="4"/>
      <dgm:spPr/>
    </dgm:pt>
    <dgm:pt modelId="{AC492B6C-5E98-453C-BBA6-4ED8AC6DB226}" type="pres">
      <dgm:prSet presAssocID="{AC1CC7B1-73D1-462F-B54C-711EECEFA9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FB374DE-3598-4015-ABBE-EE9EA4D8E90B}" type="pres">
      <dgm:prSet presAssocID="{AC1CC7B1-73D1-462F-B54C-711EECEFA91A}" presName="spaceRect" presStyleCnt="0"/>
      <dgm:spPr/>
    </dgm:pt>
    <dgm:pt modelId="{9C3C26AA-0DC5-4B97-9A81-12FA7C65E336}" type="pres">
      <dgm:prSet presAssocID="{AC1CC7B1-73D1-462F-B54C-711EECEFA9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C0AA07-BD29-49EA-8A8B-F21E8CF52C7A}" type="presOf" srcId="{C3BB98DB-7B48-42E5-BB97-E43622C06BC7}" destId="{2530AA6E-FB6B-47F4-931F-557374B82E2B}" srcOrd="0" destOrd="0" presId="urn:microsoft.com/office/officeart/2018/2/layout/IconVerticalSolidList"/>
    <dgm:cxn modelId="{9431AC17-D749-48C7-850E-7D7C4DCEB1B2}" srcId="{DE00A8B4-5397-46B5-8A19-30985FBA9711}" destId="{C3BB98DB-7B48-42E5-BB97-E43622C06BC7}" srcOrd="0" destOrd="0" parTransId="{0EF6ADF6-D875-41A8-A850-115475F42A4E}" sibTransId="{6D30C92C-79EB-4DCD-B05B-8E79A496214F}"/>
    <dgm:cxn modelId="{706F063B-50E8-4D7A-99F5-24FF23871EF4}" type="presOf" srcId="{DE00A8B4-5397-46B5-8A19-30985FBA9711}" destId="{2645D255-DB53-492A-88E2-63997E5073CA}" srcOrd="0" destOrd="0" presId="urn:microsoft.com/office/officeart/2018/2/layout/IconVerticalSolidList"/>
    <dgm:cxn modelId="{146B6481-4557-4013-ABE9-CE0734333C1C}" srcId="{DE00A8B4-5397-46B5-8A19-30985FBA9711}" destId="{AC1CC7B1-73D1-462F-B54C-711EECEFA91A}" srcOrd="3" destOrd="0" parTransId="{60E6524C-1585-46AF-A6FA-AFC38F3F9B02}" sibTransId="{A1526BDD-7DF3-4750-B498-7610A16386FC}"/>
    <dgm:cxn modelId="{4E9B7594-513F-4E0A-B788-9E4CB0C444E6}" type="presOf" srcId="{AC1CC7B1-73D1-462F-B54C-711EECEFA91A}" destId="{9C3C26AA-0DC5-4B97-9A81-12FA7C65E336}" srcOrd="0" destOrd="0" presId="urn:microsoft.com/office/officeart/2018/2/layout/IconVerticalSolidList"/>
    <dgm:cxn modelId="{CA6F2BAD-EC5B-4B59-80AC-D68C5802B938}" type="presOf" srcId="{B6D8AD88-F59B-4608-9754-8C21E9206E45}" destId="{412656FF-E603-4E77-B4E1-FD5C4A793E1F}" srcOrd="0" destOrd="0" presId="urn:microsoft.com/office/officeart/2018/2/layout/IconVerticalSolidList"/>
    <dgm:cxn modelId="{8B39E4C2-6AAE-43FA-8B7F-FB41BBB45173}" srcId="{DE00A8B4-5397-46B5-8A19-30985FBA9711}" destId="{5E58D942-0368-4E22-830A-74C448B90DB2}" srcOrd="2" destOrd="0" parTransId="{887492D6-183B-4184-9FF0-E26DD3EB12FF}" sibTransId="{DAC71A06-9526-4B56-B921-D3426B567834}"/>
    <dgm:cxn modelId="{2CF175D6-0972-4B35-9415-6417A79F5B91}" srcId="{DE00A8B4-5397-46B5-8A19-30985FBA9711}" destId="{B6D8AD88-F59B-4608-9754-8C21E9206E45}" srcOrd="1" destOrd="0" parTransId="{D409FDA2-6DFF-4716-8EFB-6D9B2C7D45FB}" sibTransId="{0C14F2F4-2455-444F-A5C0-7F3F84069AE5}"/>
    <dgm:cxn modelId="{B019C7D6-31DB-4FC0-8975-BD91CC306634}" type="presOf" srcId="{5E58D942-0368-4E22-830A-74C448B90DB2}" destId="{56384DC8-6F17-475C-A3CF-BACCCF2452D5}" srcOrd="0" destOrd="0" presId="urn:microsoft.com/office/officeart/2018/2/layout/IconVerticalSolidList"/>
    <dgm:cxn modelId="{F53FC8DB-15EF-4BB7-871E-55046ED62E43}" type="presParOf" srcId="{2645D255-DB53-492A-88E2-63997E5073CA}" destId="{6659D1AB-E73A-4B14-ADE9-7515F4ECB41C}" srcOrd="0" destOrd="0" presId="urn:microsoft.com/office/officeart/2018/2/layout/IconVerticalSolidList"/>
    <dgm:cxn modelId="{D0DF869E-3A1D-4554-AB79-C978E07A4E79}" type="presParOf" srcId="{6659D1AB-E73A-4B14-ADE9-7515F4ECB41C}" destId="{A6D76E7A-F017-4E4B-A33E-BD2E1175F6A2}" srcOrd="0" destOrd="0" presId="urn:microsoft.com/office/officeart/2018/2/layout/IconVerticalSolidList"/>
    <dgm:cxn modelId="{6A9A0459-7F15-4341-851E-F6AED66F24CD}" type="presParOf" srcId="{6659D1AB-E73A-4B14-ADE9-7515F4ECB41C}" destId="{2B685663-A9EE-4322-B155-92F836271E9A}" srcOrd="1" destOrd="0" presId="urn:microsoft.com/office/officeart/2018/2/layout/IconVerticalSolidList"/>
    <dgm:cxn modelId="{D076B347-179A-472C-9F11-FF7A8130CCA1}" type="presParOf" srcId="{6659D1AB-E73A-4B14-ADE9-7515F4ECB41C}" destId="{C5029D5B-CF1F-4234-A9DE-3BCE3B05616E}" srcOrd="2" destOrd="0" presId="urn:microsoft.com/office/officeart/2018/2/layout/IconVerticalSolidList"/>
    <dgm:cxn modelId="{B6C298AB-0A44-45F5-B9AD-DAE38E421B8E}" type="presParOf" srcId="{6659D1AB-E73A-4B14-ADE9-7515F4ECB41C}" destId="{2530AA6E-FB6B-47F4-931F-557374B82E2B}" srcOrd="3" destOrd="0" presId="urn:microsoft.com/office/officeart/2018/2/layout/IconVerticalSolidList"/>
    <dgm:cxn modelId="{2D502683-448E-475F-AEC9-99FC6FC78F59}" type="presParOf" srcId="{2645D255-DB53-492A-88E2-63997E5073CA}" destId="{B365C784-62AF-4285-AB4F-562A69F1043F}" srcOrd="1" destOrd="0" presId="urn:microsoft.com/office/officeart/2018/2/layout/IconVerticalSolidList"/>
    <dgm:cxn modelId="{4D261547-9C80-4EE8-8737-C506BF41D885}" type="presParOf" srcId="{2645D255-DB53-492A-88E2-63997E5073CA}" destId="{F8A583FF-E27B-4E62-B782-6A792E9725C6}" srcOrd="2" destOrd="0" presId="urn:microsoft.com/office/officeart/2018/2/layout/IconVerticalSolidList"/>
    <dgm:cxn modelId="{70895E88-5DDB-45C1-A9F9-8C9B3BCB6FCC}" type="presParOf" srcId="{F8A583FF-E27B-4E62-B782-6A792E9725C6}" destId="{DB090D5D-2B26-48D6-85FC-E1E0CD0DB681}" srcOrd="0" destOrd="0" presId="urn:microsoft.com/office/officeart/2018/2/layout/IconVerticalSolidList"/>
    <dgm:cxn modelId="{675FC851-7C75-432C-A1F4-E6A107659826}" type="presParOf" srcId="{F8A583FF-E27B-4E62-B782-6A792E9725C6}" destId="{3A6FD2AE-81D3-447F-BB91-DB2C70F41195}" srcOrd="1" destOrd="0" presId="urn:microsoft.com/office/officeart/2018/2/layout/IconVerticalSolidList"/>
    <dgm:cxn modelId="{23F3BCFA-AAF2-4D5F-B64B-1F5559D0F45F}" type="presParOf" srcId="{F8A583FF-E27B-4E62-B782-6A792E9725C6}" destId="{C146D7A3-C16D-4D87-9252-20429536406F}" srcOrd="2" destOrd="0" presId="urn:microsoft.com/office/officeart/2018/2/layout/IconVerticalSolidList"/>
    <dgm:cxn modelId="{F9136244-4FAD-48FA-A723-3DCAB8D61BD8}" type="presParOf" srcId="{F8A583FF-E27B-4E62-B782-6A792E9725C6}" destId="{412656FF-E603-4E77-B4E1-FD5C4A793E1F}" srcOrd="3" destOrd="0" presId="urn:microsoft.com/office/officeart/2018/2/layout/IconVerticalSolidList"/>
    <dgm:cxn modelId="{DB2F131C-7B57-43E6-8C03-FD3245DD716C}" type="presParOf" srcId="{2645D255-DB53-492A-88E2-63997E5073CA}" destId="{016D01EF-9B12-4436-A3A8-C07A54504289}" srcOrd="3" destOrd="0" presId="urn:microsoft.com/office/officeart/2018/2/layout/IconVerticalSolidList"/>
    <dgm:cxn modelId="{1D7924E8-6666-4998-A39D-A253B8E4FBDC}" type="presParOf" srcId="{2645D255-DB53-492A-88E2-63997E5073CA}" destId="{725F5522-FE31-4A48-A968-4054C834F508}" srcOrd="4" destOrd="0" presId="urn:microsoft.com/office/officeart/2018/2/layout/IconVerticalSolidList"/>
    <dgm:cxn modelId="{89F948A7-827D-45FA-85B5-818B66F30F0F}" type="presParOf" srcId="{725F5522-FE31-4A48-A968-4054C834F508}" destId="{533F17E7-8844-48CB-9BB9-CAEF3968DBA6}" srcOrd="0" destOrd="0" presId="urn:microsoft.com/office/officeart/2018/2/layout/IconVerticalSolidList"/>
    <dgm:cxn modelId="{23440463-4650-41A7-B561-7836BA67B35F}" type="presParOf" srcId="{725F5522-FE31-4A48-A968-4054C834F508}" destId="{64E98922-2354-4959-81D4-1C6960B9EDDD}" srcOrd="1" destOrd="0" presId="urn:microsoft.com/office/officeart/2018/2/layout/IconVerticalSolidList"/>
    <dgm:cxn modelId="{69F0DB89-91DD-4518-8017-CCD374B67391}" type="presParOf" srcId="{725F5522-FE31-4A48-A968-4054C834F508}" destId="{76A515A1-F37D-477F-9CBE-4F929DA295AE}" srcOrd="2" destOrd="0" presId="urn:microsoft.com/office/officeart/2018/2/layout/IconVerticalSolidList"/>
    <dgm:cxn modelId="{47816589-8D6C-49C9-909F-5F7889F2D00E}" type="presParOf" srcId="{725F5522-FE31-4A48-A968-4054C834F508}" destId="{56384DC8-6F17-475C-A3CF-BACCCF2452D5}" srcOrd="3" destOrd="0" presId="urn:microsoft.com/office/officeart/2018/2/layout/IconVerticalSolidList"/>
    <dgm:cxn modelId="{ADFE3633-40D8-4B96-9784-B9F7F3307E18}" type="presParOf" srcId="{2645D255-DB53-492A-88E2-63997E5073CA}" destId="{403ED20B-66B7-427E-8104-6012D65B6B84}" srcOrd="5" destOrd="0" presId="urn:microsoft.com/office/officeart/2018/2/layout/IconVerticalSolidList"/>
    <dgm:cxn modelId="{2A299650-5E85-4407-95BB-6A545AE4B365}" type="presParOf" srcId="{2645D255-DB53-492A-88E2-63997E5073CA}" destId="{679EC6A5-2DA8-49C3-A47D-EA5BE811BC7E}" srcOrd="6" destOrd="0" presId="urn:microsoft.com/office/officeart/2018/2/layout/IconVerticalSolidList"/>
    <dgm:cxn modelId="{29B31369-A744-40F6-B903-7E17EC490808}" type="presParOf" srcId="{679EC6A5-2DA8-49C3-A47D-EA5BE811BC7E}" destId="{C7ABFC65-65D4-4F48-A6E3-EA6F797B73C3}" srcOrd="0" destOrd="0" presId="urn:microsoft.com/office/officeart/2018/2/layout/IconVerticalSolidList"/>
    <dgm:cxn modelId="{FBB95C7F-079B-4BDD-8319-1CDFF99A5FAA}" type="presParOf" srcId="{679EC6A5-2DA8-49C3-A47D-EA5BE811BC7E}" destId="{AC492B6C-5E98-453C-BBA6-4ED8AC6DB226}" srcOrd="1" destOrd="0" presId="urn:microsoft.com/office/officeart/2018/2/layout/IconVerticalSolidList"/>
    <dgm:cxn modelId="{D0761836-4E86-4D6B-BC63-3447E13C14AC}" type="presParOf" srcId="{679EC6A5-2DA8-49C3-A47D-EA5BE811BC7E}" destId="{6FB374DE-3598-4015-ABBE-EE9EA4D8E90B}" srcOrd="2" destOrd="0" presId="urn:microsoft.com/office/officeart/2018/2/layout/IconVerticalSolidList"/>
    <dgm:cxn modelId="{0B12D49A-1E03-41FE-AE1C-C9A9C52F7F9B}" type="presParOf" srcId="{679EC6A5-2DA8-49C3-A47D-EA5BE811BC7E}" destId="{9C3C26AA-0DC5-4B97-9A81-12FA7C65E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9F0B56-BD82-4958-9C08-E4A8185CF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EA79C9-D96B-4F80-AB3A-F6A65BFA6F66}">
      <dgm:prSet/>
      <dgm:spPr/>
      <dgm:t>
        <a:bodyPr/>
        <a:lstStyle/>
        <a:p>
          <a:r>
            <a:rPr lang="en-US"/>
            <a:t>Successful data analysis despite extreme data imbalance, resulting in promising revenue projections for the company.</a:t>
          </a:r>
        </a:p>
      </dgm:t>
    </dgm:pt>
    <dgm:pt modelId="{50D96E41-246E-429B-9066-36AAE37CD2FB}" type="parTrans" cxnId="{0AD477EF-B80E-4E80-8A3A-FF0C34A80467}">
      <dgm:prSet/>
      <dgm:spPr/>
      <dgm:t>
        <a:bodyPr/>
        <a:lstStyle/>
        <a:p>
          <a:endParaRPr lang="en-US"/>
        </a:p>
      </dgm:t>
    </dgm:pt>
    <dgm:pt modelId="{75F187C7-DDB8-4B73-9B8C-4AF33C60DD22}" type="sibTrans" cxnId="{0AD477EF-B80E-4E80-8A3A-FF0C34A80467}">
      <dgm:prSet/>
      <dgm:spPr/>
      <dgm:t>
        <a:bodyPr/>
        <a:lstStyle/>
        <a:p>
          <a:endParaRPr lang="en-US"/>
        </a:p>
      </dgm:t>
    </dgm:pt>
    <dgm:pt modelId="{116C4EAC-5DD2-4569-AFE2-8EA69A0730BC}">
      <dgm:prSet/>
      <dgm:spPr/>
      <dgm:t>
        <a:bodyPr/>
        <a:lstStyle/>
        <a:p>
          <a:r>
            <a:rPr lang="en-US"/>
            <a:t>Ethical considerations include addressing data privacy, bias mitigation in model predictions, and safeguarding against false identifications.</a:t>
          </a:r>
        </a:p>
      </dgm:t>
    </dgm:pt>
    <dgm:pt modelId="{8C0F29CB-416F-42E0-A5E5-C28A564D776B}" type="parTrans" cxnId="{E3A7FE5A-E53E-4B5E-A79C-D9181DA53FF0}">
      <dgm:prSet/>
      <dgm:spPr/>
      <dgm:t>
        <a:bodyPr/>
        <a:lstStyle/>
        <a:p>
          <a:endParaRPr lang="en-US"/>
        </a:p>
      </dgm:t>
    </dgm:pt>
    <dgm:pt modelId="{6E794AB1-D17B-4C27-9EB9-273B8C8BB276}" type="sibTrans" cxnId="{E3A7FE5A-E53E-4B5E-A79C-D9181DA53FF0}">
      <dgm:prSet/>
      <dgm:spPr/>
      <dgm:t>
        <a:bodyPr/>
        <a:lstStyle/>
        <a:p>
          <a:endParaRPr lang="en-US"/>
        </a:p>
      </dgm:t>
    </dgm:pt>
    <dgm:pt modelId="{FC6AA5B2-6891-4161-9B4C-C03E53E18337}">
      <dgm:prSet/>
      <dgm:spPr/>
      <dgm:t>
        <a:bodyPr/>
        <a:lstStyle/>
        <a:p>
          <a:r>
            <a:rPr lang="en-US"/>
            <a:t>Challenges involve imbalanced data and ensuring model interpretability, especially in financial decision-making contexts.</a:t>
          </a:r>
        </a:p>
      </dgm:t>
    </dgm:pt>
    <dgm:pt modelId="{B1CA479C-2230-4215-AD06-542772C52762}" type="parTrans" cxnId="{E8A7D12D-1E02-48C0-BBF0-14931B3C5F20}">
      <dgm:prSet/>
      <dgm:spPr/>
      <dgm:t>
        <a:bodyPr/>
        <a:lstStyle/>
        <a:p>
          <a:endParaRPr lang="en-US"/>
        </a:p>
      </dgm:t>
    </dgm:pt>
    <dgm:pt modelId="{82DFF3A4-CE2F-4403-BB32-2FC225986E37}" type="sibTrans" cxnId="{E8A7D12D-1E02-48C0-BBF0-14931B3C5F20}">
      <dgm:prSet/>
      <dgm:spPr/>
      <dgm:t>
        <a:bodyPr/>
        <a:lstStyle/>
        <a:p>
          <a:endParaRPr lang="en-US"/>
        </a:p>
      </dgm:t>
    </dgm:pt>
    <dgm:pt modelId="{6ED9F271-0D6B-460E-81A9-8E19E2B5E3C7}">
      <dgm:prSet/>
      <dgm:spPr/>
      <dgm:t>
        <a:bodyPr/>
        <a:lstStyle/>
        <a:p>
          <a:r>
            <a:rPr lang="en-US"/>
            <a:t>Lessons learned highlight the potential for accurate modeling even with highly imbalanced classes.</a:t>
          </a:r>
        </a:p>
      </dgm:t>
    </dgm:pt>
    <dgm:pt modelId="{76603B0E-98EE-4FC8-9DCA-370B301EED6B}" type="parTrans" cxnId="{D5DB94A1-20B8-4CF1-A42F-E022222F837F}">
      <dgm:prSet/>
      <dgm:spPr/>
      <dgm:t>
        <a:bodyPr/>
        <a:lstStyle/>
        <a:p>
          <a:endParaRPr lang="en-US"/>
        </a:p>
      </dgm:t>
    </dgm:pt>
    <dgm:pt modelId="{A700FFD5-F064-4C04-8C13-8DDFFE6E9D9F}" type="sibTrans" cxnId="{D5DB94A1-20B8-4CF1-A42F-E022222F837F}">
      <dgm:prSet/>
      <dgm:spPr/>
      <dgm:t>
        <a:bodyPr/>
        <a:lstStyle/>
        <a:p>
          <a:endParaRPr lang="en-US"/>
        </a:p>
      </dgm:t>
    </dgm:pt>
    <dgm:pt modelId="{74A95246-DE36-4A0E-A590-ACF1DB0CEA27}">
      <dgm:prSet/>
      <dgm:spPr/>
      <dgm:t>
        <a:bodyPr/>
        <a:lstStyle/>
        <a:p>
          <a:r>
            <a:rPr lang="en-US"/>
            <a:t>Next steps include hypothesis testing, implementing sampling techniques for improved model performance, and deploying the API on the Heroku platform.</a:t>
          </a:r>
        </a:p>
      </dgm:t>
    </dgm:pt>
    <dgm:pt modelId="{0CE01A81-9295-49AC-BA97-F5C935FCA673}" type="parTrans" cxnId="{AEBA6918-9D00-4466-B654-6A7ADEB2C2D3}">
      <dgm:prSet/>
      <dgm:spPr/>
      <dgm:t>
        <a:bodyPr/>
        <a:lstStyle/>
        <a:p>
          <a:endParaRPr lang="en-US"/>
        </a:p>
      </dgm:t>
    </dgm:pt>
    <dgm:pt modelId="{6F2DCBE5-3994-486A-814A-BB1353C2FDA4}" type="sibTrans" cxnId="{AEBA6918-9D00-4466-B654-6A7ADEB2C2D3}">
      <dgm:prSet/>
      <dgm:spPr/>
      <dgm:t>
        <a:bodyPr/>
        <a:lstStyle/>
        <a:p>
          <a:endParaRPr lang="en-US"/>
        </a:p>
      </dgm:t>
    </dgm:pt>
    <dgm:pt modelId="{16A06FD4-A765-4E90-94CF-2F06617848BA}" type="pres">
      <dgm:prSet presAssocID="{769F0B56-BD82-4958-9C08-E4A8185CF21B}" presName="root" presStyleCnt="0">
        <dgm:presLayoutVars>
          <dgm:dir/>
          <dgm:resizeHandles val="exact"/>
        </dgm:presLayoutVars>
      </dgm:prSet>
      <dgm:spPr/>
    </dgm:pt>
    <dgm:pt modelId="{AF0EFF6C-F429-46F7-BF20-ADF13EDE00DE}" type="pres">
      <dgm:prSet presAssocID="{A6EA79C9-D96B-4F80-AB3A-F6A65BFA6F66}" presName="compNode" presStyleCnt="0"/>
      <dgm:spPr/>
    </dgm:pt>
    <dgm:pt modelId="{7E0DAF8C-CF28-4D24-B861-2E11C7477E3A}" type="pres">
      <dgm:prSet presAssocID="{A6EA79C9-D96B-4F80-AB3A-F6A65BFA6F66}" presName="bgRect" presStyleLbl="bgShp" presStyleIdx="0" presStyleCnt="5"/>
      <dgm:spPr/>
    </dgm:pt>
    <dgm:pt modelId="{C11CE811-9977-4E8E-8774-5E92F074BDD5}" type="pres">
      <dgm:prSet presAssocID="{A6EA79C9-D96B-4F80-AB3A-F6A65BFA6F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D8B4340-6156-4ECC-A3E9-3D1174F1F2BD}" type="pres">
      <dgm:prSet presAssocID="{A6EA79C9-D96B-4F80-AB3A-F6A65BFA6F66}" presName="spaceRect" presStyleCnt="0"/>
      <dgm:spPr/>
    </dgm:pt>
    <dgm:pt modelId="{C45CA362-1C30-4266-85C3-6FDE590AEAED}" type="pres">
      <dgm:prSet presAssocID="{A6EA79C9-D96B-4F80-AB3A-F6A65BFA6F66}" presName="parTx" presStyleLbl="revTx" presStyleIdx="0" presStyleCnt="5">
        <dgm:presLayoutVars>
          <dgm:chMax val="0"/>
          <dgm:chPref val="0"/>
        </dgm:presLayoutVars>
      </dgm:prSet>
      <dgm:spPr/>
    </dgm:pt>
    <dgm:pt modelId="{4CB943D8-E810-4653-84EA-D0778D5D9FF4}" type="pres">
      <dgm:prSet presAssocID="{75F187C7-DDB8-4B73-9B8C-4AF33C60DD22}" presName="sibTrans" presStyleCnt="0"/>
      <dgm:spPr/>
    </dgm:pt>
    <dgm:pt modelId="{19BF1FAA-E16C-4160-8CE3-CC015F295427}" type="pres">
      <dgm:prSet presAssocID="{116C4EAC-5DD2-4569-AFE2-8EA69A0730BC}" presName="compNode" presStyleCnt="0"/>
      <dgm:spPr/>
    </dgm:pt>
    <dgm:pt modelId="{EEF73887-4F80-4791-A5FF-E0FE18CC76E9}" type="pres">
      <dgm:prSet presAssocID="{116C4EAC-5DD2-4569-AFE2-8EA69A0730BC}" presName="bgRect" presStyleLbl="bgShp" presStyleIdx="1" presStyleCnt="5"/>
      <dgm:spPr/>
    </dgm:pt>
    <dgm:pt modelId="{1569DE45-0F0D-4550-8CF5-29B6E0B893D5}" type="pres">
      <dgm:prSet presAssocID="{116C4EAC-5DD2-4569-AFE2-8EA69A0730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32E8AD4-C259-42EB-8213-0EC6000D050B}" type="pres">
      <dgm:prSet presAssocID="{116C4EAC-5DD2-4569-AFE2-8EA69A0730BC}" presName="spaceRect" presStyleCnt="0"/>
      <dgm:spPr/>
    </dgm:pt>
    <dgm:pt modelId="{FD92D60B-2295-4DD1-A47D-654FB965B6C6}" type="pres">
      <dgm:prSet presAssocID="{116C4EAC-5DD2-4569-AFE2-8EA69A0730BC}" presName="parTx" presStyleLbl="revTx" presStyleIdx="1" presStyleCnt="5">
        <dgm:presLayoutVars>
          <dgm:chMax val="0"/>
          <dgm:chPref val="0"/>
        </dgm:presLayoutVars>
      </dgm:prSet>
      <dgm:spPr/>
    </dgm:pt>
    <dgm:pt modelId="{642CEA0E-1545-47A2-A845-2D08676D86FD}" type="pres">
      <dgm:prSet presAssocID="{6E794AB1-D17B-4C27-9EB9-273B8C8BB276}" presName="sibTrans" presStyleCnt="0"/>
      <dgm:spPr/>
    </dgm:pt>
    <dgm:pt modelId="{917625B2-4EDB-450A-B06C-64F34B36E932}" type="pres">
      <dgm:prSet presAssocID="{FC6AA5B2-6891-4161-9B4C-C03E53E18337}" presName="compNode" presStyleCnt="0"/>
      <dgm:spPr/>
    </dgm:pt>
    <dgm:pt modelId="{5C0E5EDC-91AD-49BA-BCFB-50EB5F9CB2AC}" type="pres">
      <dgm:prSet presAssocID="{FC6AA5B2-6891-4161-9B4C-C03E53E18337}" presName="bgRect" presStyleLbl="bgShp" presStyleIdx="2" presStyleCnt="5"/>
      <dgm:spPr/>
    </dgm:pt>
    <dgm:pt modelId="{03B2D7EB-1887-44F0-BFD6-0FD546C26EA8}" type="pres">
      <dgm:prSet presAssocID="{FC6AA5B2-6891-4161-9B4C-C03E53E183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0E3E44C-45EF-4132-BC3F-8E571FEC36C2}" type="pres">
      <dgm:prSet presAssocID="{FC6AA5B2-6891-4161-9B4C-C03E53E18337}" presName="spaceRect" presStyleCnt="0"/>
      <dgm:spPr/>
    </dgm:pt>
    <dgm:pt modelId="{8A02E524-C4A4-47F3-B23A-660F30F31CA3}" type="pres">
      <dgm:prSet presAssocID="{FC6AA5B2-6891-4161-9B4C-C03E53E18337}" presName="parTx" presStyleLbl="revTx" presStyleIdx="2" presStyleCnt="5">
        <dgm:presLayoutVars>
          <dgm:chMax val="0"/>
          <dgm:chPref val="0"/>
        </dgm:presLayoutVars>
      </dgm:prSet>
      <dgm:spPr/>
    </dgm:pt>
    <dgm:pt modelId="{8BC7CB70-A26F-458F-BC4A-26F63A7573ED}" type="pres">
      <dgm:prSet presAssocID="{82DFF3A4-CE2F-4403-BB32-2FC225986E37}" presName="sibTrans" presStyleCnt="0"/>
      <dgm:spPr/>
    </dgm:pt>
    <dgm:pt modelId="{E97F68EF-7DC8-41F8-AB2B-34C1C0E686D4}" type="pres">
      <dgm:prSet presAssocID="{6ED9F271-0D6B-460E-81A9-8E19E2B5E3C7}" presName="compNode" presStyleCnt="0"/>
      <dgm:spPr/>
    </dgm:pt>
    <dgm:pt modelId="{D3CD215C-16E3-4E6E-A19C-732072B380E0}" type="pres">
      <dgm:prSet presAssocID="{6ED9F271-0D6B-460E-81A9-8E19E2B5E3C7}" presName="bgRect" presStyleLbl="bgShp" presStyleIdx="3" presStyleCnt="5"/>
      <dgm:spPr/>
    </dgm:pt>
    <dgm:pt modelId="{A009F893-4747-43E8-89C7-769D257ED57D}" type="pres">
      <dgm:prSet presAssocID="{6ED9F271-0D6B-460E-81A9-8E19E2B5E3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6890207-34AC-4AB0-86A1-73FE161E8EAF}" type="pres">
      <dgm:prSet presAssocID="{6ED9F271-0D6B-460E-81A9-8E19E2B5E3C7}" presName="spaceRect" presStyleCnt="0"/>
      <dgm:spPr/>
    </dgm:pt>
    <dgm:pt modelId="{3A0C1188-782D-4DF7-8330-C3280B4C681B}" type="pres">
      <dgm:prSet presAssocID="{6ED9F271-0D6B-460E-81A9-8E19E2B5E3C7}" presName="parTx" presStyleLbl="revTx" presStyleIdx="3" presStyleCnt="5">
        <dgm:presLayoutVars>
          <dgm:chMax val="0"/>
          <dgm:chPref val="0"/>
        </dgm:presLayoutVars>
      </dgm:prSet>
      <dgm:spPr/>
    </dgm:pt>
    <dgm:pt modelId="{7AA203A9-AD1A-4B7C-9B71-7A5C72CABD32}" type="pres">
      <dgm:prSet presAssocID="{A700FFD5-F064-4C04-8C13-8DDFFE6E9D9F}" presName="sibTrans" presStyleCnt="0"/>
      <dgm:spPr/>
    </dgm:pt>
    <dgm:pt modelId="{B56D32ED-0B7D-47EB-BF28-3764EF856E0C}" type="pres">
      <dgm:prSet presAssocID="{74A95246-DE36-4A0E-A590-ACF1DB0CEA27}" presName="compNode" presStyleCnt="0"/>
      <dgm:spPr/>
    </dgm:pt>
    <dgm:pt modelId="{C8A9D858-FA4D-4B46-93BD-1F7C6ED63773}" type="pres">
      <dgm:prSet presAssocID="{74A95246-DE36-4A0E-A590-ACF1DB0CEA27}" presName="bgRect" presStyleLbl="bgShp" presStyleIdx="4" presStyleCnt="5"/>
      <dgm:spPr/>
    </dgm:pt>
    <dgm:pt modelId="{0A575691-1154-4FED-971A-7F7B7C6854EE}" type="pres">
      <dgm:prSet presAssocID="{74A95246-DE36-4A0E-A590-ACF1DB0CEA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F8B1A09-024D-4F9C-9116-7D02CD1F3FAB}" type="pres">
      <dgm:prSet presAssocID="{74A95246-DE36-4A0E-A590-ACF1DB0CEA27}" presName="spaceRect" presStyleCnt="0"/>
      <dgm:spPr/>
    </dgm:pt>
    <dgm:pt modelId="{12FDD81E-637A-4BE2-AF83-3E98B0E14A4D}" type="pres">
      <dgm:prSet presAssocID="{74A95246-DE36-4A0E-A590-ACF1DB0CEA2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BA6918-9D00-4466-B654-6A7ADEB2C2D3}" srcId="{769F0B56-BD82-4958-9C08-E4A8185CF21B}" destId="{74A95246-DE36-4A0E-A590-ACF1DB0CEA27}" srcOrd="4" destOrd="0" parTransId="{0CE01A81-9295-49AC-BA97-F5C935FCA673}" sibTransId="{6F2DCBE5-3994-486A-814A-BB1353C2FDA4}"/>
    <dgm:cxn modelId="{E8A7D12D-1E02-48C0-BBF0-14931B3C5F20}" srcId="{769F0B56-BD82-4958-9C08-E4A8185CF21B}" destId="{FC6AA5B2-6891-4161-9B4C-C03E53E18337}" srcOrd="2" destOrd="0" parTransId="{B1CA479C-2230-4215-AD06-542772C52762}" sibTransId="{82DFF3A4-CE2F-4403-BB32-2FC225986E37}"/>
    <dgm:cxn modelId="{803C4133-54AA-4C56-AE79-5CBFDB558F9E}" type="presOf" srcId="{FC6AA5B2-6891-4161-9B4C-C03E53E18337}" destId="{8A02E524-C4A4-47F3-B23A-660F30F31CA3}" srcOrd="0" destOrd="0" presId="urn:microsoft.com/office/officeart/2018/2/layout/IconVerticalSolidList"/>
    <dgm:cxn modelId="{D190BD47-491B-4DA2-982A-7BA102F567E8}" type="presOf" srcId="{74A95246-DE36-4A0E-A590-ACF1DB0CEA27}" destId="{12FDD81E-637A-4BE2-AF83-3E98B0E14A4D}" srcOrd="0" destOrd="0" presId="urn:microsoft.com/office/officeart/2018/2/layout/IconVerticalSolidList"/>
    <dgm:cxn modelId="{2F82FE58-D4FB-4782-B0DA-BFE7EF7D4863}" type="presOf" srcId="{A6EA79C9-D96B-4F80-AB3A-F6A65BFA6F66}" destId="{C45CA362-1C30-4266-85C3-6FDE590AEAED}" srcOrd="0" destOrd="0" presId="urn:microsoft.com/office/officeart/2018/2/layout/IconVerticalSolidList"/>
    <dgm:cxn modelId="{CC18475A-DFCD-4096-8E2F-B976EFD5870B}" type="presOf" srcId="{769F0B56-BD82-4958-9C08-E4A8185CF21B}" destId="{16A06FD4-A765-4E90-94CF-2F06617848BA}" srcOrd="0" destOrd="0" presId="urn:microsoft.com/office/officeart/2018/2/layout/IconVerticalSolidList"/>
    <dgm:cxn modelId="{E3A7FE5A-E53E-4B5E-A79C-D9181DA53FF0}" srcId="{769F0B56-BD82-4958-9C08-E4A8185CF21B}" destId="{116C4EAC-5DD2-4569-AFE2-8EA69A0730BC}" srcOrd="1" destOrd="0" parTransId="{8C0F29CB-416F-42E0-A5E5-C28A564D776B}" sibTransId="{6E794AB1-D17B-4C27-9EB9-273B8C8BB276}"/>
    <dgm:cxn modelId="{D5DB94A1-20B8-4CF1-A42F-E022222F837F}" srcId="{769F0B56-BD82-4958-9C08-E4A8185CF21B}" destId="{6ED9F271-0D6B-460E-81A9-8E19E2B5E3C7}" srcOrd="3" destOrd="0" parTransId="{76603B0E-98EE-4FC8-9DCA-370B301EED6B}" sibTransId="{A700FFD5-F064-4C04-8C13-8DDFFE6E9D9F}"/>
    <dgm:cxn modelId="{C219D4A2-FC63-4838-A343-C1068E7FC367}" type="presOf" srcId="{6ED9F271-0D6B-460E-81A9-8E19E2B5E3C7}" destId="{3A0C1188-782D-4DF7-8330-C3280B4C681B}" srcOrd="0" destOrd="0" presId="urn:microsoft.com/office/officeart/2018/2/layout/IconVerticalSolidList"/>
    <dgm:cxn modelId="{7612B6BE-300F-46CD-AD22-FB450C4832D7}" type="presOf" srcId="{116C4EAC-5DD2-4569-AFE2-8EA69A0730BC}" destId="{FD92D60B-2295-4DD1-A47D-654FB965B6C6}" srcOrd="0" destOrd="0" presId="urn:microsoft.com/office/officeart/2018/2/layout/IconVerticalSolidList"/>
    <dgm:cxn modelId="{0AD477EF-B80E-4E80-8A3A-FF0C34A80467}" srcId="{769F0B56-BD82-4958-9C08-E4A8185CF21B}" destId="{A6EA79C9-D96B-4F80-AB3A-F6A65BFA6F66}" srcOrd="0" destOrd="0" parTransId="{50D96E41-246E-429B-9066-36AAE37CD2FB}" sibTransId="{75F187C7-DDB8-4B73-9B8C-4AF33C60DD22}"/>
    <dgm:cxn modelId="{F65AA455-707B-46F8-B254-4A7EF4E32B6C}" type="presParOf" srcId="{16A06FD4-A765-4E90-94CF-2F06617848BA}" destId="{AF0EFF6C-F429-46F7-BF20-ADF13EDE00DE}" srcOrd="0" destOrd="0" presId="urn:microsoft.com/office/officeart/2018/2/layout/IconVerticalSolidList"/>
    <dgm:cxn modelId="{D511FDCC-00A8-481F-9CC1-75EBF5A3851A}" type="presParOf" srcId="{AF0EFF6C-F429-46F7-BF20-ADF13EDE00DE}" destId="{7E0DAF8C-CF28-4D24-B861-2E11C7477E3A}" srcOrd="0" destOrd="0" presId="urn:microsoft.com/office/officeart/2018/2/layout/IconVerticalSolidList"/>
    <dgm:cxn modelId="{1EE852F5-EA45-4EFF-9BBD-5A0D29471DCB}" type="presParOf" srcId="{AF0EFF6C-F429-46F7-BF20-ADF13EDE00DE}" destId="{C11CE811-9977-4E8E-8774-5E92F074BDD5}" srcOrd="1" destOrd="0" presId="urn:microsoft.com/office/officeart/2018/2/layout/IconVerticalSolidList"/>
    <dgm:cxn modelId="{E08CB915-3EA9-4DE7-94B6-240DF52161EE}" type="presParOf" srcId="{AF0EFF6C-F429-46F7-BF20-ADF13EDE00DE}" destId="{8D8B4340-6156-4ECC-A3E9-3D1174F1F2BD}" srcOrd="2" destOrd="0" presId="urn:microsoft.com/office/officeart/2018/2/layout/IconVerticalSolidList"/>
    <dgm:cxn modelId="{0EDABAA5-6276-4766-96A1-989632E6C789}" type="presParOf" srcId="{AF0EFF6C-F429-46F7-BF20-ADF13EDE00DE}" destId="{C45CA362-1C30-4266-85C3-6FDE590AEAED}" srcOrd="3" destOrd="0" presId="urn:microsoft.com/office/officeart/2018/2/layout/IconVerticalSolidList"/>
    <dgm:cxn modelId="{0DE8D5E6-9FAC-4FE3-AE27-DB5AAC0619AF}" type="presParOf" srcId="{16A06FD4-A765-4E90-94CF-2F06617848BA}" destId="{4CB943D8-E810-4653-84EA-D0778D5D9FF4}" srcOrd="1" destOrd="0" presId="urn:microsoft.com/office/officeart/2018/2/layout/IconVerticalSolidList"/>
    <dgm:cxn modelId="{CFB75AD3-10A5-448E-A264-ECE597EA3BEC}" type="presParOf" srcId="{16A06FD4-A765-4E90-94CF-2F06617848BA}" destId="{19BF1FAA-E16C-4160-8CE3-CC015F295427}" srcOrd="2" destOrd="0" presId="urn:microsoft.com/office/officeart/2018/2/layout/IconVerticalSolidList"/>
    <dgm:cxn modelId="{A463FE7E-D124-4306-9DF3-B90372853CE3}" type="presParOf" srcId="{19BF1FAA-E16C-4160-8CE3-CC015F295427}" destId="{EEF73887-4F80-4791-A5FF-E0FE18CC76E9}" srcOrd="0" destOrd="0" presId="urn:microsoft.com/office/officeart/2018/2/layout/IconVerticalSolidList"/>
    <dgm:cxn modelId="{6C988F91-FCDE-4D0A-901A-5D512DBFBF12}" type="presParOf" srcId="{19BF1FAA-E16C-4160-8CE3-CC015F295427}" destId="{1569DE45-0F0D-4550-8CF5-29B6E0B893D5}" srcOrd="1" destOrd="0" presId="urn:microsoft.com/office/officeart/2018/2/layout/IconVerticalSolidList"/>
    <dgm:cxn modelId="{BC4B6057-FE39-401D-B749-34ADC42270E6}" type="presParOf" srcId="{19BF1FAA-E16C-4160-8CE3-CC015F295427}" destId="{032E8AD4-C259-42EB-8213-0EC6000D050B}" srcOrd="2" destOrd="0" presId="urn:microsoft.com/office/officeart/2018/2/layout/IconVerticalSolidList"/>
    <dgm:cxn modelId="{F30B3345-8501-4B4E-AE15-2C490665035C}" type="presParOf" srcId="{19BF1FAA-E16C-4160-8CE3-CC015F295427}" destId="{FD92D60B-2295-4DD1-A47D-654FB965B6C6}" srcOrd="3" destOrd="0" presId="urn:microsoft.com/office/officeart/2018/2/layout/IconVerticalSolidList"/>
    <dgm:cxn modelId="{999984FE-3A8E-438E-8159-036858E105C9}" type="presParOf" srcId="{16A06FD4-A765-4E90-94CF-2F06617848BA}" destId="{642CEA0E-1545-47A2-A845-2D08676D86FD}" srcOrd="3" destOrd="0" presId="urn:microsoft.com/office/officeart/2018/2/layout/IconVerticalSolidList"/>
    <dgm:cxn modelId="{CDC670A8-C96B-4738-9A78-E212424D30F2}" type="presParOf" srcId="{16A06FD4-A765-4E90-94CF-2F06617848BA}" destId="{917625B2-4EDB-450A-B06C-64F34B36E932}" srcOrd="4" destOrd="0" presId="urn:microsoft.com/office/officeart/2018/2/layout/IconVerticalSolidList"/>
    <dgm:cxn modelId="{C2820D10-C811-4A0E-867A-CA741D694218}" type="presParOf" srcId="{917625B2-4EDB-450A-B06C-64F34B36E932}" destId="{5C0E5EDC-91AD-49BA-BCFB-50EB5F9CB2AC}" srcOrd="0" destOrd="0" presId="urn:microsoft.com/office/officeart/2018/2/layout/IconVerticalSolidList"/>
    <dgm:cxn modelId="{EACC6B74-80FF-46F6-A755-B0D08387B367}" type="presParOf" srcId="{917625B2-4EDB-450A-B06C-64F34B36E932}" destId="{03B2D7EB-1887-44F0-BFD6-0FD546C26EA8}" srcOrd="1" destOrd="0" presId="urn:microsoft.com/office/officeart/2018/2/layout/IconVerticalSolidList"/>
    <dgm:cxn modelId="{7FC8DE8C-6C44-465C-946C-9A29BDBFAF0C}" type="presParOf" srcId="{917625B2-4EDB-450A-B06C-64F34B36E932}" destId="{B0E3E44C-45EF-4132-BC3F-8E571FEC36C2}" srcOrd="2" destOrd="0" presId="urn:microsoft.com/office/officeart/2018/2/layout/IconVerticalSolidList"/>
    <dgm:cxn modelId="{18267B9A-A6CF-45A0-947A-129326F01EDA}" type="presParOf" srcId="{917625B2-4EDB-450A-B06C-64F34B36E932}" destId="{8A02E524-C4A4-47F3-B23A-660F30F31CA3}" srcOrd="3" destOrd="0" presId="urn:microsoft.com/office/officeart/2018/2/layout/IconVerticalSolidList"/>
    <dgm:cxn modelId="{64518A90-DD11-4207-9F06-13661E4CF33B}" type="presParOf" srcId="{16A06FD4-A765-4E90-94CF-2F06617848BA}" destId="{8BC7CB70-A26F-458F-BC4A-26F63A7573ED}" srcOrd="5" destOrd="0" presId="urn:microsoft.com/office/officeart/2018/2/layout/IconVerticalSolidList"/>
    <dgm:cxn modelId="{6E32CEE8-AF1D-4E14-B4A6-C7DDCC324A38}" type="presParOf" srcId="{16A06FD4-A765-4E90-94CF-2F06617848BA}" destId="{E97F68EF-7DC8-41F8-AB2B-34C1C0E686D4}" srcOrd="6" destOrd="0" presId="urn:microsoft.com/office/officeart/2018/2/layout/IconVerticalSolidList"/>
    <dgm:cxn modelId="{8A886ACD-48FD-4D27-80B5-0503D4D0C1A8}" type="presParOf" srcId="{E97F68EF-7DC8-41F8-AB2B-34C1C0E686D4}" destId="{D3CD215C-16E3-4E6E-A19C-732072B380E0}" srcOrd="0" destOrd="0" presId="urn:microsoft.com/office/officeart/2018/2/layout/IconVerticalSolidList"/>
    <dgm:cxn modelId="{E71E98BE-2EFB-461B-8D51-122238EF5179}" type="presParOf" srcId="{E97F68EF-7DC8-41F8-AB2B-34C1C0E686D4}" destId="{A009F893-4747-43E8-89C7-769D257ED57D}" srcOrd="1" destOrd="0" presId="urn:microsoft.com/office/officeart/2018/2/layout/IconVerticalSolidList"/>
    <dgm:cxn modelId="{E0E16364-F716-466D-8D1F-449D90D534F3}" type="presParOf" srcId="{E97F68EF-7DC8-41F8-AB2B-34C1C0E686D4}" destId="{D6890207-34AC-4AB0-86A1-73FE161E8EAF}" srcOrd="2" destOrd="0" presId="urn:microsoft.com/office/officeart/2018/2/layout/IconVerticalSolidList"/>
    <dgm:cxn modelId="{9D778647-17B8-4B96-9FD2-65A6D750D29E}" type="presParOf" srcId="{E97F68EF-7DC8-41F8-AB2B-34C1C0E686D4}" destId="{3A0C1188-782D-4DF7-8330-C3280B4C681B}" srcOrd="3" destOrd="0" presId="urn:microsoft.com/office/officeart/2018/2/layout/IconVerticalSolidList"/>
    <dgm:cxn modelId="{CF913121-68D1-4B3A-8A30-AA172E350036}" type="presParOf" srcId="{16A06FD4-A765-4E90-94CF-2F06617848BA}" destId="{7AA203A9-AD1A-4B7C-9B71-7A5C72CABD32}" srcOrd="7" destOrd="0" presId="urn:microsoft.com/office/officeart/2018/2/layout/IconVerticalSolidList"/>
    <dgm:cxn modelId="{EB30C196-2ABD-42EB-AEFC-AFD27F01F1AA}" type="presParOf" srcId="{16A06FD4-A765-4E90-94CF-2F06617848BA}" destId="{B56D32ED-0B7D-47EB-BF28-3764EF856E0C}" srcOrd="8" destOrd="0" presId="urn:microsoft.com/office/officeart/2018/2/layout/IconVerticalSolidList"/>
    <dgm:cxn modelId="{D469C5A8-EDEE-4AA9-9D37-AD9EB46D66BD}" type="presParOf" srcId="{B56D32ED-0B7D-47EB-BF28-3764EF856E0C}" destId="{C8A9D858-FA4D-4B46-93BD-1F7C6ED63773}" srcOrd="0" destOrd="0" presId="urn:microsoft.com/office/officeart/2018/2/layout/IconVerticalSolidList"/>
    <dgm:cxn modelId="{B8CA1648-E381-43D3-9B91-B576B6BC9AD6}" type="presParOf" srcId="{B56D32ED-0B7D-47EB-BF28-3764EF856E0C}" destId="{0A575691-1154-4FED-971A-7F7B7C6854EE}" srcOrd="1" destOrd="0" presId="urn:microsoft.com/office/officeart/2018/2/layout/IconVerticalSolidList"/>
    <dgm:cxn modelId="{BF3C58E3-ED26-442C-863C-AFC2C1B29320}" type="presParOf" srcId="{B56D32ED-0B7D-47EB-BF28-3764EF856E0C}" destId="{0F8B1A09-024D-4F9C-9116-7D02CD1F3FAB}" srcOrd="2" destOrd="0" presId="urn:microsoft.com/office/officeart/2018/2/layout/IconVerticalSolidList"/>
    <dgm:cxn modelId="{9B53CCEA-3913-467F-9962-E485DA5FE467}" type="presParOf" srcId="{B56D32ED-0B7D-47EB-BF28-3764EF856E0C}" destId="{12FDD81E-637A-4BE2-AF83-3E98B0E14A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B0FF6-62DF-4792-ACA7-E71207B5B8A2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AC355-FDBA-46E0-A0A1-0CC85748351C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853C6-4A8B-480F-A7F3-36BFD239F424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Fraud Company targets better fraud detection in the Brazilian/South America market.</a:t>
          </a:r>
        </a:p>
      </dsp:txBody>
      <dsp:txXfrm>
        <a:off x="1927918" y="713"/>
        <a:ext cx="5075858" cy="1669193"/>
      </dsp:txXfrm>
    </dsp:sp>
    <dsp:sp modelId="{F86BC2BB-BB8F-44FF-81F0-5A5B93077BAC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F41D0-186B-4D0C-BA87-1C5A8CFB7C63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53A21-9339-4224-B3C7-2D812847D9BD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Revenue-sharing heavily hinges on accurate fraud detection, posing significant financial risks.</a:t>
          </a:r>
        </a:p>
      </dsp:txBody>
      <dsp:txXfrm>
        <a:off x="1927918" y="2087205"/>
        <a:ext cx="5075858" cy="1669193"/>
      </dsp:txXfrm>
    </dsp:sp>
    <dsp:sp modelId="{2B656B4B-0B1D-4830-85BA-4F5AAD6490A1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BCD58-497D-451C-AA81-4E28E9CF32CE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D68F-9ED2-4415-A49C-2869D6F3BAC5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machine learning model is developed to predict transaction legitimacy, mitigating financial risks linked to fraud.</a:t>
          </a:r>
        </a:p>
      </dsp:txBody>
      <dsp:txXfrm>
        <a:off x="1927918" y="4173697"/>
        <a:ext cx="5075858" cy="1669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37F9-8E9D-408C-8127-AC99D78C289F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D8857-4670-413B-978E-B394E9601006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19D26-5208-4198-807C-8B4F8D30F6D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Fraud prevention aims to detect and stop fraudulent transactions, safeguarding financial institutions and clients from financial damage and reputational harm.</a:t>
          </a:r>
        </a:p>
      </dsp:txBody>
      <dsp:txXfrm>
        <a:off x="1927918" y="713"/>
        <a:ext cx="5075858" cy="1669193"/>
      </dsp:txXfrm>
    </dsp:sp>
    <dsp:sp modelId="{67A6263F-F420-433B-A1D9-A7C44B4B1472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E37A3-0E52-44B2-95AF-33048CD5C4BB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C85BE-59EE-404E-9D5D-5635880F4011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fraud occurring through both virtual and physical means, investments in security have seen a rise to combat these threats.</a:t>
          </a:r>
        </a:p>
      </dsp:txBody>
      <dsp:txXfrm>
        <a:off x="1927918" y="2087205"/>
        <a:ext cx="5075858" cy="1669193"/>
      </dsp:txXfrm>
    </dsp:sp>
    <dsp:sp modelId="{BBA2806C-0A98-4679-83CE-F07CC4EF2D0D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1572B-A74C-43D7-A0B9-C06B28C24DB6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18C2-970C-4E52-8375-C2740136B57E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Febraban's 2020 Banking Technology Survey highlights that fraud losses can amount to R$ 1 billion, half of what institutions invest annually in information security systems.</a:t>
          </a:r>
        </a:p>
      </dsp:txBody>
      <dsp:txXfrm>
        <a:off x="1927918" y="4173697"/>
        <a:ext cx="5075858" cy="1669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A30A1-4DAC-456D-8823-C22E6C16A861}">
      <dsp:nvSpPr>
        <dsp:cNvPr id="0" name=""/>
        <dsp:cNvSpPr/>
      </dsp:nvSpPr>
      <dsp:spPr>
        <a:xfrm>
          <a:off x="0" y="4565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98D8-33A6-46CB-8065-301C78F43B1C}">
      <dsp:nvSpPr>
        <dsp:cNvPr id="0" name=""/>
        <dsp:cNvSpPr/>
      </dsp:nvSpPr>
      <dsp:spPr>
        <a:xfrm>
          <a:off x="294154" y="223358"/>
          <a:ext cx="534826" cy="534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9EEE7-B773-423C-B796-748AB3053961}">
      <dsp:nvSpPr>
        <dsp:cNvPr id="0" name=""/>
        <dsp:cNvSpPr/>
      </dsp:nvSpPr>
      <dsp:spPr>
        <a:xfrm>
          <a:off x="1123136" y="4565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the model's Precision and Accuracy?</a:t>
          </a:r>
        </a:p>
      </dsp:txBody>
      <dsp:txXfrm>
        <a:off x="1123136" y="4565"/>
        <a:ext cx="5880640" cy="972412"/>
      </dsp:txXfrm>
    </dsp:sp>
    <dsp:sp modelId="{F7E69B57-3E63-40DA-A94F-0ECEFACA6A00}">
      <dsp:nvSpPr>
        <dsp:cNvPr id="0" name=""/>
        <dsp:cNvSpPr/>
      </dsp:nvSpPr>
      <dsp:spPr>
        <a:xfrm>
          <a:off x="0" y="1220080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40B9E-4021-4492-9DD0-4A38B8A4204B}">
      <dsp:nvSpPr>
        <dsp:cNvPr id="0" name=""/>
        <dsp:cNvSpPr/>
      </dsp:nvSpPr>
      <dsp:spPr>
        <a:xfrm>
          <a:off x="294154" y="1438873"/>
          <a:ext cx="534826" cy="534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07140-D37F-419D-9FF7-2A6BEE5BE42E}">
      <dsp:nvSpPr>
        <dsp:cNvPr id="0" name=""/>
        <dsp:cNvSpPr/>
      </dsp:nvSpPr>
      <dsp:spPr>
        <a:xfrm>
          <a:off x="1123136" y="1220080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Reliable is the model in classifying transactions as legitimate or fraudulent?</a:t>
          </a:r>
        </a:p>
      </dsp:txBody>
      <dsp:txXfrm>
        <a:off x="1123136" y="1220080"/>
        <a:ext cx="5880640" cy="972412"/>
      </dsp:txXfrm>
    </dsp:sp>
    <dsp:sp modelId="{7A3651DF-D261-485B-B916-1352F0F9EE4E}">
      <dsp:nvSpPr>
        <dsp:cNvPr id="0" name=""/>
        <dsp:cNvSpPr/>
      </dsp:nvSpPr>
      <dsp:spPr>
        <a:xfrm>
          <a:off x="0" y="2435596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C55E9-0051-4C36-B0D5-B8FE8B864FBF}">
      <dsp:nvSpPr>
        <dsp:cNvPr id="0" name=""/>
        <dsp:cNvSpPr/>
      </dsp:nvSpPr>
      <dsp:spPr>
        <a:xfrm>
          <a:off x="294154" y="2654389"/>
          <a:ext cx="534826" cy="534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BE4E9-BDB6-466D-97B2-547490A0BBF2}">
      <dsp:nvSpPr>
        <dsp:cNvPr id="0" name=""/>
        <dsp:cNvSpPr/>
      </dsp:nvSpPr>
      <dsp:spPr>
        <a:xfrm>
          <a:off x="1123136" y="2435596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the Expected Billing by the Company if we classify 100% of transactions with the model?</a:t>
          </a:r>
        </a:p>
      </dsp:txBody>
      <dsp:txXfrm>
        <a:off x="1123136" y="2435596"/>
        <a:ext cx="5880640" cy="972412"/>
      </dsp:txXfrm>
    </dsp:sp>
    <dsp:sp modelId="{13871DF3-6D84-46BB-9043-07C4C58966E9}">
      <dsp:nvSpPr>
        <dsp:cNvPr id="0" name=""/>
        <dsp:cNvSpPr/>
      </dsp:nvSpPr>
      <dsp:spPr>
        <a:xfrm>
          <a:off x="0" y="3651111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8643E-8283-4372-9849-ED2C9775FC08}">
      <dsp:nvSpPr>
        <dsp:cNvPr id="0" name=""/>
        <dsp:cNvSpPr/>
      </dsp:nvSpPr>
      <dsp:spPr>
        <a:xfrm>
          <a:off x="294154" y="3869904"/>
          <a:ext cx="534826" cy="534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91D20-A1B7-402C-83E2-A780352ED277}">
      <dsp:nvSpPr>
        <dsp:cNvPr id="0" name=""/>
        <dsp:cNvSpPr/>
      </dsp:nvSpPr>
      <dsp:spPr>
        <a:xfrm>
          <a:off x="1123136" y="3651111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the Loss Expected by the Company in case of model failure?</a:t>
          </a:r>
        </a:p>
      </dsp:txBody>
      <dsp:txXfrm>
        <a:off x="1123136" y="3651111"/>
        <a:ext cx="5880640" cy="972412"/>
      </dsp:txXfrm>
    </dsp:sp>
    <dsp:sp modelId="{3C1282DA-AF18-46D1-B9FC-90445CFEF674}">
      <dsp:nvSpPr>
        <dsp:cNvPr id="0" name=""/>
        <dsp:cNvSpPr/>
      </dsp:nvSpPr>
      <dsp:spPr>
        <a:xfrm>
          <a:off x="0" y="4866627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C52D4-870C-483F-81E2-4736191C28CE}">
      <dsp:nvSpPr>
        <dsp:cNvPr id="0" name=""/>
        <dsp:cNvSpPr/>
      </dsp:nvSpPr>
      <dsp:spPr>
        <a:xfrm>
          <a:off x="294154" y="5085420"/>
          <a:ext cx="534826" cy="534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64F56-ADDE-4895-AC2C-A7DDBE9706CC}">
      <dsp:nvSpPr>
        <dsp:cNvPr id="0" name=""/>
        <dsp:cNvSpPr/>
      </dsp:nvSpPr>
      <dsp:spPr>
        <a:xfrm>
          <a:off x="1123136" y="4866627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the Profit Expected by the </a:t>
          </a:r>
          <a:r>
            <a:rPr lang="en-US" sz="1900" kern="1200" dirty="0">
              <a:latin typeface="Sabon Next LT"/>
            </a:rPr>
            <a:t>Fraud</a:t>
          </a:r>
          <a:r>
            <a:rPr lang="en-US" sz="1900" kern="1200" dirty="0"/>
            <a:t> Company when using the model?</a:t>
          </a:r>
        </a:p>
      </dsp:txBody>
      <dsp:txXfrm>
        <a:off x="1123136" y="4866627"/>
        <a:ext cx="5880640" cy="97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DE977-6256-4372-8ED8-4A14607B9CB8}">
      <dsp:nvSpPr>
        <dsp:cNvPr id="0" name=""/>
        <dsp:cNvSpPr/>
      </dsp:nvSpPr>
      <dsp:spPr>
        <a:xfrm>
          <a:off x="0" y="4565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C338A-EA1B-4B46-93D9-FDF57442EDAE}">
      <dsp:nvSpPr>
        <dsp:cNvPr id="0" name=""/>
        <dsp:cNvSpPr/>
      </dsp:nvSpPr>
      <dsp:spPr>
        <a:xfrm>
          <a:off x="294154" y="223358"/>
          <a:ext cx="534826" cy="534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70472-D9B1-4561-9BF1-FE2D37BAD13E}">
      <dsp:nvSpPr>
        <dsp:cNvPr id="0" name=""/>
        <dsp:cNvSpPr/>
      </dsp:nvSpPr>
      <dsp:spPr>
        <a:xfrm>
          <a:off x="1123136" y="4565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Development of a data science project with a machine learning model to predict fraudulent transactions.</a:t>
          </a:r>
        </a:p>
      </dsp:txBody>
      <dsp:txXfrm>
        <a:off x="1123136" y="4565"/>
        <a:ext cx="5880640" cy="972412"/>
      </dsp:txXfrm>
    </dsp:sp>
    <dsp:sp modelId="{F8497AE0-74D2-4D30-B4DC-3E983D76114D}">
      <dsp:nvSpPr>
        <dsp:cNvPr id="0" name=""/>
        <dsp:cNvSpPr/>
      </dsp:nvSpPr>
      <dsp:spPr>
        <a:xfrm>
          <a:off x="0" y="1220080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C260E-8355-4261-8BB0-4D4A7BBF1669}">
      <dsp:nvSpPr>
        <dsp:cNvPr id="0" name=""/>
        <dsp:cNvSpPr/>
      </dsp:nvSpPr>
      <dsp:spPr>
        <a:xfrm>
          <a:off x="294154" y="1438873"/>
          <a:ext cx="534826" cy="534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0AF78-1FF5-4787-8706-E99F05376ACA}">
      <dsp:nvSpPr>
        <dsp:cNvPr id="0" name=""/>
        <dsp:cNvSpPr/>
      </dsp:nvSpPr>
      <dsp:spPr>
        <a:xfrm>
          <a:off x="1123136" y="1220080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Steps include data collection, descriptive statistics, feature engineering, data filtering, exploratory analysis, and data preparation.</a:t>
          </a:r>
        </a:p>
      </dsp:txBody>
      <dsp:txXfrm>
        <a:off x="1123136" y="1220080"/>
        <a:ext cx="5880640" cy="972412"/>
      </dsp:txXfrm>
    </dsp:sp>
    <dsp:sp modelId="{07012B18-E0FB-4A6E-BF55-E88B6F21FB2E}">
      <dsp:nvSpPr>
        <dsp:cNvPr id="0" name=""/>
        <dsp:cNvSpPr/>
      </dsp:nvSpPr>
      <dsp:spPr>
        <a:xfrm>
          <a:off x="0" y="2435596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38507-1F95-4D24-96E5-21E1670017A9}">
      <dsp:nvSpPr>
        <dsp:cNvPr id="0" name=""/>
        <dsp:cNvSpPr/>
      </dsp:nvSpPr>
      <dsp:spPr>
        <a:xfrm>
          <a:off x="294154" y="2654389"/>
          <a:ext cx="534826" cy="534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763F-AB90-4831-BEDB-BBE434C6A981}">
      <dsp:nvSpPr>
        <dsp:cNvPr id="0" name=""/>
        <dsp:cNvSpPr/>
      </dsp:nvSpPr>
      <dsp:spPr>
        <a:xfrm>
          <a:off x="1123136" y="2435596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 steps involve feature selection, machine learning modeling, hyperparameter tuning, conclusions, and model deployment via Flask API.</a:t>
          </a:r>
        </a:p>
      </dsp:txBody>
      <dsp:txXfrm>
        <a:off x="1123136" y="2435596"/>
        <a:ext cx="5880640" cy="972412"/>
      </dsp:txXfrm>
    </dsp:sp>
    <dsp:sp modelId="{8EC348E0-35B4-4E74-99F8-2D14F4843962}">
      <dsp:nvSpPr>
        <dsp:cNvPr id="0" name=""/>
        <dsp:cNvSpPr/>
      </dsp:nvSpPr>
      <dsp:spPr>
        <a:xfrm>
          <a:off x="0" y="3651111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1290-7C7C-4A61-B9A2-789700222200}">
      <dsp:nvSpPr>
        <dsp:cNvPr id="0" name=""/>
        <dsp:cNvSpPr/>
      </dsp:nvSpPr>
      <dsp:spPr>
        <a:xfrm>
          <a:off x="294154" y="3869904"/>
          <a:ext cx="534826" cy="534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3138-8E01-4180-A8D4-A2B13920E239}">
      <dsp:nvSpPr>
        <dsp:cNvPr id="0" name=""/>
        <dsp:cNvSpPr/>
      </dsp:nvSpPr>
      <dsp:spPr>
        <a:xfrm>
          <a:off x="1123136" y="3651111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process includes hypothesis testing, algorithm selection, and fine-tuning for optimal model performance.</a:t>
          </a:r>
        </a:p>
      </dsp:txBody>
      <dsp:txXfrm>
        <a:off x="1123136" y="3651111"/>
        <a:ext cx="5880640" cy="972412"/>
      </dsp:txXfrm>
    </dsp:sp>
    <dsp:sp modelId="{8F876F64-AC91-4D89-BC90-AD86E0FE1BFF}">
      <dsp:nvSpPr>
        <dsp:cNvPr id="0" name=""/>
        <dsp:cNvSpPr/>
      </dsp:nvSpPr>
      <dsp:spPr>
        <a:xfrm>
          <a:off x="0" y="4866627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ACA6C-1D21-461A-A17B-49B373A0C8F6}">
      <dsp:nvSpPr>
        <dsp:cNvPr id="0" name=""/>
        <dsp:cNvSpPr/>
      </dsp:nvSpPr>
      <dsp:spPr>
        <a:xfrm>
          <a:off x="294154" y="5085420"/>
          <a:ext cx="534826" cy="534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9CFC5-59ED-4177-B8F8-BD777CD84BD0}">
      <dsp:nvSpPr>
        <dsp:cNvPr id="0" name=""/>
        <dsp:cNvSpPr/>
      </dsp:nvSpPr>
      <dsp:spPr>
        <a:xfrm>
          <a:off x="1123136" y="4866627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Ultimately, the project aims to provide actionable insights and deployable solutions for fraud detection in transactions.</a:t>
          </a:r>
        </a:p>
      </dsp:txBody>
      <dsp:txXfrm>
        <a:off x="1123136" y="4866627"/>
        <a:ext cx="5880640" cy="972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76E7A-F017-4E4B-A33E-BD2E1175F6A2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85663-A9EE-4322-B155-92F836271E9A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AA6E-FB6B-47F4-931F-557374B82E2B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company earns 25% of transaction values correctly detected as fraud, potentially totaling R$ 60,613,782.88 in revenue.</a:t>
          </a:r>
        </a:p>
      </dsp:txBody>
      <dsp:txXfrm>
        <a:off x="1419739" y="2425"/>
        <a:ext cx="5584037" cy="1229211"/>
      </dsp:txXfrm>
    </dsp:sp>
    <dsp:sp modelId="{DB090D5D-2B26-48D6-85FC-E1E0CD0DB681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FD2AE-81D3-447F-BB91-DB2C70F41195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656FF-E603-4E77-B4E1-FD5C4A793E1F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Additionally, the company receives 5% of transaction values for false positives (fraud detected, but transaction legitimate), totaling R$ 183,866.98.</a:t>
          </a:r>
        </a:p>
      </dsp:txBody>
      <dsp:txXfrm>
        <a:off x="1419739" y="1538939"/>
        <a:ext cx="5584037" cy="1229211"/>
      </dsp:txXfrm>
    </dsp:sp>
    <dsp:sp modelId="{533F17E7-8844-48CB-9BB9-CAEF3968DBA6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98922-2354-4959-81D4-1C6960B9EDDD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4DC8-6F17-475C-A3CF-BACCCF2452D5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 the flip side, the company refunds 100% of transaction values for false negatives (legitimate transactions misclassified as fraud), totaling R$ 3,546,075.42.</a:t>
          </a:r>
        </a:p>
      </dsp:txBody>
      <dsp:txXfrm>
        <a:off x="1419739" y="3075453"/>
        <a:ext cx="5584037" cy="1229211"/>
      </dsp:txXfrm>
    </dsp:sp>
    <dsp:sp modelId="{C7ABFC65-65D4-4F48-A6E3-EA6F797B73C3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92B6C-5E98-453C-BBA6-4ED8AC6DB226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C26AA-0DC5-4B97-9A81-12FA7C65E336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model's performance metrics include a balanced accuracy of 91.5%, precision of 94.4%, and the ability to detect approximately 76.3% of frauds, with an observed detection rate of 0.829 for unseen data.</a:t>
          </a:r>
        </a:p>
      </dsp:txBody>
      <dsp:txXfrm>
        <a:off x="1419739" y="4611968"/>
        <a:ext cx="5584037" cy="12292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DAF8C-CF28-4D24-B861-2E11C7477E3A}">
      <dsp:nvSpPr>
        <dsp:cNvPr id="0" name=""/>
        <dsp:cNvSpPr/>
      </dsp:nvSpPr>
      <dsp:spPr>
        <a:xfrm>
          <a:off x="0" y="4565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CE811-9977-4E8E-8774-5E92F074BDD5}">
      <dsp:nvSpPr>
        <dsp:cNvPr id="0" name=""/>
        <dsp:cNvSpPr/>
      </dsp:nvSpPr>
      <dsp:spPr>
        <a:xfrm>
          <a:off x="294154" y="223358"/>
          <a:ext cx="534826" cy="534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CA362-1C30-4266-85C3-6FDE590AEAED}">
      <dsp:nvSpPr>
        <dsp:cNvPr id="0" name=""/>
        <dsp:cNvSpPr/>
      </dsp:nvSpPr>
      <dsp:spPr>
        <a:xfrm>
          <a:off x="1123136" y="4565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Successful data analysis despite extreme data imbalance, resulting in promising revenue projections for the company.</a:t>
          </a:r>
        </a:p>
      </dsp:txBody>
      <dsp:txXfrm>
        <a:off x="1123136" y="4565"/>
        <a:ext cx="5880640" cy="972412"/>
      </dsp:txXfrm>
    </dsp:sp>
    <dsp:sp modelId="{EEF73887-4F80-4791-A5FF-E0FE18CC76E9}">
      <dsp:nvSpPr>
        <dsp:cNvPr id="0" name=""/>
        <dsp:cNvSpPr/>
      </dsp:nvSpPr>
      <dsp:spPr>
        <a:xfrm>
          <a:off x="0" y="1220080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9DE45-0F0D-4550-8CF5-29B6E0B893D5}">
      <dsp:nvSpPr>
        <dsp:cNvPr id="0" name=""/>
        <dsp:cNvSpPr/>
      </dsp:nvSpPr>
      <dsp:spPr>
        <a:xfrm>
          <a:off x="294154" y="1438873"/>
          <a:ext cx="534826" cy="534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2D60B-2295-4DD1-A47D-654FB965B6C6}">
      <dsp:nvSpPr>
        <dsp:cNvPr id="0" name=""/>
        <dsp:cNvSpPr/>
      </dsp:nvSpPr>
      <dsp:spPr>
        <a:xfrm>
          <a:off x="1123136" y="1220080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Ethical considerations include addressing data privacy, bias mitigation in model predictions, and safeguarding against false identifications.</a:t>
          </a:r>
        </a:p>
      </dsp:txBody>
      <dsp:txXfrm>
        <a:off x="1123136" y="1220080"/>
        <a:ext cx="5880640" cy="972412"/>
      </dsp:txXfrm>
    </dsp:sp>
    <dsp:sp modelId="{5C0E5EDC-91AD-49BA-BCFB-50EB5F9CB2AC}">
      <dsp:nvSpPr>
        <dsp:cNvPr id="0" name=""/>
        <dsp:cNvSpPr/>
      </dsp:nvSpPr>
      <dsp:spPr>
        <a:xfrm>
          <a:off x="0" y="2435596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D7EB-1887-44F0-BFD6-0FD546C26EA8}">
      <dsp:nvSpPr>
        <dsp:cNvPr id="0" name=""/>
        <dsp:cNvSpPr/>
      </dsp:nvSpPr>
      <dsp:spPr>
        <a:xfrm>
          <a:off x="294154" y="2654389"/>
          <a:ext cx="534826" cy="534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2E524-C4A4-47F3-B23A-660F30F31CA3}">
      <dsp:nvSpPr>
        <dsp:cNvPr id="0" name=""/>
        <dsp:cNvSpPr/>
      </dsp:nvSpPr>
      <dsp:spPr>
        <a:xfrm>
          <a:off x="1123136" y="2435596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Challenges involve imbalanced data and ensuring model interpretability, especially in financial decision-making contexts.</a:t>
          </a:r>
        </a:p>
      </dsp:txBody>
      <dsp:txXfrm>
        <a:off x="1123136" y="2435596"/>
        <a:ext cx="5880640" cy="972412"/>
      </dsp:txXfrm>
    </dsp:sp>
    <dsp:sp modelId="{D3CD215C-16E3-4E6E-A19C-732072B380E0}">
      <dsp:nvSpPr>
        <dsp:cNvPr id="0" name=""/>
        <dsp:cNvSpPr/>
      </dsp:nvSpPr>
      <dsp:spPr>
        <a:xfrm>
          <a:off x="0" y="3651111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9F893-4747-43E8-89C7-769D257ED57D}">
      <dsp:nvSpPr>
        <dsp:cNvPr id="0" name=""/>
        <dsp:cNvSpPr/>
      </dsp:nvSpPr>
      <dsp:spPr>
        <a:xfrm>
          <a:off x="294154" y="3869904"/>
          <a:ext cx="534826" cy="534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1188-782D-4DF7-8330-C3280B4C681B}">
      <dsp:nvSpPr>
        <dsp:cNvPr id="0" name=""/>
        <dsp:cNvSpPr/>
      </dsp:nvSpPr>
      <dsp:spPr>
        <a:xfrm>
          <a:off x="1123136" y="3651111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Lessons learned highlight the potential for accurate modeling even with highly imbalanced classes.</a:t>
          </a:r>
        </a:p>
      </dsp:txBody>
      <dsp:txXfrm>
        <a:off x="1123136" y="3651111"/>
        <a:ext cx="5880640" cy="972412"/>
      </dsp:txXfrm>
    </dsp:sp>
    <dsp:sp modelId="{C8A9D858-FA4D-4B46-93BD-1F7C6ED63773}">
      <dsp:nvSpPr>
        <dsp:cNvPr id="0" name=""/>
        <dsp:cNvSpPr/>
      </dsp:nvSpPr>
      <dsp:spPr>
        <a:xfrm>
          <a:off x="0" y="4866627"/>
          <a:ext cx="7003777" cy="972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75691-1154-4FED-971A-7F7B7C6854EE}">
      <dsp:nvSpPr>
        <dsp:cNvPr id="0" name=""/>
        <dsp:cNvSpPr/>
      </dsp:nvSpPr>
      <dsp:spPr>
        <a:xfrm>
          <a:off x="294154" y="5085420"/>
          <a:ext cx="534826" cy="534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DD81E-637A-4BE2-AF83-3E98B0E14A4D}">
      <dsp:nvSpPr>
        <dsp:cNvPr id="0" name=""/>
        <dsp:cNvSpPr/>
      </dsp:nvSpPr>
      <dsp:spPr>
        <a:xfrm>
          <a:off x="1123136" y="4866627"/>
          <a:ext cx="5880640" cy="97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Next steps include hypothesis testing, implementing sampling techniques for improved model performance, and deploying the API on the Heroku platform.</a:t>
          </a:r>
        </a:p>
      </dsp:txBody>
      <dsp:txXfrm>
        <a:off x="1123136" y="4866627"/>
        <a:ext cx="5880640" cy="97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ealaxi/paysim1" TargetMode="Externa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1339"/>
            <a:ext cx="5332506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Fraud Detection for Transaction</a:t>
            </a:r>
          </a:p>
        </p:txBody>
      </p:sp>
      <p:pic>
        <p:nvPicPr>
          <p:cNvPr id="67" name="Picture 66" descr="Padlock on computer motherboard">
            <a:extLst>
              <a:ext uri="{FF2B5EF4-FFF2-40B4-BE49-F238E27FC236}">
                <a16:creationId xmlns:a16="http://schemas.microsoft.com/office/drawing/2014/main" id="{BDF8A8B3-893C-8A68-B0D2-1C113F813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" r="34344" b="-1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3429000"/>
            <a:ext cx="5332164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Kausik Chattapadhyay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Bellevue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DSC680: Applied Data Science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Prof. Amirfarrokh Iranitalab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51AE2-D901-397C-60C4-B915C0AE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Business Results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AF9767-9105-5892-5B47-134B7FD15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4872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74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1DACD-524C-E593-6225-79D9CE3D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Conclusion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1E9AF-8510-05BD-9D81-F62524866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87164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55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57C0D-F8A7-701D-9846-5B59C81F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dirty="0">
                <a:cs typeface="Sabon Next LT"/>
              </a:rPr>
              <a:t>References</a:t>
            </a:r>
            <a:endParaRPr lang="en-US" dirty="0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8346859D-7800-5DFF-35E6-604B70A1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1DE7-98A3-7FA9-2226-08B7F25A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u="sng">
                <a:latin typeface="Helvetica"/>
                <a:cs typeface="Helvetica"/>
                <a:hlinkClick r:id="rId6"/>
              </a:rPr>
              <a:t>https://www.kaggle.com/datasets/ealaxi/paysim1</a:t>
            </a:r>
            <a:endParaRPr lang="en-US" sz="18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4349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8943B9-8CEE-4F67-942D-1D58E905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Business Problem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C7939-C2E8-20B5-0370-10ACA1A76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42146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2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A2952D-D59F-14A6-7887-74B9D81B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Background/History</a:t>
            </a:r>
            <a:endParaRPr lang="en-US"/>
          </a:p>
        </p:txBody>
      </p:sp>
      <p:pic>
        <p:nvPicPr>
          <p:cNvPr id="7" name="Graphic 6" descr="Robber">
            <a:extLst>
              <a:ext uri="{FF2B5EF4-FFF2-40B4-BE49-F238E27FC236}">
                <a16:creationId xmlns:a16="http://schemas.microsoft.com/office/drawing/2014/main" id="{F3E661F5-316C-DD4C-213B-91B6EEBC5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3403-0474-FC7F-9252-AABECF97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Fraud Company employs a performance-based fee model for detecting mobile device financial fraud.</a:t>
            </a:r>
          </a:p>
          <a:p>
            <a:r>
              <a:rPr lang="en-US" sz="1800">
                <a:ea typeface="+mn-lt"/>
                <a:cs typeface="+mn-lt"/>
              </a:rPr>
              <a:t>Its aggressive strategy includes earning revenue from both successful fraud detections and misclassified transactions.</a:t>
            </a:r>
          </a:p>
          <a:p>
            <a:r>
              <a:rPr lang="en-US" sz="1800">
                <a:ea typeface="+mn-lt"/>
                <a:cs typeface="+mn-lt"/>
              </a:rPr>
              <a:t>The company's financial success relies on the accuracy of its anti-fraud models to balance revenue generation and risk coverage.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18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6CA95-D660-F542-2C11-615412BC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Business Assumption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B425F-6F2F-52EA-E41A-EFCBD120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87079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1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0DD107-E67F-C11D-E76A-86A9CC79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Business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E9E83-C06C-B30C-D7D7-32FD04BDC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94502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42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0E15C-D18B-AEFF-9FBB-17AB6E6A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Solution Strategy</a:t>
            </a:r>
          </a:p>
          <a:p>
            <a:endParaRPr lang="en-US" sz="4000">
              <a:cs typeface="Sabon Next 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D3998-D1D7-116E-D88D-F8CD5949C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7541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224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BD522-BEF9-F374-7D19-1BE7374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ystem-ui"/>
              </a:rPr>
              <a:t>Top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D080-A07D-B6B6-1A81-2C90D570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latin typeface="system-ui"/>
              </a:rPr>
              <a:t>All the fraud amount is greater than 10.000.</a:t>
            </a:r>
          </a:p>
          <a:p>
            <a:r>
              <a:rPr lang="en-US" sz="1800" b="1">
                <a:ea typeface="+mn-lt"/>
                <a:cs typeface="+mn-lt"/>
              </a:rPr>
              <a:t>TRUE: </a:t>
            </a:r>
            <a:r>
              <a:rPr lang="en-US" sz="1800">
                <a:ea typeface="+mn-lt"/>
                <a:cs typeface="+mn-lt"/>
              </a:rPr>
              <a:t>The values are greater than 10.000. But it is important to note that the no-fraud values are greater than 100.000 also.</a:t>
            </a:r>
          </a:p>
          <a:p>
            <a:endParaRPr lang="en-US" sz="1800" b="1">
              <a:latin typeface="system-ui"/>
            </a:endParaRPr>
          </a:p>
        </p:txBody>
      </p:sp>
      <p:pic>
        <p:nvPicPr>
          <p:cNvPr id="4" name="Picture 3" descr="hypothesis2">
            <a:extLst>
              <a:ext uri="{FF2B5EF4-FFF2-40B4-BE49-F238E27FC236}">
                <a16:creationId xmlns:a16="http://schemas.microsoft.com/office/drawing/2014/main" id="{3A3AB85B-29CB-E9C9-36FA-868F077A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711296"/>
            <a:ext cx="4743025" cy="33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D836-3948-C091-F072-0799CE8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5685"/>
            <a:ext cx="10348147" cy="1510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Top Data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EAC5-7173-C1E1-8418-5A1E0EA32E31}"/>
              </a:ext>
            </a:extLst>
          </p:cNvPr>
          <p:cNvSpPr>
            <a:spLocks/>
          </p:cNvSpPr>
          <p:nvPr/>
        </p:nvSpPr>
        <p:spPr>
          <a:xfrm>
            <a:off x="1276640" y="171715"/>
            <a:ext cx="4754217" cy="3719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77240"/>
            <a:r>
              <a:rPr lang="en-US" sz="850" b="1" kern="1200">
                <a:solidFill>
                  <a:srgbClr val="1F2328"/>
                </a:solidFill>
                <a:latin typeface="system-ui"/>
                <a:ea typeface="+mn-ea"/>
                <a:cs typeface="+mn-cs"/>
              </a:rPr>
              <a:t>60% of Fraud transactions occur using the cash-out-type method.</a:t>
            </a:r>
            <a:br>
              <a:rPr lang="en-US" sz="850" b="1" kern="1200">
                <a:solidFill>
                  <a:srgbClr val="1F2328"/>
                </a:solidFill>
                <a:latin typeface="system-ui"/>
                <a:ea typeface="+mn-ea"/>
                <a:cs typeface="+mn-cs"/>
              </a:rPr>
            </a:br>
            <a:br>
              <a:rPr lang="en-US" sz="850" b="1" kern="1200">
                <a:solidFill>
                  <a:schemeClr val="tx1"/>
                </a:solidFill>
                <a:latin typeface="system-ui"/>
                <a:ea typeface="+mn-ea"/>
                <a:cs typeface="+mn-cs"/>
              </a:rPr>
            </a:br>
            <a:endParaRPr lang="en-US" sz="1000" b="1">
              <a:solidFill>
                <a:srgbClr val="1F2328"/>
              </a:solidFill>
              <a:latin typeface="system-u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B60ED-1671-9A02-02B2-93009B62DFF0}"/>
              </a:ext>
            </a:extLst>
          </p:cNvPr>
          <p:cNvSpPr>
            <a:spLocks/>
          </p:cNvSpPr>
          <p:nvPr/>
        </p:nvSpPr>
        <p:spPr>
          <a:xfrm>
            <a:off x="6161142" y="171715"/>
            <a:ext cx="4754216" cy="3719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77240"/>
            <a:r>
              <a:rPr lang="en-US" sz="850" b="1" kern="1200">
                <a:solidFill>
                  <a:srgbClr val="1F2328"/>
                </a:solidFill>
                <a:latin typeface="system-ui"/>
                <a:ea typeface="+mn-ea"/>
                <a:cs typeface="+mn-cs"/>
              </a:rPr>
              <a:t>Values greater than 100.000 occurs using the transfer-type method.</a:t>
            </a:r>
            <a:br>
              <a:rPr lang="en-US" sz="850" b="1" kern="1200">
                <a:solidFill>
                  <a:srgbClr val="1F2328"/>
                </a:solidFill>
                <a:latin typeface="system-ui"/>
                <a:ea typeface="+mn-ea"/>
                <a:cs typeface="+mn-cs"/>
              </a:rPr>
            </a:br>
            <a:endParaRPr lang="en-US" sz="1000" b="1">
              <a:solidFill>
                <a:srgbClr val="1F2328"/>
              </a:solidFill>
              <a:latin typeface="system-ui"/>
            </a:endParaRPr>
          </a:p>
        </p:txBody>
      </p:sp>
      <p:pic>
        <p:nvPicPr>
          <p:cNvPr id="6" name="Picture 5" descr="hypothesis4">
            <a:extLst>
              <a:ext uri="{FF2B5EF4-FFF2-40B4-BE49-F238E27FC236}">
                <a16:creationId xmlns:a16="http://schemas.microsoft.com/office/drawing/2014/main" id="{FF25B9D4-00C6-06E9-1BE2-276616A4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94" y="850647"/>
            <a:ext cx="5472076" cy="3044768"/>
          </a:xfrm>
          <a:prstGeom prst="rect">
            <a:avLst/>
          </a:prstGeom>
        </p:spPr>
      </p:pic>
      <p:pic>
        <p:nvPicPr>
          <p:cNvPr id="7" name="Picture 6" descr="hypothesis3">
            <a:extLst>
              <a:ext uri="{FF2B5EF4-FFF2-40B4-BE49-F238E27FC236}">
                <a16:creationId xmlns:a16="http://schemas.microsoft.com/office/drawing/2014/main" id="{BEA24A05-5F7E-FFD8-C0F2-CF73D84C9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29" y="850647"/>
            <a:ext cx="4657779" cy="30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401999-5720-4575-98E2-EEB6FBF2F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0"/>
            <a:ext cx="3997615" cy="6816079"/>
            <a:chOff x="8059620" y="41922"/>
            <a:chExt cx="3997615" cy="681607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D8AE7E-E070-48A0-8121-AF9231A2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63E7FD8-D40B-42E4-94BB-840789AD9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1D6DF8-56DA-3199-B8D9-C41973C6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47800"/>
            <a:ext cx="10895107" cy="1312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   </a:t>
            </a:r>
            <a:r>
              <a:rPr lang="en-US"/>
              <a:t>Model cross-validation comparison</a:t>
            </a:r>
          </a:p>
        </p:txBody>
      </p:sp>
      <p:pic>
        <p:nvPicPr>
          <p:cNvPr id="4" name="Content Placeholder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9A43C5B-4019-04DD-0836-EE28838BB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1"/>
          <a:stretch/>
        </p:blipFill>
        <p:spPr>
          <a:xfrm>
            <a:off x="5255" y="2971800"/>
            <a:ext cx="1218674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191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DappledVTI</vt:lpstr>
      <vt:lpstr>Fraud Detection for Transaction</vt:lpstr>
      <vt:lpstr>Business Problem</vt:lpstr>
      <vt:lpstr>Background/History</vt:lpstr>
      <vt:lpstr>Business Assumption</vt:lpstr>
      <vt:lpstr>Business Questions</vt:lpstr>
      <vt:lpstr>Solution Strategy </vt:lpstr>
      <vt:lpstr>Top Data Insights</vt:lpstr>
      <vt:lpstr>Top Data Insights</vt:lpstr>
      <vt:lpstr>   Model cross-validation comparison</vt:lpstr>
      <vt:lpstr>Business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2024-04-02T01:29:13Z</dcterms:created>
  <dcterms:modified xsi:type="dcterms:W3CDTF">2024-04-02T03:58:04Z</dcterms:modified>
</cp:coreProperties>
</file>