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4D2F-B6AB-4385-BC29-BFBD54A9E548}" v="1" dt="2024-06-08T07:55:01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</a:t>
            </a:r>
            <a:r>
              <a:rPr lang="fi-FI" b="1" dirty="0"/>
              <a:t>CHATLA DURGA JAGADESWARI</a:t>
            </a:r>
            <a:r>
              <a:rPr lang="en-IN" b="1" dirty="0"/>
              <a:t> 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435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DURGA JAGADESWARI</cp:lastModifiedBy>
  <cp:revision>5</cp:revision>
  <dcterms:created xsi:type="dcterms:W3CDTF">2013-01-27T09:14:16Z</dcterms:created>
  <dcterms:modified xsi:type="dcterms:W3CDTF">2024-06-08T13:15:37Z</dcterms:modified>
  <cp:category/>
</cp:coreProperties>
</file>