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7" r:id="rId5"/>
    <p:sldId id="257" r:id="rId6"/>
    <p:sldId id="263" r:id="rId7"/>
    <p:sldId id="259" r:id="rId8"/>
    <p:sldId id="264" r:id="rId9"/>
    <p:sldId id="261" r:id="rId10"/>
    <p:sldId id="258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989" autoAdjust="0"/>
  </p:normalViewPr>
  <p:slideViewPr>
    <p:cSldViewPr snapToGrid="0">
      <p:cViewPr varScale="1">
        <p:scale>
          <a:sx n="57" d="100"/>
          <a:sy n="57" d="100"/>
        </p:scale>
        <p:origin x="294" y="78"/>
      </p:cViewPr>
      <p:guideLst/>
    </p:cSldViewPr>
  </p:slideViewPr>
  <p:outlineViewPr>
    <p:cViewPr>
      <p:scale>
        <a:sx n="33" d="100"/>
        <a:sy n="33" d="100"/>
      </p:scale>
      <p:origin x="0" y="-218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D11B87-8B02-4B65-A651-8DC11F827AAB}" type="datetime1">
              <a:rPr lang="fr-FR" smtClean="0"/>
              <a:t>18/05/2023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6CFAD-C154-4C9C-AD01-665A505506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B6E4E-CCF1-442F-B435-443ED2C00FDF}" type="datetime1">
              <a:rPr lang="fr-FR" smtClean="0"/>
              <a:pPr/>
              <a:t>18/05/2023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B62BC0-7DC4-4569-951D-2BB9475345C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97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11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5B62BC0-7DC4-4569-951D-2BB9475345C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86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854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371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831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5B62BC0-7DC4-4569-951D-2BB9475345C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81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CA325D4D-835D-41B6-9B16-A090AA0883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1D87D16-A856-42F4-9D8C-A0C1D482E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42052"/>
            <a:ext cx="12192000" cy="1425257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algn="ctr">
              <a:defRPr sz="6000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Ajouter un titre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BD39BB44-64AC-49A7-8555-2CC62AD7C2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867309"/>
            <a:ext cx="12192000" cy="1036320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1AF15-A085-49C8-ABEC-EF90E7D7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92779" y="2325925"/>
            <a:ext cx="580644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9203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des opportunités de march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2198964-B829-4E4F-AAE7-4D7A404AB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3057" y="698523"/>
            <a:ext cx="5715000" cy="46908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F7C80E83-E343-4BA5-ABB5-ACA84EEE62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1078" y="1853427"/>
            <a:ext cx="1252367" cy="86349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texte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BA56986C-C9AC-44CD-9D32-24AA209F76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61B45AB9-9A5F-4872-A322-AD3890A5BE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E5E3032E-6B86-4F42-95E1-7C7B130871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69646" y="1853426"/>
            <a:ext cx="1252367" cy="86349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texte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C56EA384-B876-4E37-81CC-FF14C8064E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7A136A37-A8C3-48F4-978F-3042B2451F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2" name="Espace réservé du texte 10">
            <a:extLst>
              <a:ext uri="{FF2B5EF4-FFF2-40B4-BE49-F238E27FC236}">
                <a16:creationId xmlns:a16="http://schemas.microsoft.com/office/drawing/2014/main" id="{90D156C2-557C-45F2-B9BA-7CE533312A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8214" y="1853427"/>
            <a:ext cx="1252028" cy="863492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rtlCol="0" anchor="ctr"/>
          <a:lstStyle>
            <a:lvl1pPr marL="0" indent="0" algn="ctr">
              <a:buNone/>
              <a:defRPr sz="32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texte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38E358D4-D1F9-4872-A079-98E1F6BD66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2883704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0">
            <a:extLst>
              <a:ext uri="{FF2B5EF4-FFF2-40B4-BE49-F238E27FC236}">
                <a16:creationId xmlns:a16="http://schemas.microsoft.com/office/drawing/2014/main" id="{8D809314-142B-40CA-8424-37611F5E9C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3253816"/>
            <a:ext cx="2939143" cy="46908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’image 8">
            <a:extLst>
              <a:ext uri="{FF2B5EF4-FFF2-40B4-BE49-F238E27FC236}">
                <a16:creationId xmlns:a16="http://schemas.microsoft.com/office/drawing/2014/main" id="{3B652552-1A5B-4884-9BDF-1A26639593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234542"/>
            <a:ext cx="12191999" cy="262345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36" name="Espace réservé de la date 3">
            <a:extLst>
              <a:ext uri="{FF2B5EF4-FFF2-40B4-BE49-F238E27FC236}">
                <a16:creationId xmlns:a16="http://schemas.microsoft.com/office/drawing/2014/main" id="{5C7A8808-3BA5-498D-8E57-CAB9DF01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4">
            <a:extLst>
              <a:ext uri="{FF2B5EF4-FFF2-40B4-BE49-F238E27FC236}">
                <a16:creationId xmlns:a16="http://schemas.microsoft.com/office/drawing/2014/main" id="{742EE3D7-DACC-458E-82B0-EC87F8BAE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5">
            <a:extLst>
              <a:ext uri="{FF2B5EF4-FFF2-40B4-BE49-F238E27FC236}">
                <a16:creationId xmlns:a16="http://schemas.microsoft.com/office/drawing/2014/main" id="{8ED908E6-B839-44D9-AFFC-E5E5E592E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8222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 concur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568" y="2450440"/>
            <a:ext cx="4143432" cy="548711"/>
          </a:xfrm>
          <a:prstGeom prst="rect">
            <a:avLst/>
          </a:prstGeom>
        </p:spPr>
        <p:txBody>
          <a:bodyPr rtlCol="0" anchor="b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7" name="Espace réservé d’image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7756" y="0"/>
            <a:ext cx="7354243" cy="286247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AE2342C8-E968-4F49-930C-F5C43F88F0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DCCC938D-0BC7-4BBB-BBF2-B830D9D0C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365446"/>
            <a:ext cx="4953000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796405D2-E28F-41EC-844E-034C5D7072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3744950"/>
            <a:ext cx="4953000" cy="2046251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 concurrenc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sme 48">
            <a:extLst>
              <a:ext uri="{FF2B5EF4-FFF2-40B4-BE49-F238E27FC236}">
                <a16:creationId xmlns:a16="http://schemas.microsoft.com/office/drawing/2014/main" id="{CC3C8467-268E-4ABA-B4F5-0808AFBB2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69FF8FD-CDD1-4BEE-8DB9-0CD4BDE98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793" y="766762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9F1257F-A86F-48F4-BFFA-9BFB4355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334351" y="757238"/>
            <a:ext cx="0" cy="49039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 20">
            <a:extLst>
              <a:ext uri="{FF2B5EF4-FFF2-40B4-BE49-F238E27FC236}">
                <a16:creationId xmlns:a16="http://schemas.microsoft.com/office/drawing/2014/main" id="{FFD01FCA-DF30-466C-9EAE-B0A13CF2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1167" y="4486275"/>
            <a:ext cx="622236" cy="622236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F9F0CF-5966-47C2-9A41-0CD85E85D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64642" y="4047275"/>
            <a:ext cx="622236" cy="622236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FF630-FDAA-46A7-8CEE-21CAB6BC2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9331" y="2163148"/>
            <a:ext cx="622236" cy="62223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2383BA8C-6DBE-4569-B07B-9FB55F80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59108" y="3573553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1108DE16-ABA8-4BC8-93C4-F8A521C8A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95826" y="4201049"/>
            <a:ext cx="622236" cy="622236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3C062E-DD5E-49BC-A10D-F70C1931F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2756" y="1603981"/>
            <a:ext cx="2057805" cy="76712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799781-E0A0-4C4E-A069-37290BED8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427" y="571145"/>
            <a:ext cx="5355570" cy="438144"/>
          </a:xfrm>
          <a:prstGeom prst="rect">
            <a:avLst/>
          </a:prstGeom>
        </p:spPr>
        <p:txBody>
          <a:bodyPr rtlCol="0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38" name="Espace réservé du texte 10">
            <a:extLst>
              <a:ext uri="{FF2B5EF4-FFF2-40B4-BE49-F238E27FC236}">
                <a16:creationId xmlns:a16="http://schemas.microsoft.com/office/drawing/2014/main" id="{5D896357-F0C4-4728-BE54-A809E6E310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3262" y="311795"/>
            <a:ext cx="1706966" cy="426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42" name="Espace réservé du texte 10">
            <a:extLst>
              <a:ext uri="{FF2B5EF4-FFF2-40B4-BE49-F238E27FC236}">
                <a16:creationId xmlns:a16="http://schemas.microsoft.com/office/drawing/2014/main" id="{CB13D4EF-593A-4D3C-9712-515EE5A358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6762" y="1774346"/>
            <a:ext cx="1929792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47" name="Espace réservé du texte 10">
            <a:extLst>
              <a:ext uri="{FF2B5EF4-FFF2-40B4-BE49-F238E27FC236}">
                <a16:creationId xmlns:a16="http://schemas.microsoft.com/office/drawing/2014/main" id="{449D2BE7-8177-406D-94BB-001D561B5A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83673" y="2261070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0" name="Espace réservé du texte 10">
            <a:extLst>
              <a:ext uri="{FF2B5EF4-FFF2-40B4-BE49-F238E27FC236}">
                <a16:creationId xmlns:a16="http://schemas.microsoft.com/office/drawing/2014/main" id="{FD164278-C8C4-4514-8B3E-9505CB6747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49242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41" name="Espace réservé du texte 10">
            <a:extLst>
              <a:ext uri="{FF2B5EF4-FFF2-40B4-BE49-F238E27FC236}">
                <a16:creationId xmlns:a16="http://schemas.microsoft.com/office/drawing/2014/main" id="{45FF02C4-FA25-4AE4-B4EF-D106CDD0FE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95826" y="3061800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45" name="Espace réservé du texte 10">
            <a:extLst>
              <a:ext uri="{FF2B5EF4-FFF2-40B4-BE49-F238E27FC236}">
                <a16:creationId xmlns:a16="http://schemas.microsoft.com/office/drawing/2014/main" id="{2EA0BE42-73C1-43D0-9520-94265CBEE4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13450" y="3671475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3" name="Espace réservé du texte 10">
            <a:extLst>
              <a:ext uri="{FF2B5EF4-FFF2-40B4-BE49-F238E27FC236}">
                <a16:creationId xmlns:a16="http://schemas.microsoft.com/office/drawing/2014/main" id="{4E23821A-CE37-4CA8-82BC-5731CBD7BC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84" y="4145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4" name="Espace réservé du texte 10">
            <a:extLst>
              <a:ext uri="{FF2B5EF4-FFF2-40B4-BE49-F238E27FC236}">
                <a16:creationId xmlns:a16="http://schemas.microsoft.com/office/drawing/2014/main" id="{83ED92E9-F268-4C1E-9440-F605C9EBD5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85509" y="4584197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6" name="Espace réservé du texte 10">
            <a:extLst>
              <a:ext uri="{FF2B5EF4-FFF2-40B4-BE49-F238E27FC236}">
                <a16:creationId xmlns:a16="http://schemas.microsoft.com/office/drawing/2014/main" id="{B29F508B-CAFE-4871-8267-E5406A4D6C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50168" y="4298971"/>
            <a:ext cx="913553" cy="426393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1600" cap="all" spc="100" baseline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9" name="Espace réservé du texte 10">
            <a:extLst>
              <a:ext uri="{FF2B5EF4-FFF2-40B4-BE49-F238E27FC236}">
                <a16:creationId xmlns:a16="http://schemas.microsoft.com/office/drawing/2014/main" id="{C40D7D1C-3379-42CE-B3D7-A585CDECBD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63261" y="5683895"/>
            <a:ext cx="1706966" cy="426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129BD8-DBDF-484C-89DD-80EDD7B8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F621E8-9FBF-4DC8-AA1D-234C0A47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1D5819-A04D-4AB0-A144-E7BBA340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608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égie de croiss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B3D21-9143-4E6D-87CD-82F00F7DC6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314" y="627486"/>
            <a:ext cx="5268686" cy="568896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235C24E7-D67D-40AA-B6B1-AE47659E18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0438" y="1011439"/>
            <a:ext cx="4989233" cy="568896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buNone/>
              <a:defRPr sz="2000" cap="none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sp>
        <p:nvSpPr>
          <p:cNvPr id="19" name="Espace réservé du texte 14">
            <a:extLst>
              <a:ext uri="{FF2B5EF4-FFF2-40B4-BE49-F238E27FC236}">
                <a16:creationId xmlns:a16="http://schemas.microsoft.com/office/drawing/2014/main" id="{A756E9B8-BA57-4251-A0E6-DDADC29D95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0666" y="2044485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C0B962B5-0EC7-48EC-A687-C206A69C5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7695" y="2044485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1314A100-8075-4D1D-995C-34F5838D58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0666" y="3428263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C946523-4B92-4003-B43C-B01D972454F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27695" y="3428263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5" name="Espace réservé du texte 14">
            <a:extLst>
              <a:ext uri="{FF2B5EF4-FFF2-40B4-BE49-F238E27FC236}">
                <a16:creationId xmlns:a16="http://schemas.microsoft.com/office/drawing/2014/main" id="{F9BEEAAD-CC7F-427D-BCFF-1BBA5023ABE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666" y="4812041"/>
            <a:ext cx="1584471" cy="1121230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lIns="182880" rIns="182880" rtlCol="0" anchor="ctr"/>
          <a:lstStyle>
            <a:lvl1pPr marL="0" indent="0" algn="ctr">
              <a:lnSpc>
                <a:spcPct val="100000"/>
              </a:lnSpc>
              <a:buNone/>
              <a:defRPr sz="2000" cap="all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ici pour ajouter un nom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B6693A35-4411-4FE2-82FD-5D30D8D62A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27695" y="4812041"/>
            <a:ext cx="3081975" cy="1121230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3">
            <a:extLst>
              <a:ext uri="{FF2B5EF4-FFF2-40B4-BE49-F238E27FC236}">
                <a16:creationId xmlns:a16="http://schemas.microsoft.com/office/drawing/2014/main" id="{B658EBA7-4275-488A-B86F-67B70609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7" name="Espace réservé du pied de page 4">
            <a:extLst>
              <a:ext uri="{FF2B5EF4-FFF2-40B4-BE49-F238E27FC236}">
                <a16:creationId xmlns:a16="http://schemas.microsoft.com/office/drawing/2014/main" id="{A59824DA-522A-4135-800A-60F50492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7" name="Espace réservé d’image 8">
            <a:extLst>
              <a:ext uri="{FF2B5EF4-FFF2-40B4-BE49-F238E27FC236}">
                <a16:creationId xmlns:a16="http://schemas.microsoft.com/office/drawing/2014/main" id="{93D3F372-68E2-486A-A105-748C2BB24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83831" y="0"/>
            <a:ext cx="5508168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28" name="Espace réservé du numéro de diapositive 5">
            <a:extLst>
              <a:ext uri="{FF2B5EF4-FFF2-40B4-BE49-F238E27FC236}">
                <a16:creationId xmlns:a16="http://schemas.microsoft.com/office/drawing/2014/main" id="{8D667147-015B-4B04-886E-3451355DC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120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9C70A-0F34-4BEB-BABD-659A58DC4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99301"/>
            <a:ext cx="4114800" cy="60796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ICI POUR ajouter un titre</a:t>
            </a:r>
          </a:p>
        </p:txBody>
      </p:sp>
      <p:sp>
        <p:nvSpPr>
          <p:cNvPr id="34" name="Espace réservé du texte 10">
            <a:extLst>
              <a:ext uri="{FF2B5EF4-FFF2-40B4-BE49-F238E27FC236}">
                <a16:creationId xmlns:a16="http://schemas.microsoft.com/office/drawing/2014/main" id="{781F399C-8EA8-402F-B2A4-828B062584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2186" y="1011441"/>
            <a:ext cx="3467628" cy="56889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sp>
        <p:nvSpPr>
          <p:cNvPr id="35" name="Espace réservé du texte 10">
            <a:extLst>
              <a:ext uri="{FF2B5EF4-FFF2-40B4-BE49-F238E27FC236}">
                <a16:creationId xmlns:a16="http://schemas.microsoft.com/office/drawing/2014/main" id="{07DF62A2-2B04-4192-9858-1F4C30EFDA5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564313"/>
            <a:ext cx="4750631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910CB016-EEF8-4992-8F92-8FE3375CEB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39877" y="2564313"/>
            <a:ext cx="3532840" cy="44876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800" cap="none" spc="2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sp>
        <p:nvSpPr>
          <p:cNvPr id="30" name="Espace réservé du contenu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11225" y="3187700"/>
            <a:ext cx="4749800" cy="27717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7" name="Espace réservé du contenu 29">
            <a:extLst>
              <a:ext uri="{FF2B5EF4-FFF2-40B4-BE49-F238E27FC236}">
                <a16:creationId xmlns:a16="http://schemas.microsoft.com/office/drawing/2014/main" id="{1958214F-5F3C-4FBF-9DBD-97579EF4CF4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7028164" y="3107442"/>
            <a:ext cx="4252612" cy="28829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d’action bien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1A378E50-94EF-4230-91B3-4CDA4804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49477" y="4411918"/>
            <a:ext cx="7895340" cy="344415"/>
            <a:chOff x="2749477" y="4411918"/>
            <a:chExt cx="7895340" cy="344415"/>
          </a:xfrm>
        </p:grpSpPr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3FDF687F-1594-4839-AA46-5DACB2E0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947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EAD917A9-665D-46F4-8911-E2881838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668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37D52265-C77D-45A6-96A5-2656848A3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43557" y="441191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4075B284-B3F9-49E3-A5BC-FBFD2C70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50737" y="2675138"/>
            <a:ext cx="6313957" cy="344415"/>
            <a:chOff x="2750737" y="2675138"/>
            <a:chExt cx="6313957" cy="344415"/>
          </a:xfrm>
        </p:grpSpPr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1D75FFD8-965E-47C7-B05F-A941B516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ABDDFF1A-AABD-4DA5-9811-02C414913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7862A0FB-DDED-42C5-B28D-D466080F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063434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7CD073CE-AA33-40C2-9636-3F5C2360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2241" y="693422"/>
            <a:ext cx="3607518" cy="633402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58" name="Espace réservé du texte 14">
            <a:extLst>
              <a:ext uri="{FF2B5EF4-FFF2-40B4-BE49-F238E27FC236}">
                <a16:creationId xmlns:a16="http://schemas.microsoft.com/office/drawing/2014/main" id="{FC053B39-4BE6-44B3-8D93-ED230B1611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59" name="Espace réservé du texte 14">
            <a:extLst>
              <a:ext uri="{FF2B5EF4-FFF2-40B4-BE49-F238E27FC236}">
                <a16:creationId xmlns:a16="http://schemas.microsoft.com/office/drawing/2014/main" id="{95F74BD3-C751-4644-9E0D-36D890A69E6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60" name="Espace réservé du texte 14">
            <a:extLst>
              <a:ext uri="{FF2B5EF4-FFF2-40B4-BE49-F238E27FC236}">
                <a16:creationId xmlns:a16="http://schemas.microsoft.com/office/drawing/2014/main" id="{3D5CF2BE-8C0B-408F-AEEB-45E3B58830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20055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56" name="Espace réservé du texte 14">
            <a:extLst>
              <a:ext uri="{FF2B5EF4-FFF2-40B4-BE49-F238E27FC236}">
                <a16:creationId xmlns:a16="http://schemas.microsoft.com/office/drawing/2014/main" id="{4A07D9B0-4F06-4D69-B211-37FC634E5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39533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une année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36FDE7A-7F96-4A7E-AB4F-DBCEFD81C3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u texte 14">
            <a:extLst>
              <a:ext uri="{FF2B5EF4-FFF2-40B4-BE49-F238E27FC236}">
                <a16:creationId xmlns:a16="http://schemas.microsoft.com/office/drawing/2014/main" id="{C3C9C771-CEBA-46FF-9941-0F82E4028C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945F6154-355B-4195-8155-1E8C079CDE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B8E228D5-C0F1-4215-8880-B28856B6F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5568E40A-0330-4C80-9F64-FB6C4B7CC1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5" name="Espace réservé du texte 14">
            <a:extLst>
              <a:ext uri="{FF2B5EF4-FFF2-40B4-BE49-F238E27FC236}">
                <a16:creationId xmlns:a16="http://schemas.microsoft.com/office/drawing/2014/main" id="{EC8A3FD2-F6F6-40A0-89E1-7769CBB8D4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882D901-8E7C-431B-B6E9-14C8BD5B22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2051E2EF-F729-4B79-8CD4-C0D60EE9AD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4">
            <a:extLst>
              <a:ext uri="{FF2B5EF4-FFF2-40B4-BE49-F238E27FC236}">
                <a16:creationId xmlns:a16="http://schemas.microsoft.com/office/drawing/2014/main" id="{A8A6BF26-67C7-4AFD-82B4-5F8831E627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9" name="Espace réservé du texte 14">
            <a:extLst>
              <a:ext uri="{FF2B5EF4-FFF2-40B4-BE49-F238E27FC236}">
                <a16:creationId xmlns:a16="http://schemas.microsoft.com/office/drawing/2014/main" id="{9D579002-8C14-4A35-90BB-43E508420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0" name="Espace réservé du texte 14">
            <a:extLst>
              <a:ext uri="{FF2B5EF4-FFF2-40B4-BE49-F238E27FC236}">
                <a16:creationId xmlns:a16="http://schemas.microsoft.com/office/drawing/2014/main" id="{AA2D386B-15E3-4543-8D79-5B890CB60E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4">
            <a:extLst>
              <a:ext uri="{FF2B5EF4-FFF2-40B4-BE49-F238E27FC236}">
                <a16:creationId xmlns:a16="http://schemas.microsoft.com/office/drawing/2014/main" id="{D1BBCCCB-0A70-4CE2-AC23-DC53C20096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61" name="Espace réservé du texte 14">
            <a:extLst>
              <a:ext uri="{FF2B5EF4-FFF2-40B4-BE49-F238E27FC236}">
                <a16:creationId xmlns:a16="http://schemas.microsoft.com/office/drawing/2014/main" id="{83DD38EA-382F-4255-927F-5F23153D51A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62" name="Espace réservé du texte 14">
            <a:extLst>
              <a:ext uri="{FF2B5EF4-FFF2-40B4-BE49-F238E27FC236}">
                <a16:creationId xmlns:a16="http://schemas.microsoft.com/office/drawing/2014/main" id="{DDBB317C-ECEA-48F8-B070-51A7C7B4CDB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63" name="Espace réservé du texte 14">
            <a:extLst>
              <a:ext uri="{FF2B5EF4-FFF2-40B4-BE49-F238E27FC236}">
                <a16:creationId xmlns:a16="http://schemas.microsoft.com/office/drawing/2014/main" id="{5C19CD78-318A-4E21-9027-254A8711F4C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57" name="Espace réservé du texte 14">
            <a:extLst>
              <a:ext uri="{FF2B5EF4-FFF2-40B4-BE49-F238E27FC236}">
                <a16:creationId xmlns:a16="http://schemas.microsoft.com/office/drawing/2014/main" id="{A437805B-FB40-4996-AD55-1BF1A2D64F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37609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une année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40A55730-770B-4851-B7C1-A3AE260339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4">
            <a:extLst>
              <a:ext uri="{FF2B5EF4-FFF2-40B4-BE49-F238E27FC236}">
                <a16:creationId xmlns:a16="http://schemas.microsoft.com/office/drawing/2014/main" id="{32F5F67C-8450-4CC2-984C-18CEA2A424F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205940B1-D0A7-4FA0-8075-1DD875262A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5" name="Espace réservé du texte 14">
            <a:extLst>
              <a:ext uri="{FF2B5EF4-FFF2-40B4-BE49-F238E27FC236}">
                <a16:creationId xmlns:a16="http://schemas.microsoft.com/office/drawing/2014/main" id="{FF257E24-EF53-4359-8CF5-CC42A8F66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5A2166B8-0F7E-45E9-970E-79F921472A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7" name="Espace réservé du texte 14">
            <a:extLst>
              <a:ext uri="{FF2B5EF4-FFF2-40B4-BE49-F238E27FC236}">
                <a16:creationId xmlns:a16="http://schemas.microsoft.com/office/drawing/2014/main" id="{FF45DCBF-40C1-4B85-9196-4C0237FA8C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8" name="Espace réservé du texte 14">
            <a:extLst>
              <a:ext uri="{FF2B5EF4-FFF2-40B4-BE49-F238E27FC236}">
                <a16:creationId xmlns:a16="http://schemas.microsoft.com/office/drawing/2014/main" id="{E0182695-A664-4408-ACB6-D9273831D5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9" name="Espace réservé du texte 14">
            <a:extLst>
              <a:ext uri="{FF2B5EF4-FFF2-40B4-BE49-F238E27FC236}">
                <a16:creationId xmlns:a16="http://schemas.microsoft.com/office/drawing/2014/main" id="{2928531F-4FEC-4B06-9428-27244D33B9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0" name="Espace réservé du texte 14">
            <a:extLst>
              <a:ext uri="{FF2B5EF4-FFF2-40B4-BE49-F238E27FC236}">
                <a16:creationId xmlns:a16="http://schemas.microsoft.com/office/drawing/2014/main" id="{E678C8DB-AF28-4A99-B976-36F54BA279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1" name="Espace réservé du texte 14">
            <a:extLst>
              <a:ext uri="{FF2B5EF4-FFF2-40B4-BE49-F238E27FC236}">
                <a16:creationId xmlns:a16="http://schemas.microsoft.com/office/drawing/2014/main" id="{FB1CBFC6-0E9C-4ECA-A915-798C00479D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2" name="Espace réservé du texte 14">
            <a:extLst>
              <a:ext uri="{FF2B5EF4-FFF2-40B4-BE49-F238E27FC236}">
                <a16:creationId xmlns:a16="http://schemas.microsoft.com/office/drawing/2014/main" id="{B4EC71CB-AE6D-46A0-87B4-6E2BD6A1CF6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3" name="Espace réservé du texte 14">
            <a:extLst>
              <a:ext uri="{FF2B5EF4-FFF2-40B4-BE49-F238E27FC236}">
                <a16:creationId xmlns:a16="http://schemas.microsoft.com/office/drawing/2014/main" id="{16A1EE39-3790-4721-9E09-19024F590A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D4F8B141-9EE2-47E7-AF2A-94CECF907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7081" y="4694680"/>
            <a:ext cx="8510121" cy="0"/>
            <a:chOff x="1504814" y="2488864"/>
            <a:chExt cx="8510121" cy="0"/>
          </a:xfrm>
        </p:grpSpPr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0D73D561-653C-420E-BC66-5DA51DD36C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D3729D46-C590-474A-BF51-5B9D4359EB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148D21A3-16A8-4ECB-832A-29159F1D2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B217E3B-A68A-4BBD-889D-C078F6616C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3AC64796-B68D-4AE1-A16E-54663926A7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69D787A-5A6E-4ADB-BAAA-FC5EF3EF1B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1E371F89-9862-4F45-9CA4-A53BF2C3F7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19AC00F-FB14-4E51-ABB2-C72FB6C0A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E083D041-D6E2-4DFF-A37E-21E03F46AF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E4589E1D-9976-4550-917F-D88195CDCE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1065CC16-DED3-4048-8705-CA87554422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4EDC1B45-4090-4B45-80FB-8DF542E6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4599626"/>
            <a:ext cx="8858463" cy="174171"/>
            <a:chOff x="1835966" y="4162015"/>
            <a:chExt cx="8858463" cy="174171"/>
          </a:xfrm>
        </p:grpSpPr>
        <p:sp>
          <p:nvSpPr>
            <p:cNvPr id="90" name="Oval 234">
              <a:extLst>
                <a:ext uri="{FF2B5EF4-FFF2-40B4-BE49-F238E27FC236}">
                  <a16:creationId xmlns:a16="http://schemas.microsoft.com/office/drawing/2014/main" id="{1EFAF30E-1CB4-4DCC-B1A8-30450AECD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1" name="Oval 236">
              <a:extLst>
                <a:ext uri="{FF2B5EF4-FFF2-40B4-BE49-F238E27FC236}">
                  <a16:creationId xmlns:a16="http://schemas.microsoft.com/office/drawing/2014/main" id="{A53911EE-BFCB-48ED-9821-C8FD044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2" name="Oval 238">
              <a:extLst>
                <a:ext uri="{FF2B5EF4-FFF2-40B4-BE49-F238E27FC236}">
                  <a16:creationId xmlns:a16="http://schemas.microsoft.com/office/drawing/2014/main" id="{AE84E691-02AF-4C42-B3B7-EE46E825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3" name="Oval 240">
              <a:extLst>
                <a:ext uri="{FF2B5EF4-FFF2-40B4-BE49-F238E27FC236}">
                  <a16:creationId xmlns:a16="http://schemas.microsoft.com/office/drawing/2014/main" id="{EB9041A9-2967-41AF-BE0A-A7476B97B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4" name="Oval 242">
              <a:extLst>
                <a:ext uri="{FF2B5EF4-FFF2-40B4-BE49-F238E27FC236}">
                  <a16:creationId xmlns:a16="http://schemas.microsoft.com/office/drawing/2014/main" id="{2B7F05AE-8C2E-43EB-BBA0-897D173AF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5" name="Oval 244">
              <a:extLst>
                <a:ext uri="{FF2B5EF4-FFF2-40B4-BE49-F238E27FC236}">
                  <a16:creationId xmlns:a16="http://schemas.microsoft.com/office/drawing/2014/main" id="{4248E8A5-3D01-49ED-BEC6-0D27C4C5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6" name="Oval 246">
              <a:extLst>
                <a:ext uri="{FF2B5EF4-FFF2-40B4-BE49-F238E27FC236}">
                  <a16:creationId xmlns:a16="http://schemas.microsoft.com/office/drawing/2014/main" id="{A50B1FA2-FFAB-4A04-8C04-CF6BC1BCD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7" name="Oval 248">
              <a:extLst>
                <a:ext uri="{FF2B5EF4-FFF2-40B4-BE49-F238E27FC236}">
                  <a16:creationId xmlns:a16="http://schemas.microsoft.com/office/drawing/2014/main" id="{B70F9284-E3A9-4E8C-9C28-93D985513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8" name="Oval 250">
              <a:extLst>
                <a:ext uri="{FF2B5EF4-FFF2-40B4-BE49-F238E27FC236}">
                  <a16:creationId xmlns:a16="http://schemas.microsoft.com/office/drawing/2014/main" id="{494AA308-491E-44AE-A81D-E62D362FC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99" name="Oval 252">
              <a:extLst>
                <a:ext uri="{FF2B5EF4-FFF2-40B4-BE49-F238E27FC236}">
                  <a16:creationId xmlns:a16="http://schemas.microsoft.com/office/drawing/2014/main" id="{03B58A61-0691-4D1F-9A25-7CCB12DA9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00" name="Oval 254">
              <a:extLst>
                <a:ext uri="{FF2B5EF4-FFF2-40B4-BE49-F238E27FC236}">
                  <a16:creationId xmlns:a16="http://schemas.microsoft.com/office/drawing/2014/main" id="{57F5DE50-7369-4681-A8F6-5E935A517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01" name="Oval 256">
              <a:extLst>
                <a:ext uri="{FF2B5EF4-FFF2-40B4-BE49-F238E27FC236}">
                  <a16:creationId xmlns:a16="http://schemas.microsoft.com/office/drawing/2014/main" id="{4C666F7C-EBDE-456E-B607-1E0FA692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FFFF66A7-062A-4A45-8A10-A8F847AF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49387" y="2999128"/>
            <a:ext cx="8510121" cy="0"/>
            <a:chOff x="1504814" y="2488864"/>
            <a:chExt cx="8510121" cy="0"/>
          </a:xfrm>
        </p:grpSpPr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A2090933-BFE5-4598-998F-C285703942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C7E50B9E-AD14-448E-B2DF-ED1D0F4908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1F782020-9AE0-4B20-ACD4-057C60173A6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DE1A502D-7651-4CBE-81DE-FF4F102DAA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D4C29AAF-4E83-44DA-A084-3FF3C70F61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AC5616E9-1DAC-4713-A257-8682DD24A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ACDC726D-AB0E-4ED3-82DB-9DD54ADB10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12F1E4A6-E07E-4550-AB72-53438E0C4F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6B638F82-2127-4858-AA45-F08A1CADAB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028005E8-9894-4966-8BDE-95577A6039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CFFBFEB2-9943-4D83-86DB-1A86AC15E8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67045F09-8CF5-4E51-A65C-54F8BF015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72910" y="2903401"/>
            <a:ext cx="8858463" cy="174171"/>
            <a:chOff x="1835966" y="4162015"/>
            <a:chExt cx="8858463" cy="174171"/>
          </a:xfrm>
        </p:grpSpPr>
        <p:sp>
          <p:nvSpPr>
            <p:cNvPr id="135" name="Oval 234">
              <a:extLst>
                <a:ext uri="{FF2B5EF4-FFF2-40B4-BE49-F238E27FC236}">
                  <a16:creationId xmlns:a16="http://schemas.microsoft.com/office/drawing/2014/main" id="{09B4CFFD-0C29-4685-915E-4DC40D4D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36" name="Oval 236">
              <a:extLst>
                <a:ext uri="{FF2B5EF4-FFF2-40B4-BE49-F238E27FC236}">
                  <a16:creationId xmlns:a16="http://schemas.microsoft.com/office/drawing/2014/main" id="{736381B7-7D05-4040-9A1B-191841576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37" name="Oval 238">
              <a:extLst>
                <a:ext uri="{FF2B5EF4-FFF2-40B4-BE49-F238E27FC236}">
                  <a16:creationId xmlns:a16="http://schemas.microsoft.com/office/drawing/2014/main" id="{4F77152F-41F4-45EC-B530-B38C5111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38" name="Oval 240">
              <a:extLst>
                <a:ext uri="{FF2B5EF4-FFF2-40B4-BE49-F238E27FC236}">
                  <a16:creationId xmlns:a16="http://schemas.microsoft.com/office/drawing/2014/main" id="{8FB428D5-0A0E-4CF3-A223-9F4F7B38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39" name="Oval 242">
              <a:extLst>
                <a:ext uri="{FF2B5EF4-FFF2-40B4-BE49-F238E27FC236}">
                  <a16:creationId xmlns:a16="http://schemas.microsoft.com/office/drawing/2014/main" id="{A4275727-B33C-4EB0-9E6E-7CE33560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0" name="Oval 244">
              <a:extLst>
                <a:ext uri="{FF2B5EF4-FFF2-40B4-BE49-F238E27FC236}">
                  <a16:creationId xmlns:a16="http://schemas.microsoft.com/office/drawing/2014/main" id="{7998F366-05B2-42D3-9B4E-CD7F91FB9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1" name="Oval 246">
              <a:extLst>
                <a:ext uri="{FF2B5EF4-FFF2-40B4-BE49-F238E27FC236}">
                  <a16:creationId xmlns:a16="http://schemas.microsoft.com/office/drawing/2014/main" id="{8593BF6C-17E2-4AB7-85D7-0B93D237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2" name="Oval 248">
              <a:extLst>
                <a:ext uri="{FF2B5EF4-FFF2-40B4-BE49-F238E27FC236}">
                  <a16:creationId xmlns:a16="http://schemas.microsoft.com/office/drawing/2014/main" id="{74F85EBE-E43B-4B81-85F1-89969EC56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3" name="Oval 250">
              <a:extLst>
                <a:ext uri="{FF2B5EF4-FFF2-40B4-BE49-F238E27FC236}">
                  <a16:creationId xmlns:a16="http://schemas.microsoft.com/office/drawing/2014/main" id="{16C21525-8829-45F3-8C9F-05274678E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4" name="Oval 252">
              <a:extLst>
                <a:ext uri="{FF2B5EF4-FFF2-40B4-BE49-F238E27FC236}">
                  <a16:creationId xmlns:a16="http://schemas.microsoft.com/office/drawing/2014/main" id="{8FFF03BC-2EFF-4AF5-B788-A1FEA537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5" name="Oval 254">
              <a:extLst>
                <a:ext uri="{FF2B5EF4-FFF2-40B4-BE49-F238E27FC236}">
                  <a16:creationId xmlns:a16="http://schemas.microsoft.com/office/drawing/2014/main" id="{D811BD14-6461-4DD9-9A2C-BFC2C9553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sp>
          <p:nvSpPr>
            <p:cNvPr id="146" name="Oval 256">
              <a:extLst>
                <a:ext uri="{FF2B5EF4-FFF2-40B4-BE49-F238E27FC236}">
                  <a16:creationId xmlns:a16="http://schemas.microsoft.com/office/drawing/2014/main" id="{929BB859-9DB9-433D-8C7B-91E7FED4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  <p:pic>
        <p:nvPicPr>
          <p:cNvPr id="159" name="Graphisme 158">
            <a:extLst>
              <a:ext uri="{FF2B5EF4-FFF2-40B4-BE49-F238E27FC236}">
                <a16:creationId xmlns:a16="http://schemas.microsoft.com/office/drawing/2014/main" id="{A24C8354-AD07-4B50-9334-314D6B2B1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6237133"/>
            <a:ext cx="12191999" cy="620867"/>
          </a:xfrm>
          <a:prstGeom prst="rect">
            <a:avLst/>
          </a:prstGeom>
        </p:spPr>
      </p:pic>
      <p:sp>
        <p:nvSpPr>
          <p:cNvPr id="160" name="Espace réservé de la date 2">
            <a:extLst>
              <a:ext uri="{FF2B5EF4-FFF2-40B4-BE49-F238E27FC236}">
                <a16:creationId xmlns:a16="http://schemas.microsoft.com/office/drawing/2014/main" id="{D3F09D93-A56A-41E4-A3BA-42472B0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61" name="Espace réservé du pied de page 3">
            <a:extLst>
              <a:ext uri="{FF2B5EF4-FFF2-40B4-BE49-F238E27FC236}">
                <a16:creationId xmlns:a16="http://schemas.microsoft.com/office/drawing/2014/main" id="{5951592E-5737-43C9-B6B0-D134076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62" name="Espace réservé du numéro de diapositive 4">
            <a:extLst>
              <a:ext uri="{FF2B5EF4-FFF2-40B4-BE49-F238E27FC236}">
                <a16:creationId xmlns:a16="http://schemas.microsoft.com/office/drawing/2014/main" id="{3B542197-0399-4FBD-A10C-B97A68A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0625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9728" y="317739"/>
            <a:ext cx="4114800" cy="623923"/>
          </a:xfrm>
          <a:prstGeom prst="rect">
            <a:avLst/>
          </a:prstGeom>
        </p:spPr>
        <p:txBody>
          <a:bodyPr rtlCol="0" anchor="ctr"/>
          <a:lstStyle>
            <a:lvl1pPr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14400" y="905856"/>
            <a:ext cx="5759450" cy="5047269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 cap="all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8" name="Espace réservé d’image 8">
            <a:extLst>
              <a:ext uri="{FF2B5EF4-FFF2-40B4-BE49-F238E27FC236}">
                <a16:creationId xmlns:a16="http://schemas.microsoft.com/office/drawing/2014/main" id="{A6BF61C1-4A8C-44D4-901D-E065B7B42A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98229" y="0"/>
            <a:ext cx="459377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’équipe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726902C-381D-4629-AF04-0689A76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80C3F3-53A4-4049-96CE-C6C4EB9DA6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544286"/>
            <a:ext cx="4114800" cy="747929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3F669E6E-28BD-4FC9-BFB3-B42707D25A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73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B0CE1D3C-6E95-41C8-9202-B6BACEA97C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3729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A90F4B16-F669-4D35-8B6D-5DE38097D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3728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0D56BE-BB71-4ADC-B308-883B7BB6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372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Espace réservé d’image 9">
            <a:extLst>
              <a:ext uri="{FF2B5EF4-FFF2-40B4-BE49-F238E27FC236}">
                <a16:creationId xmlns:a16="http://schemas.microsoft.com/office/drawing/2014/main" id="{24532133-7BD7-49DF-96C1-B4A992CE4DF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6782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4F5B9-821C-4A57-B5E2-055949CEC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382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63893EB3-C98E-4A69-A71C-7C922128375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73826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5D0352AF-E877-45F2-9868-A8A1E017A9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73825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20" name="Espace réservé d’image 9">
            <a:extLst>
              <a:ext uri="{FF2B5EF4-FFF2-40B4-BE49-F238E27FC236}">
                <a16:creationId xmlns:a16="http://schemas.microsoft.com/office/drawing/2014/main" id="{750DAF93-603B-44B6-99DC-79A63DC3A1F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37921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C372AD67-26BA-4843-BAFE-B661A05BB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3919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EAD7F-FBD0-4EA0-A7E7-5E65604B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4014" y="2239910"/>
            <a:ext cx="2487706" cy="249120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A3EAA29-D608-4031-9C0E-0610D1886CA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43921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1DC4676B-9880-4C33-A8A2-88FB0944CF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3920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24" name="Espace réservé d’image 9">
            <a:extLst>
              <a:ext uri="{FF2B5EF4-FFF2-40B4-BE49-F238E27FC236}">
                <a16:creationId xmlns:a16="http://schemas.microsoft.com/office/drawing/2014/main" id="{AF6D479F-D265-4CD5-88BE-FC37AFC5FF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08016" y="2427897"/>
            <a:ext cx="2099702" cy="211522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ED618ADF-296A-4300-A8AE-A1837B390A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4015" y="4731112"/>
            <a:ext cx="2487705" cy="53139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CA503612-3331-4786-8298-4A1E0C1C75D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14014" y="5199750"/>
            <a:ext cx="2487705" cy="531393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A1D0F5-2B0B-4318-B5DC-AECB09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3A8939-F5BE-47FA-AE2F-AF66C45B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8A3F37-FB91-4420-832B-EA39AE37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23259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’équipe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B70B2057-9B78-4391-A15F-27A41A72F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54286"/>
            <a:ext cx="12192001" cy="2503713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059CD-37AB-48A3-9976-0B38FF7A5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7106" y="589720"/>
            <a:ext cx="4006114" cy="657784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236E0B0A-0B1B-438D-8971-570ACA956B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6402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21FB8438-2DA4-4B23-ACCD-3DEADF3E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6" name="Espace réservé du texte 10">
            <a:extLst>
              <a:ext uri="{FF2B5EF4-FFF2-40B4-BE49-F238E27FC236}">
                <a16:creationId xmlns:a16="http://schemas.microsoft.com/office/drawing/2014/main" id="{3E63EE1F-208F-40D0-9307-47F66C8581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807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47" name="Espace réservé du texte 10">
            <a:extLst>
              <a:ext uri="{FF2B5EF4-FFF2-40B4-BE49-F238E27FC236}">
                <a16:creationId xmlns:a16="http://schemas.microsoft.com/office/drawing/2014/main" id="{40F7C878-62A1-4A30-AA27-C5F502C8D3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807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48" name="Espace réservé d’image 9">
            <a:extLst>
              <a:ext uri="{FF2B5EF4-FFF2-40B4-BE49-F238E27FC236}">
                <a16:creationId xmlns:a16="http://schemas.microsoft.com/office/drawing/2014/main" id="{5D495D18-EB49-4AD5-A7EE-1E6D2496B6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11979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48BBAE-0CA8-464A-A4E0-AB7D697D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0" name="Espace réservé du texte 10">
            <a:extLst>
              <a:ext uri="{FF2B5EF4-FFF2-40B4-BE49-F238E27FC236}">
                <a16:creationId xmlns:a16="http://schemas.microsoft.com/office/drawing/2014/main" id="{03551339-A94F-4674-8165-3BFA78946D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76023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51" name="Espace réservé du texte 10">
            <a:extLst>
              <a:ext uri="{FF2B5EF4-FFF2-40B4-BE49-F238E27FC236}">
                <a16:creationId xmlns:a16="http://schemas.microsoft.com/office/drawing/2014/main" id="{D1839C5B-C216-4FB8-A285-4D99AF56E8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6023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52" name="Espace réservé d’image 9">
            <a:extLst>
              <a:ext uri="{FF2B5EF4-FFF2-40B4-BE49-F238E27FC236}">
                <a16:creationId xmlns:a16="http://schemas.microsoft.com/office/drawing/2014/main" id="{ACA22B55-1DD2-4FE6-95FC-D8BC2BBECF0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859928" y="186203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73BE6D-AE02-42D4-838E-F7916980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171914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4" name="Espace réservé du texte 10">
            <a:extLst>
              <a:ext uri="{FF2B5EF4-FFF2-40B4-BE49-F238E27FC236}">
                <a16:creationId xmlns:a16="http://schemas.microsoft.com/office/drawing/2014/main" id="{35C2A2FE-AA36-4715-97F6-B743D26DE3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3972" y="321268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55" name="Espace réservé du texte 10">
            <a:extLst>
              <a:ext uri="{FF2B5EF4-FFF2-40B4-BE49-F238E27FC236}">
                <a16:creationId xmlns:a16="http://schemas.microsoft.com/office/drawing/2014/main" id="{B98652DE-F8C8-4EA5-8CDA-9985B636DE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972" y="349627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56" name="Espace réservé d’image 9">
            <a:extLst>
              <a:ext uri="{FF2B5EF4-FFF2-40B4-BE49-F238E27FC236}">
                <a16:creationId xmlns:a16="http://schemas.microsoft.com/office/drawing/2014/main" id="{40C3D084-82F3-4C1C-95E8-56362097EDF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507876" y="185843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EC4B6A-1FAA-43D1-9436-A3BFF08A8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171553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8" name="Espace réservé du texte 10">
            <a:extLst>
              <a:ext uri="{FF2B5EF4-FFF2-40B4-BE49-F238E27FC236}">
                <a16:creationId xmlns:a16="http://schemas.microsoft.com/office/drawing/2014/main" id="{ABB7ACFA-C6F3-4D7A-A6D8-73035EF164D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71920" y="320908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59" name="Espace réservé du texte 10">
            <a:extLst>
              <a:ext uri="{FF2B5EF4-FFF2-40B4-BE49-F238E27FC236}">
                <a16:creationId xmlns:a16="http://schemas.microsoft.com/office/drawing/2014/main" id="{F9CBC3B9-EDF1-45E0-BFBF-53888131CBA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71920" y="349267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60" name="Espace réservé d’image 9">
            <a:extLst>
              <a:ext uri="{FF2B5EF4-FFF2-40B4-BE49-F238E27FC236}">
                <a16:creationId xmlns:a16="http://schemas.microsoft.com/office/drawing/2014/main" id="{A7D13807-1ECF-4830-AB8D-D33E4F22330E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156402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E1F756-2737-4291-8D41-307BFE73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915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2" name="Espace réservé du texte 10">
            <a:extLst>
              <a:ext uri="{FF2B5EF4-FFF2-40B4-BE49-F238E27FC236}">
                <a16:creationId xmlns:a16="http://schemas.microsoft.com/office/drawing/2014/main" id="{C5BD35EC-547F-4A42-85C6-E2C94C2A03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807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63" name="Espace réservé du texte 10">
            <a:extLst>
              <a:ext uri="{FF2B5EF4-FFF2-40B4-BE49-F238E27FC236}">
                <a16:creationId xmlns:a16="http://schemas.microsoft.com/office/drawing/2014/main" id="{D89797D3-65B3-414D-9657-B5DA393491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2807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64" name="Espace réservé d’image 9">
            <a:extLst>
              <a:ext uri="{FF2B5EF4-FFF2-40B4-BE49-F238E27FC236}">
                <a16:creationId xmlns:a16="http://schemas.microsoft.com/office/drawing/2014/main" id="{280147ED-89CE-475D-A96F-AA7A912E00B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211979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0D74ED-CECE-4A22-B877-966D5382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97106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6" name="Espace réservé du texte 10">
            <a:extLst>
              <a:ext uri="{FF2B5EF4-FFF2-40B4-BE49-F238E27FC236}">
                <a16:creationId xmlns:a16="http://schemas.microsoft.com/office/drawing/2014/main" id="{0C937A25-DAA7-4478-ADF6-728F4D61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76023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67" name="Espace réservé du texte 10">
            <a:extLst>
              <a:ext uri="{FF2B5EF4-FFF2-40B4-BE49-F238E27FC236}">
                <a16:creationId xmlns:a16="http://schemas.microsoft.com/office/drawing/2014/main" id="{8AB48703-9A4A-440C-9049-7FE889764E5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76023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68" name="Espace réservé d’image 9">
            <a:extLst>
              <a:ext uri="{FF2B5EF4-FFF2-40B4-BE49-F238E27FC236}">
                <a16:creationId xmlns:a16="http://schemas.microsoft.com/office/drawing/2014/main" id="{5D9D5119-D677-47FD-AEEB-49FE4DDEF6B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859928" y="4129478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F0F623-CF57-4D6B-87F3-FD410516E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45055" y="3986584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0" name="Espace réservé du texte 10">
            <a:extLst>
              <a:ext uri="{FF2B5EF4-FFF2-40B4-BE49-F238E27FC236}">
                <a16:creationId xmlns:a16="http://schemas.microsoft.com/office/drawing/2014/main" id="{3BE3B8C3-ECB9-46D2-B11F-A5569909748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23972" y="5480127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71" name="Espace réservé du texte 10">
            <a:extLst>
              <a:ext uri="{FF2B5EF4-FFF2-40B4-BE49-F238E27FC236}">
                <a16:creationId xmlns:a16="http://schemas.microsoft.com/office/drawing/2014/main" id="{FB1EE68D-97FA-4EA4-B792-5AC6C49F902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3972" y="5763717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72" name="Espace réservé d’image 9">
            <a:extLst>
              <a:ext uri="{FF2B5EF4-FFF2-40B4-BE49-F238E27FC236}">
                <a16:creationId xmlns:a16="http://schemas.microsoft.com/office/drawing/2014/main" id="{7E98343B-32E9-4538-991A-B5EACD651D4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507876" y="4125872"/>
            <a:ext cx="1243292" cy="114466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3CC91A-02A3-4B96-BCEE-76C1D25C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3003" y="3982978"/>
            <a:ext cx="1473039" cy="1430455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4" name="Espace réservé du texte 10">
            <a:extLst>
              <a:ext uri="{FF2B5EF4-FFF2-40B4-BE49-F238E27FC236}">
                <a16:creationId xmlns:a16="http://schemas.microsoft.com/office/drawing/2014/main" id="{DBE2EAAB-674D-41E1-92E6-A7459FEFDA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71920" y="5476521"/>
            <a:ext cx="2315205" cy="348421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100"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 un nom</a:t>
            </a:r>
          </a:p>
        </p:txBody>
      </p:sp>
      <p:sp>
        <p:nvSpPr>
          <p:cNvPr id="75" name="Espace réservé du texte 10">
            <a:extLst>
              <a:ext uri="{FF2B5EF4-FFF2-40B4-BE49-F238E27FC236}">
                <a16:creationId xmlns:a16="http://schemas.microsoft.com/office/drawing/2014/main" id="{C60D862C-3474-4A4A-8557-AD2C7917BF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971920" y="5760111"/>
            <a:ext cx="2315205" cy="287066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buNone/>
              <a:defRPr sz="12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Ajouter un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508728-25CF-4DB1-9A83-FAFA5AB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D454F9-A55F-44A0-9695-FC40C668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38C64F-7F14-454A-B830-80CCE5B1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28162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rtlCol="0"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</a:t>
            </a:r>
          </a:p>
        </p:txBody>
      </p:sp>
      <p:sp>
        <p:nvSpPr>
          <p:cNvPr id="59" name="Espace réservé du texte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</a:t>
            </a:r>
          </a:p>
        </p:txBody>
      </p:sp>
      <p:sp>
        <p:nvSpPr>
          <p:cNvPr id="60" name="Espace réservé du texte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</a:t>
            </a:r>
          </a:p>
        </p:txBody>
      </p:sp>
      <p:sp>
        <p:nvSpPr>
          <p:cNvPr id="61" name="Espace réservé du texte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ajouter</a:t>
            </a:r>
          </a:p>
        </p:txBody>
      </p:sp>
      <p:sp>
        <p:nvSpPr>
          <p:cNvPr id="52" name="Espace réservé du texte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51" name="Espace réservé du texte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78" name="Espace réservé du texte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77" name="Espace réservé du texte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80" name="Espace réservé du texte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79" name="Espace réservé du texte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82" name="Espace réservé du texte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81" name="Espace réservé du texte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68" name="Espace réservé de la date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940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À prop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6874" y="1329829"/>
            <a:ext cx="2043713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12513" y="808353"/>
            <a:ext cx="6341212" cy="168243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234519"/>
            <a:ext cx="12192000" cy="3623481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07C99-0702-4DEF-A72F-2451B3DC6D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544" y="-1"/>
            <a:ext cx="3944790" cy="1845127"/>
          </a:xfrm>
          <a:prstGeom prst="rect">
            <a:avLst/>
          </a:prstGeom>
        </p:spPr>
        <p:txBody>
          <a:bodyPr rtlCol="0" anchor="ctr"/>
          <a:lstStyle>
            <a:lvl1pPr algn="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6" name="Espace réservé d’image 7">
            <a:extLst>
              <a:ext uri="{FF2B5EF4-FFF2-40B4-BE49-F238E27FC236}">
                <a16:creationId xmlns:a16="http://schemas.microsoft.com/office/drawing/2014/main" id="{74497024-D7D5-447C-8133-660B1F47A19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45128"/>
            <a:ext cx="12192000" cy="5012871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E88F42-9013-4CBC-BF65-3FE1470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91F54EB4-06CA-459B-8F8C-86061BA6F1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7913" y="0"/>
            <a:ext cx="6564087" cy="3614737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640080" tIns="731520" rIns="548640"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22B1A3-ADD1-4AAF-A733-AF9AEAB4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AE2F48-AB83-42F0-93C2-9F943F0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206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11344" y="0"/>
            <a:ext cx="668065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FAF4E84F-A3BE-442F-B9F1-68AB2244A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0" y="-7084"/>
            <a:ext cx="5511344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6566" y="3035081"/>
            <a:ext cx="2341256" cy="640698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titre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4805" y="3959761"/>
            <a:ext cx="2879477" cy="1790164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e la date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è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e la date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848536"/>
            <a:ext cx="1929607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D8BD2DF2-5753-43B2-82AD-30DBE8004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359" y="2046233"/>
            <a:ext cx="312658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A5FD5DB-8694-4BD8-819A-7AD23AAAEF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4359" y="2425736"/>
            <a:ext cx="3126583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1F5129C3-CFB0-408F-BE5C-AC32F5C68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6986" y="2046233"/>
            <a:ext cx="3281556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3344438D-488B-4739-95B6-56F81A25FA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26986" y="2425736"/>
            <a:ext cx="3281556" cy="1306527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A6F801D1-185D-4C5B-9855-3AD0372C33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359" y="4180976"/>
            <a:ext cx="3126583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E46B3EF2-B93D-4E2D-8ECF-31A1DF927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4359" y="4562976"/>
            <a:ext cx="3126583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35A8C3BD-2930-45A1-B3E0-EC8FA92B65F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26986" y="4180976"/>
            <a:ext cx="3281556" cy="428891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E7A5E528-A349-45DA-A841-E092311D8F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26986" y="4562976"/>
            <a:ext cx="3281556" cy="125893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1" name="Espace réservé du pied de page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 du produ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B5AB06-9792-445C-9B3C-103D5EBC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97992"/>
            <a:ext cx="10515600" cy="994835"/>
          </a:xfrm>
          <a:prstGeom prst="rect">
            <a:avLst/>
          </a:prstGeom>
        </p:spPr>
        <p:txBody>
          <a:bodyPr rtlCol="0" anchor="ctr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4C3BAD53-6B4A-490D-BE06-B5A0B068755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632608" y="2982740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2" name="Espace réservé d’image 4">
            <a:extLst>
              <a:ext uri="{FF2B5EF4-FFF2-40B4-BE49-F238E27FC236}">
                <a16:creationId xmlns:a16="http://schemas.microsoft.com/office/drawing/2014/main" id="{30E1FC4A-DE44-4B85-856E-E2480DF55A8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88240" y="2981421"/>
            <a:ext cx="603504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4">
            <a:extLst>
              <a:ext uri="{FF2B5EF4-FFF2-40B4-BE49-F238E27FC236}">
                <a16:creationId xmlns:a16="http://schemas.microsoft.com/office/drawing/2014/main" id="{02E70B7A-F000-4D8D-9BDF-E10FF6B3837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82902" y="2983163"/>
            <a:ext cx="603504" cy="60350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4">
            <a:extLst>
              <a:ext uri="{FF2B5EF4-FFF2-40B4-BE49-F238E27FC236}">
                <a16:creationId xmlns:a16="http://schemas.microsoft.com/office/drawing/2014/main" id="{1CED61F8-3F2F-4611-8E56-88AAF76325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927648" y="3001928"/>
            <a:ext cx="594360" cy="59436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1100"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B7058D0A-FADA-4AE8-99E1-90B4E5D358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8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3B7B90F8-2155-4E8A-BCE9-7780EE14ED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08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4" name="Espace réservé du texte 10">
            <a:extLst>
              <a:ext uri="{FF2B5EF4-FFF2-40B4-BE49-F238E27FC236}">
                <a16:creationId xmlns:a16="http://schemas.microsoft.com/office/drawing/2014/main" id="{9C0C6E63-A45B-409B-824C-FAA0CC56EC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85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43" name="Espace réservé du texte 10">
            <a:extLst>
              <a:ext uri="{FF2B5EF4-FFF2-40B4-BE49-F238E27FC236}">
                <a16:creationId xmlns:a16="http://schemas.microsoft.com/office/drawing/2014/main" id="{B910C319-3589-469F-9A8A-173CB714BA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085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6" name="Espace réservé du texte 10">
            <a:extLst>
              <a:ext uri="{FF2B5EF4-FFF2-40B4-BE49-F238E27FC236}">
                <a16:creationId xmlns:a16="http://schemas.microsoft.com/office/drawing/2014/main" id="{D9802FCD-21E3-4F6F-B57C-02AEB618FE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340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45" name="Espace réservé du texte 10">
            <a:extLst>
              <a:ext uri="{FF2B5EF4-FFF2-40B4-BE49-F238E27FC236}">
                <a16:creationId xmlns:a16="http://schemas.microsoft.com/office/drawing/2014/main" id="{4AFEE648-F3AD-453E-895B-F43C7415C7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0340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8" name="Espace réservé du texte 10">
            <a:extLst>
              <a:ext uri="{FF2B5EF4-FFF2-40B4-BE49-F238E27FC236}">
                <a16:creationId xmlns:a16="http://schemas.microsoft.com/office/drawing/2014/main" id="{AA760860-8E89-42DD-87FD-F9951F2837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71180" y="3608439"/>
            <a:ext cx="2351446" cy="49150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47" name="Espace réservé du texte 10">
            <a:extLst>
              <a:ext uri="{FF2B5EF4-FFF2-40B4-BE49-F238E27FC236}">
                <a16:creationId xmlns:a16="http://schemas.microsoft.com/office/drawing/2014/main" id="{5FD2DFE0-D25E-4B72-A2B4-C40CF72D52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71180" y="4036041"/>
            <a:ext cx="2351446" cy="1704547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0" name="Espace réservé de la date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1" name="Espace réservé du pied de page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42" name="Espace réservé du numéro de diapositive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ntages du produ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8">
            <a:extLst>
              <a:ext uri="{FF2B5EF4-FFF2-40B4-BE49-F238E27FC236}">
                <a16:creationId xmlns:a16="http://schemas.microsoft.com/office/drawing/2014/main" id="{E090415B-A73D-4D17-B5FA-F442D6C0EB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ici pour ajouter une photo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B9CB337-B3D4-443D-99C2-B7AE9EB5D2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79" y="-136525"/>
            <a:ext cx="4979773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3246120"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Ajouter un titre</a:t>
            </a:r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C9AB6E92-BF31-4AA5-B407-78E1D779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3803124F-8B71-4805-8DBD-A3AB3ED4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9A9D64C-A9E2-4148-B514-933547C5B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4218B468-C542-4326-86FA-43DF3A4F3DB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3575" y="3972253"/>
            <a:ext cx="5859420" cy="1769419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200000"/>
              </a:lnSpc>
              <a:spcBef>
                <a:spcPts val="0"/>
              </a:spcBef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417042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75848"/>
            <a:ext cx="12192000" cy="449118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</p:spPr>
        <p:txBody>
          <a:bodyPr lIns="3657600" tIns="182880" rIns="3657600" rtlCol="0"/>
          <a:lstStyle>
            <a:lvl1pPr algn="ctr">
              <a:defRPr sz="6000" cap="all" spc="1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èle commercial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772276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1354" y="790901"/>
            <a:ext cx="3049568" cy="640698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rtlCol="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Ajouter un titre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782CE97E-7FF6-4E8B-AF42-9777A2451F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2086" y="826720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57B5FEE-44D7-4F94-A843-EC7BD802D8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22086" y="1206225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6" name="Espace réservé du texte 10">
            <a:extLst>
              <a:ext uri="{FF2B5EF4-FFF2-40B4-BE49-F238E27FC236}">
                <a16:creationId xmlns:a16="http://schemas.microsoft.com/office/drawing/2014/main" id="{4250112D-DE79-407A-BBAB-B2BB2CB881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2086" y="2666702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35" name="Espace réservé du texte 10">
            <a:extLst>
              <a:ext uri="{FF2B5EF4-FFF2-40B4-BE49-F238E27FC236}">
                <a16:creationId xmlns:a16="http://schemas.microsoft.com/office/drawing/2014/main" id="{1C55DCE1-6E6B-4CDD-A9D8-B2A003485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2086" y="3046207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9" name="Espace réservé du texte 10">
            <a:extLst>
              <a:ext uri="{FF2B5EF4-FFF2-40B4-BE49-F238E27FC236}">
                <a16:creationId xmlns:a16="http://schemas.microsoft.com/office/drawing/2014/main" id="{9CAE3862-A5E9-4B70-8F14-8F5BFEE3AA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2086" y="4536575"/>
            <a:ext cx="3421103" cy="426393"/>
          </a:xfrm>
          <a:prstGeom prst="rect">
            <a:avLst/>
          </a:prstGeom>
        </p:spPr>
        <p:txBody>
          <a:bodyPr rtlCol="0" anchor="b"/>
          <a:lstStyle>
            <a:lvl1pPr marL="0" indent="0" algn="l">
              <a:buNone/>
              <a:defRPr sz="1800" cap="all" spc="1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38" name="Espace réservé du texte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2086" y="4916080"/>
            <a:ext cx="34211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 des opportunités du march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78E2C-0F13-417A-AD7A-E478D5C3B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8382" y="422661"/>
            <a:ext cx="5200532" cy="720399"/>
          </a:xfrm>
          <a:prstGeom prst="rect">
            <a:avLst/>
          </a:prstGeom>
        </p:spPr>
        <p:txBody>
          <a:bodyPr rtlCol="0" anchor="ctr"/>
          <a:lstStyle>
            <a:lvl1pPr algn="l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30892B14-4811-4781-A0D4-2D26A55D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0003" y="1617548"/>
            <a:ext cx="876929" cy="720399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texte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950B6E72-89BA-408A-B2C8-8424747605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0003" y="3180036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texte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1FCE449C-D340-41D2-BDD5-5A31068FC8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0003" y="4760985"/>
            <a:ext cx="876930" cy="720400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lIns="0" tIns="0" rIns="0" b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texte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41E2BD66-8465-46D7-9283-569B4EE459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2977" y="1456753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3CFC961-1ED9-4817-9DB9-A1F1D0FD2A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2977" y="3031685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7E0D9B8E-402D-44A1-920E-4838543BD9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02977" y="4612634"/>
            <a:ext cx="3365003" cy="1017102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5" name="Espace réservé de la date 3">
            <a:extLst>
              <a:ext uri="{FF2B5EF4-FFF2-40B4-BE49-F238E27FC236}">
                <a16:creationId xmlns:a16="http://schemas.microsoft.com/office/drawing/2014/main" id="{64607288-5296-4BAF-B405-7F1902FA0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248018"/>
            <a:ext cx="2435528" cy="614850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27432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’image 8">
            <a:extLst>
              <a:ext uri="{FF2B5EF4-FFF2-40B4-BE49-F238E27FC236}">
                <a16:creationId xmlns:a16="http://schemas.microsoft.com/office/drawing/2014/main" id="{61341B70-2018-4DBE-BB9A-D1F7A895F9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4174" y="0"/>
            <a:ext cx="5807825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3" name="Espace réservé du pied de page 3">
            <a:extLst>
              <a:ext uri="{FF2B5EF4-FFF2-40B4-BE49-F238E27FC236}">
                <a16:creationId xmlns:a16="http://schemas.microsoft.com/office/drawing/2014/main" id="{83CCEE28-12C2-4138-9214-420B5A5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9762" y="6248018"/>
            <a:ext cx="7267426" cy="620868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tIns="0"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7" name="Espace réservé du numéro de diapositive 5">
            <a:extLst>
              <a:ext uri="{FF2B5EF4-FFF2-40B4-BE49-F238E27FC236}">
                <a16:creationId xmlns:a16="http://schemas.microsoft.com/office/drawing/2014/main" id="{347ECA7D-7D2B-475F-874D-51236135A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07188" y="6248018"/>
            <a:ext cx="2495699" cy="620866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vert="horz" lIns="457200" tIns="0" rIns="91440" bIns="45720" rtlCol="0" anchor="ctr"/>
          <a:lstStyle>
            <a:lvl1pPr algn="ct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53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Un gros plan sur l’herbe verte&#10;">
            <a:extLst>
              <a:ext uri="{FF2B5EF4-FFF2-40B4-BE49-F238E27FC236}">
                <a16:creationId xmlns:a16="http://schemas.microsoft.com/office/drawing/2014/main" id="{2A7E6CAB-B5FF-46B8-964A-7A01020AAB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CF45A9EB-00FC-4DE7-8041-09649EF9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052"/>
            <a:ext cx="12192000" cy="1425257"/>
          </a:xfrm>
        </p:spPr>
        <p:txBody>
          <a:bodyPr rtlCol="0"/>
          <a:lstStyle/>
          <a:p>
            <a:pPr rtl="0"/>
            <a:r>
              <a:rPr lang="fr-FR" dirty="0"/>
              <a:t>Data </a:t>
            </a:r>
            <a:r>
              <a:rPr lang="fr-FR" dirty="0" err="1"/>
              <a:t>Visualization</a:t>
            </a:r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ECE1E739-E339-4FB6-A10E-22AB1A0D78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67309"/>
            <a:ext cx="12192000" cy="1036320"/>
          </a:xfrm>
        </p:spPr>
        <p:txBody>
          <a:bodyPr rtlCol="0"/>
          <a:lstStyle/>
          <a:p>
            <a:pPr rtl="0"/>
            <a:r>
              <a:rPr lang="fr-FR" dirty="0"/>
              <a:t>Group 8: Hye-Jin Cho-Drugeon</a:t>
            </a:r>
          </a:p>
          <a:p>
            <a:pPr rtl="0"/>
            <a:r>
              <a:rPr lang="fr-FR" dirty="0"/>
              <a:t>Data: </a:t>
            </a:r>
            <a:r>
              <a:rPr lang="fr-FR" dirty="0" err="1"/>
              <a:t>Supermarket</a:t>
            </a:r>
            <a:endParaRPr lang="fr-FR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19D1BA2-3111-4E03-81E3-0D0F9BA3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244205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B20A4-BDBA-4ACB-BCCE-1FF6B09F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4903788"/>
            <a:ext cx="12192000" cy="1954212"/>
          </a:xfrm>
          <a:prstGeom prst="rect">
            <a:avLst/>
          </a:prstGeom>
          <a:solidFill>
            <a:schemeClr val="accent4">
              <a:lumMod val="5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5DD68C-FEB8-4CF6-883B-1CA9912E4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0230" y="2325925"/>
            <a:ext cx="8446770" cy="159654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27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5A25FA4-A288-4460-BF12-637E0779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74" y="1329829"/>
            <a:ext cx="2043713" cy="640698"/>
          </a:xfrm>
        </p:spPr>
        <p:txBody>
          <a:bodyPr rtlCol="0"/>
          <a:lstStyle/>
          <a:p>
            <a:pPr rtl="0"/>
            <a:r>
              <a:rPr lang="fr-FR" sz="2000" dirty="0"/>
              <a:t>À propos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1C52C13-996F-4CF8-BBA5-F6CC23347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12513" y="808353"/>
            <a:ext cx="6341212" cy="2163447"/>
          </a:xfrm>
        </p:spPr>
        <p:txBody>
          <a:bodyPr rtlCol="0"/>
          <a:lstStyle/>
          <a:p>
            <a:pPr rtl="0"/>
            <a:r>
              <a:rPr lang="fr-FR" dirty="0" err="1"/>
              <a:t>Plainly</a:t>
            </a:r>
            <a:r>
              <a:rPr lang="fr-FR" dirty="0"/>
              <a:t>, I </a:t>
            </a:r>
            <a:r>
              <a:rPr lang="fr-FR" dirty="0" err="1"/>
              <a:t>analyze</a:t>
            </a:r>
            <a:r>
              <a:rPr lang="fr-FR" dirty="0"/>
              <a:t> the data frame. I </a:t>
            </a:r>
            <a:r>
              <a:rPr lang="fr-FR" dirty="0" err="1"/>
              <a:t>would</a:t>
            </a:r>
            <a:r>
              <a:rPr lang="fr-FR" dirty="0"/>
              <a:t> like to </a:t>
            </a:r>
            <a:r>
              <a:rPr lang="fr-FR" dirty="0" err="1"/>
              <a:t>investigate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variables are </a:t>
            </a:r>
            <a:r>
              <a:rPr lang="fr-FR" dirty="0" err="1"/>
              <a:t>capably</a:t>
            </a:r>
            <a:r>
              <a:rPr lang="fr-FR" dirty="0"/>
              <a:t> </a:t>
            </a:r>
            <a:r>
              <a:rPr lang="fr-FR" dirty="0" err="1"/>
              <a:t>explaining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data’s</a:t>
            </a:r>
            <a:r>
              <a:rPr lang="fr-FR" dirty="0"/>
              <a:t> </a:t>
            </a:r>
            <a:r>
              <a:rPr lang="fr-FR" dirty="0" err="1"/>
              <a:t>causality</a:t>
            </a:r>
            <a:r>
              <a:rPr lang="fr-FR" dirty="0"/>
              <a:t>.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There are 17 </a:t>
            </a:r>
            <a:r>
              <a:rPr lang="fr-FR" dirty="0" err="1"/>
              <a:t>columns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  <p:pic>
        <p:nvPicPr>
          <p:cNvPr id="15" name="Espace réservé d’image 14" descr="Gros plan sur des plantes">
            <a:extLst>
              <a:ext uri="{FF2B5EF4-FFF2-40B4-BE49-F238E27FC236}">
                <a16:creationId xmlns:a16="http://schemas.microsoft.com/office/drawing/2014/main" id="{8A312F11-75CA-44C5-8937-46152AD552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34519"/>
            <a:ext cx="12192000" cy="3623481"/>
          </a:xfrm>
        </p:spPr>
      </p:pic>
      <p:sp>
        <p:nvSpPr>
          <p:cNvPr id="57" name="Espace réservé de la date 56">
            <a:extLst>
              <a:ext uri="{FF2B5EF4-FFF2-40B4-BE49-F238E27FC236}">
                <a16:creationId xmlns:a16="http://schemas.microsoft.com/office/drawing/2014/main" id="{653BB8CA-23AF-4226-9FB3-FA1964EBA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58" name="Espace réservé du pied de page 57">
            <a:extLst>
              <a:ext uri="{FF2B5EF4-FFF2-40B4-BE49-F238E27FC236}">
                <a16:creationId xmlns:a16="http://schemas.microsoft.com/office/drawing/2014/main" id="{4DDD181B-D1CF-4E5A-B354-DE584F3F2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 err="1"/>
              <a:t>dATA</a:t>
            </a:r>
            <a:r>
              <a:rPr lang="fr-FR" dirty="0"/>
              <a:t> VISUALIZATION</a:t>
            </a:r>
          </a:p>
        </p:txBody>
      </p:sp>
      <p:sp>
        <p:nvSpPr>
          <p:cNvPr id="59" name="Espace réservé du numéro de diapositive 58">
            <a:extLst>
              <a:ext uri="{FF2B5EF4-FFF2-40B4-BE49-F238E27FC236}">
                <a16:creationId xmlns:a16="http://schemas.microsoft.com/office/drawing/2014/main" id="{185AB600-E5B8-4AFD-A7DA-37E5D3AFF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4" name="Image 3" descr="Une image contenant texte, Police, nombre, ligne&#10;&#10;Description générée automatiquement">
            <a:extLst>
              <a:ext uri="{FF2B5EF4-FFF2-40B4-BE49-F238E27FC236}">
                <a16:creationId xmlns:a16="http://schemas.microsoft.com/office/drawing/2014/main" id="{B96A7BF8-84F1-4544-6BEF-C38A9801A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75" y="2520146"/>
            <a:ext cx="11987186" cy="362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3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31913"/>
            <a:ext cx="1871663" cy="641350"/>
          </a:xfrm>
        </p:spPr>
        <p:txBody>
          <a:bodyPr rtlCol="0"/>
          <a:lstStyle/>
          <a:p>
            <a:pPr rtl="0"/>
            <a:r>
              <a:rPr lang="fr-FR" sz="2000" dirty="0"/>
              <a:t>The type of variables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322BD54C-AB8D-4B3B-836D-ABFFFE5D7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1042" y="819132"/>
            <a:ext cx="3433138" cy="426393"/>
          </a:xfrm>
        </p:spPr>
        <p:txBody>
          <a:bodyPr rtlCol="0"/>
          <a:lstStyle/>
          <a:p>
            <a:pPr rtl="0"/>
            <a:r>
              <a:rPr lang="fr-FR" dirty="0"/>
              <a:t>The </a:t>
            </a:r>
            <a:r>
              <a:rPr lang="fr-FR" dirty="0" err="1"/>
              <a:t>category</a:t>
            </a:r>
            <a:r>
              <a:rPr lang="fr-FR" dirty="0"/>
              <a:t> of Product line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B36D4B3E-84DA-44C7-A6BE-5A3E220051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3339" y="652826"/>
            <a:ext cx="3433138" cy="426393"/>
          </a:xfrm>
        </p:spPr>
        <p:txBody>
          <a:bodyPr rtlCol="0"/>
          <a:lstStyle/>
          <a:p>
            <a:pPr rtl="0"/>
            <a:r>
              <a:rPr lang="fr-FR" dirty="0"/>
              <a:t>Variable Types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FB26710D-F165-490A-A2CE-0A7D9FD8F9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31042" y="2620561"/>
            <a:ext cx="3433138" cy="428891"/>
          </a:xfrm>
        </p:spPr>
        <p:txBody>
          <a:bodyPr rtlCol="0"/>
          <a:lstStyle/>
          <a:p>
            <a:pPr rtl="0"/>
            <a:r>
              <a:rPr lang="fr-FR"/>
              <a:t>Coûts</a:t>
            </a:r>
          </a:p>
        </p:txBody>
      </p:sp>
      <p:sp>
        <p:nvSpPr>
          <p:cNvPr id="45" name="Espace réservé du texte 44">
            <a:extLst>
              <a:ext uri="{FF2B5EF4-FFF2-40B4-BE49-F238E27FC236}">
                <a16:creationId xmlns:a16="http://schemas.microsoft.com/office/drawing/2014/main" id="{DD180B3D-49E9-46B9-A20B-5BB4BD20460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03339" y="2620561"/>
            <a:ext cx="3433138" cy="428891"/>
          </a:xfrm>
        </p:spPr>
        <p:txBody>
          <a:bodyPr rtlCol="0"/>
          <a:lstStyle/>
          <a:p>
            <a:pPr rtl="0"/>
            <a:r>
              <a:rPr lang="fr-FR"/>
              <a:t>Facilité d’utilisation</a:t>
            </a:r>
          </a:p>
        </p:txBody>
      </p:sp>
      <p:sp>
        <p:nvSpPr>
          <p:cNvPr id="325" name="Espace réservé du numéro de diapositive 324">
            <a:extLst>
              <a:ext uri="{FF2B5EF4-FFF2-40B4-BE49-F238E27FC236}">
                <a16:creationId xmlns:a16="http://schemas.microsoft.com/office/drawing/2014/main" id="{C9F5126E-D75A-4501-9BA9-5485EAB79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8D3F4B3D-B57D-3B5C-26D0-698D452BB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042" y="1411665"/>
            <a:ext cx="3258005" cy="1590897"/>
          </a:xfrm>
          <a:prstGeom prst="rect">
            <a:avLst/>
          </a:prstGeom>
        </p:spPr>
      </p:pic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7C441848-2E82-6722-3F28-612E9D8A7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407" y="1185450"/>
            <a:ext cx="2743583" cy="3391373"/>
          </a:xfrm>
          <a:prstGeom prst="rect">
            <a:avLst/>
          </a:prstGeom>
        </p:spPr>
      </p:pic>
      <p:sp>
        <p:nvSpPr>
          <p:cNvPr id="2" name="Espace réservé du pied de page 57">
            <a:extLst>
              <a:ext uri="{FF2B5EF4-FFF2-40B4-BE49-F238E27FC236}">
                <a16:creationId xmlns:a16="http://schemas.microsoft.com/office/drawing/2014/main" id="{040F605A-6A14-F8EE-78F9-DD9D80CDD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 err="1"/>
              <a:t>dATA</a:t>
            </a:r>
            <a:r>
              <a:rPr lang="fr-FR" dirty="0"/>
              <a:t>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3F20131-2E66-4147-85FF-C0F1FCA9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2182" y="919791"/>
            <a:ext cx="1929607" cy="640698"/>
          </a:xfrm>
        </p:spPr>
        <p:txBody>
          <a:bodyPr rtlCol="0"/>
          <a:lstStyle/>
          <a:p>
            <a:pPr rtl="0"/>
            <a:r>
              <a:rPr lang="fr-FR" sz="2000" dirty="0"/>
              <a:t>DESCRIBE</a:t>
            </a:r>
          </a:p>
        </p:txBody>
      </p:sp>
      <p:pic>
        <p:nvPicPr>
          <p:cNvPr id="27" name="Espace réservé d’image 26" descr="Vue aérienne d’une route bordée d’arbres et de pâturages de chaque côté">
            <a:extLst>
              <a:ext uri="{FF2B5EF4-FFF2-40B4-BE49-F238E27FC236}">
                <a16:creationId xmlns:a16="http://schemas.microsoft.com/office/drawing/2014/main" id="{290FBD7A-BEB6-4C4C-B057-7A00B6FBB7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495801" cy="6858000"/>
          </a:xfrm>
        </p:spPr>
      </p:pic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106F3974-4943-47E8-A433-5C64B36E94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24359" y="4180976"/>
            <a:ext cx="3126583" cy="428891"/>
          </a:xfrm>
        </p:spPr>
        <p:txBody>
          <a:bodyPr rtlCol="0"/>
          <a:lstStyle/>
          <a:p>
            <a:pPr rtl="0"/>
            <a:r>
              <a:rPr lang="fr-FR"/>
              <a:t>Économies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28950946-2F58-45BE-8886-7AC0149D69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26986" y="4180976"/>
            <a:ext cx="3281556" cy="428891"/>
          </a:xfrm>
        </p:spPr>
        <p:txBody>
          <a:bodyPr rtlCol="0"/>
          <a:lstStyle/>
          <a:p>
            <a:pPr rtl="0"/>
            <a:r>
              <a:rPr lang="fr-FR"/>
              <a:t>Facile d’utilisation</a:t>
            </a:r>
          </a:p>
        </p:txBody>
      </p:sp>
      <p:sp>
        <p:nvSpPr>
          <p:cNvPr id="256" name="Espace réservé de la date 255">
            <a:extLst>
              <a:ext uri="{FF2B5EF4-FFF2-40B4-BE49-F238E27FC236}">
                <a16:creationId xmlns:a16="http://schemas.microsoft.com/office/drawing/2014/main" id="{A111CCC7-FCBE-479D-A98A-3FF0FC4C6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20XX</a:t>
            </a:r>
          </a:p>
        </p:txBody>
      </p:sp>
      <p:sp>
        <p:nvSpPr>
          <p:cNvPr id="257" name="Espace réservé du pied de page 256">
            <a:extLst>
              <a:ext uri="{FF2B5EF4-FFF2-40B4-BE49-F238E27FC236}">
                <a16:creationId xmlns:a16="http://schemas.microsoft.com/office/drawing/2014/main" id="{8DBC7823-0B82-44CB-B937-1DAF28C16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0" y="5156858"/>
            <a:ext cx="5092753" cy="1295039"/>
          </a:xfrm>
        </p:spPr>
        <p:txBody>
          <a:bodyPr rtlCol="0"/>
          <a:lstStyle/>
          <a:p>
            <a:pPr algn="l" rtl="0"/>
            <a:r>
              <a:rPr lang="fr-FR" dirty="0"/>
              <a:t>Distribution has the </a:t>
            </a:r>
            <a:r>
              <a:rPr lang="fr-FR" dirty="0" err="1"/>
              <a:t>variaty</a:t>
            </a:r>
            <a:r>
              <a:rPr lang="fr-FR" dirty="0"/>
              <a:t>. For </a:t>
            </a:r>
            <a:r>
              <a:rPr lang="fr-FR" dirty="0" err="1"/>
              <a:t>example</a:t>
            </a:r>
            <a:r>
              <a:rPr lang="fr-FR" dirty="0"/>
              <a:t>, standard </a:t>
            </a:r>
            <a:r>
              <a:rPr lang="fr-FR" dirty="0" err="1"/>
              <a:t>deviation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minimal values </a:t>
            </a:r>
            <a:r>
              <a:rPr lang="fr-FR" dirty="0" err="1"/>
              <a:t>such</a:t>
            </a:r>
            <a:r>
              <a:rPr lang="fr-FR" dirty="0"/>
              <a:t> as 0 (Gross </a:t>
            </a:r>
            <a:r>
              <a:rPr lang="fr-FR" dirty="0" err="1"/>
              <a:t>income</a:t>
            </a:r>
            <a:r>
              <a:rPr lang="fr-FR" dirty="0"/>
              <a:t>), 1 (</a:t>
            </a:r>
            <a:r>
              <a:rPr lang="fr-FR" dirty="0" err="1"/>
              <a:t>Quantity</a:t>
            </a:r>
            <a:r>
              <a:rPr lang="fr-FR" dirty="0"/>
              <a:t>). </a:t>
            </a:r>
          </a:p>
          <a:p>
            <a:pPr algn="l" rtl="0"/>
            <a:endParaRPr lang="fr-FR" dirty="0"/>
          </a:p>
          <a:p>
            <a:pPr algn="l" rtl="0"/>
            <a:r>
              <a:rPr lang="fr-FR" dirty="0"/>
              <a:t>Rating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uniformly</a:t>
            </a:r>
            <a:r>
              <a:rPr lang="fr-FR" dirty="0"/>
              <a:t> </a:t>
            </a:r>
            <a:r>
              <a:rPr lang="fr-FR" dirty="0" err="1"/>
              <a:t>distributed</a:t>
            </a:r>
            <a:r>
              <a:rPr lang="fr-FR" dirty="0"/>
              <a:t> and </a:t>
            </a:r>
            <a:r>
              <a:rPr lang="fr-FR" dirty="0" err="1"/>
              <a:t>condensed</a:t>
            </a:r>
            <a:r>
              <a:rPr lang="fr-FR" dirty="0"/>
              <a:t> close to 6. </a:t>
            </a:r>
          </a:p>
        </p:txBody>
      </p:sp>
      <p:sp>
        <p:nvSpPr>
          <p:cNvPr id="258" name="Espace réservé du numéro de diapositive 257">
            <a:extLst>
              <a:ext uri="{FF2B5EF4-FFF2-40B4-BE49-F238E27FC236}">
                <a16:creationId xmlns:a16="http://schemas.microsoft.com/office/drawing/2014/main" id="{A9734560-9D8A-4BBC-A7FA-131A7565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4" name="Image 3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6E6B0272-97DA-794F-7D26-B627077C6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042" y="1940678"/>
            <a:ext cx="7582958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0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>
            <a:extLst>
              <a:ext uri="{FF2B5EF4-FFF2-40B4-BE49-F238E27FC236}">
                <a16:creationId xmlns:a16="http://schemas.microsoft.com/office/drawing/2014/main" id="{F580F041-DC12-4416-8D50-10D5CB88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992"/>
            <a:ext cx="10515600" cy="994835"/>
          </a:xfrm>
        </p:spPr>
        <p:txBody>
          <a:bodyPr rtlCol="0"/>
          <a:lstStyle/>
          <a:p>
            <a:pPr rtl="0"/>
            <a:r>
              <a:rPr lang="fr-FR" dirty="0" err="1"/>
              <a:t>PrEsentation</a:t>
            </a:r>
            <a:r>
              <a:rPr lang="fr-FR" dirty="0"/>
              <a:t> du produit</a:t>
            </a:r>
          </a:p>
        </p:txBody>
      </p:sp>
      <p:pic>
        <p:nvPicPr>
          <p:cNvPr id="46" name="Espace réservé d’image 45" descr="Icône d’une boîte unique">
            <a:extLst>
              <a:ext uri="{FF2B5EF4-FFF2-40B4-BE49-F238E27FC236}">
                <a16:creationId xmlns:a16="http://schemas.microsoft.com/office/drawing/2014/main" id="{1420D33F-ACED-46BE-B2DF-C61CB4ABF7C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32608" y="2982740"/>
            <a:ext cx="603504" cy="603504"/>
          </a:xfrm>
        </p:spPr>
      </p:pic>
      <p:pic>
        <p:nvPicPr>
          <p:cNvPr id="66" name="Espace réservé d’image 65" descr="Icône d’un marché">
            <a:extLst>
              <a:ext uri="{FF2B5EF4-FFF2-40B4-BE49-F238E27FC236}">
                <a16:creationId xmlns:a16="http://schemas.microsoft.com/office/drawing/2014/main" id="{A336AF83-492E-4D22-9173-676DCAB77B1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789" b="789"/>
          <a:stretch/>
        </p:blipFill>
        <p:spPr>
          <a:xfrm>
            <a:off x="4388240" y="2981421"/>
            <a:ext cx="603504" cy="594360"/>
          </a:xfrm>
        </p:spPr>
      </p:pic>
      <p:pic>
        <p:nvPicPr>
          <p:cNvPr id="87" name="Espace réservé d’image 86" descr="Icône d’un porte-bloc">
            <a:extLst>
              <a:ext uri="{FF2B5EF4-FFF2-40B4-BE49-F238E27FC236}">
                <a16:creationId xmlns:a16="http://schemas.microsoft.com/office/drawing/2014/main" id="{8BBFDB51-02F2-47A2-A20D-538E6E43E73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182902" y="2983163"/>
            <a:ext cx="603504" cy="603504"/>
          </a:xfrm>
        </p:spPr>
      </p:pic>
      <p:pic>
        <p:nvPicPr>
          <p:cNvPr id="105" name="Espace réservé d’image 104" descr="Icône d’une question">
            <a:extLst>
              <a:ext uri="{FF2B5EF4-FFF2-40B4-BE49-F238E27FC236}">
                <a16:creationId xmlns:a16="http://schemas.microsoft.com/office/drawing/2014/main" id="{4ECD9547-8CC8-47C4-BE18-635B1907658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927648" y="3001928"/>
            <a:ext cx="594360" cy="594360"/>
          </a:xfrm>
        </p:spPr>
      </p:pic>
      <p:sp>
        <p:nvSpPr>
          <p:cNvPr id="62" name="Espace réservé du texte 61">
            <a:extLst>
              <a:ext uri="{FF2B5EF4-FFF2-40B4-BE49-F238E27FC236}">
                <a16:creationId xmlns:a16="http://schemas.microsoft.com/office/drawing/2014/main" id="{F3A35CB8-192D-46E2-ABAC-ED96BB3582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0800" y="3608439"/>
            <a:ext cx="2351446" cy="491509"/>
          </a:xfrm>
        </p:spPr>
        <p:txBody>
          <a:bodyPr rtlCol="0"/>
          <a:lstStyle/>
          <a:p>
            <a:pPr rtl="0"/>
            <a:r>
              <a:rPr lang="fr-FR" dirty="0"/>
              <a:t>Replace</a:t>
            </a:r>
          </a:p>
        </p:txBody>
      </p:sp>
      <p:sp>
        <p:nvSpPr>
          <p:cNvPr id="61" name="Espace réservé du texte 60">
            <a:extLst>
              <a:ext uri="{FF2B5EF4-FFF2-40B4-BE49-F238E27FC236}">
                <a16:creationId xmlns:a16="http://schemas.microsoft.com/office/drawing/2014/main" id="{AAB80485-19C5-4162-A7D1-C16C0A37DB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0800" y="4036041"/>
            <a:ext cx="2351446" cy="1704547"/>
          </a:xfrm>
        </p:spPr>
        <p:txBody>
          <a:bodyPr rtlCol="0"/>
          <a:lstStyle/>
          <a:p>
            <a:pPr rtl="0"/>
            <a:r>
              <a:rPr lang="fr-FR" dirty="0" err="1"/>
              <a:t>Make</a:t>
            </a:r>
            <a:r>
              <a:rPr lang="fr-FR" dirty="0"/>
              <a:t> the </a:t>
            </a:r>
            <a:r>
              <a:rPr lang="fr-FR" dirty="0" err="1"/>
              <a:t>category</a:t>
            </a:r>
            <a:r>
              <a:rPr lang="fr-FR" dirty="0"/>
              <a:t> variables to Boolean types or </a:t>
            </a:r>
            <a:r>
              <a:rPr lang="fr-FR" dirty="0" err="1"/>
              <a:t>numeric</a:t>
            </a:r>
            <a:r>
              <a:rPr lang="fr-FR" dirty="0"/>
              <a:t> values for the </a:t>
            </a:r>
            <a:r>
              <a:rPr lang="fr-FR" dirty="0" err="1"/>
              <a:t>correlation</a:t>
            </a:r>
            <a:r>
              <a:rPr lang="fr-FR" dirty="0"/>
              <a:t> check.</a:t>
            </a:r>
          </a:p>
        </p:txBody>
      </p:sp>
      <p:sp>
        <p:nvSpPr>
          <p:cNvPr id="64" name="Espace réservé du texte 63">
            <a:extLst>
              <a:ext uri="{FF2B5EF4-FFF2-40B4-BE49-F238E27FC236}">
                <a16:creationId xmlns:a16="http://schemas.microsoft.com/office/drawing/2014/main" id="{A1AC70BF-8941-481C-8D24-0B619A898E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36630" y="3608439"/>
            <a:ext cx="3295346" cy="491509"/>
          </a:xfrm>
        </p:spPr>
        <p:txBody>
          <a:bodyPr rtlCol="0"/>
          <a:lstStyle/>
          <a:p>
            <a:pPr rtl="0"/>
            <a:r>
              <a:rPr lang="fr-FR" dirty="0" err="1"/>
              <a:t>Null</a:t>
            </a:r>
            <a:r>
              <a:rPr lang="fr-FR" dirty="0"/>
              <a:t> variables</a:t>
            </a:r>
          </a:p>
        </p:txBody>
      </p:sp>
      <p:sp>
        <p:nvSpPr>
          <p:cNvPr id="63" name="Espace réservé du texte 62">
            <a:extLst>
              <a:ext uri="{FF2B5EF4-FFF2-40B4-BE49-F238E27FC236}">
                <a16:creationId xmlns:a16="http://schemas.microsoft.com/office/drawing/2014/main" id="{8D138E80-5256-446A-AE30-0A9CBCEC97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08580" y="4036041"/>
            <a:ext cx="2351446" cy="1704547"/>
          </a:xfrm>
        </p:spPr>
        <p:txBody>
          <a:bodyPr rtlCol="0"/>
          <a:lstStyle/>
          <a:p>
            <a:pPr rtl="0"/>
            <a:r>
              <a:rPr lang="fr-FR" dirty="0"/>
              <a:t>Relative </a:t>
            </a:r>
            <a:r>
              <a:rPr lang="fr-FR" dirty="0" err="1"/>
              <a:t>low</a:t>
            </a:r>
            <a:r>
              <a:rPr lang="fr-FR" dirty="0"/>
              <a:t> attention on </a:t>
            </a:r>
            <a:r>
              <a:rPr lang="fr-FR" dirty="0" err="1"/>
              <a:t>null</a:t>
            </a:r>
            <a:r>
              <a:rPr lang="fr-FR" dirty="0"/>
              <a:t> variables </a:t>
            </a:r>
            <a:r>
              <a:rPr lang="fr-FR" dirty="0" err="1"/>
              <a:t>except</a:t>
            </a:r>
            <a:r>
              <a:rPr lang="fr-FR" dirty="0"/>
              <a:t> for one </a:t>
            </a:r>
            <a:r>
              <a:rPr lang="fr-FR" dirty="0" err="1"/>
              <a:t>abnormal</a:t>
            </a:r>
            <a:r>
              <a:rPr lang="fr-FR" dirty="0"/>
              <a:t> variable </a:t>
            </a:r>
          </a:p>
        </p:txBody>
      </p:sp>
      <p:sp>
        <p:nvSpPr>
          <p:cNvPr id="77" name="Espace réservé du texte 76">
            <a:extLst>
              <a:ext uri="{FF2B5EF4-FFF2-40B4-BE49-F238E27FC236}">
                <a16:creationId xmlns:a16="http://schemas.microsoft.com/office/drawing/2014/main" id="{F8450002-65CC-44ED-9FA3-79F17962B3B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03400" y="3728834"/>
            <a:ext cx="2351446" cy="491509"/>
          </a:xfrm>
        </p:spPr>
        <p:txBody>
          <a:bodyPr rtlCol="0"/>
          <a:lstStyle/>
          <a:p>
            <a:pPr rtl="0"/>
            <a:r>
              <a:rPr lang="fr-FR" dirty="0" err="1"/>
              <a:t>Significant</a:t>
            </a:r>
            <a:r>
              <a:rPr lang="fr-FR" dirty="0"/>
              <a:t> </a:t>
            </a:r>
            <a:r>
              <a:rPr lang="fr-FR" dirty="0" err="1"/>
              <a:t>prcing</a:t>
            </a:r>
            <a:r>
              <a:rPr lang="fr-FR" dirty="0"/>
              <a:t> info.</a:t>
            </a:r>
          </a:p>
        </p:txBody>
      </p:sp>
      <p:sp>
        <p:nvSpPr>
          <p:cNvPr id="76" name="Espace réservé du texte 75">
            <a:extLst>
              <a:ext uri="{FF2B5EF4-FFF2-40B4-BE49-F238E27FC236}">
                <a16:creationId xmlns:a16="http://schemas.microsoft.com/office/drawing/2014/main" id="{C5E5A4C4-6086-4F2D-BF5F-1A909411BA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31976" y="4220343"/>
            <a:ext cx="2351446" cy="1704547"/>
          </a:xfrm>
        </p:spPr>
        <p:txBody>
          <a:bodyPr rtlCol="0"/>
          <a:lstStyle/>
          <a:p>
            <a:pPr rtl="0"/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tax</a:t>
            </a:r>
            <a:r>
              <a:rPr lang="fr-FR" dirty="0"/>
              <a:t> info.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ought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corresponding</a:t>
            </a:r>
            <a:r>
              <a:rPr lang="fr-FR" dirty="0"/>
              <a:t> to unit </a:t>
            </a:r>
            <a:r>
              <a:rPr lang="fr-FR" dirty="0" err="1"/>
              <a:t>prices</a:t>
            </a:r>
            <a:r>
              <a:rPr lang="fr-FR" dirty="0"/>
              <a:t> and </a:t>
            </a:r>
            <a:r>
              <a:rPr lang="fr-FR" dirty="0" err="1"/>
              <a:t>amounts</a:t>
            </a:r>
            <a:r>
              <a:rPr lang="fr-FR" dirty="0"/>
              <a:t>.</a:t>
            </a:r>
          </a:p>
        </p:txBody>
      </p:sp>
      <p:sp>
        <p:nvSpPr>
          <p:cNvPr id="79" name="Espace réservé du texte 78">
            <a:extLst>
              <a:ext uri="{FF2B5EF4-FFF2-40B4-BE49-F238E27FC236}">
                <a16:creationId xmlns:a16="http://schemas.microsoft.com/office/drawing/2014/main" id="{3ECFAB54-2FAE-44AC-A18F-60ABE9A741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1180" y="3608439"/>
            <a:ext cx="2351446" cy="491509"/>
          </a:xfrm>
        </p:spPr>
        <p:txBody>
          <a:bodyPr rtlCol="0"/>
          <a:lstStyle/>
          <a:p>
            <a:pPr rtl="0"/>
            <a:r>
              <a:rPr lang="fr-FR" dirty="0" err="1"/>
              <a:t>Prediction</a:t>
            </a:r>
            <a:endParaRPr lang="fr-FR" dirty="0"/>
          </a:p>
        </p:txBody>
      </p:sp>
      <p:sp>
        <p:nvSpPr>
          <p:cNvPr id="78" name="Espace réservé du texte 77">
            <a:extLst>
              <a:ext uri="{FF2B5EF4-FFF2-40B4-BE49-F238E27FC236}">
                <a16:creationId xmlns:a16="http://schemas.microsoft.com/office/drawing/2014/main" id="{DF2F3071-377B-4538-8351-AE48F52BD1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1180" y="4036041"/>
            <a:ext cx="2351446" cy="1704547"/>
          </a:xfrm>
        </p:spPr>
        <p:txBody>
          <a:bodyPr rtlCol="0"/>
          <a:lstStyle/>
          <a:p>
            <a:pPr rtl="0"/>
            <a:r>
              <a:rPr lang="fr-FR" dirty="0" err="1"/>
              <a:t>Prices</a:t>
            </a:r>
            <a:r>
              <a:rPr lang="fr-FR" dirty="0"/>
              <a:t> are </a:t>
            </a:r>
            <a:r>
              <a:rPr lang="fr-FR" dirty="0" err="1"/>
              <a:t>required</a:t>
            </a:r>
            <a:r>
              <a:rPr lang="fr-FR" dirty="0"/>
              <a:t> for </a:t>
            </a:r>
            <a:r>
              <a:rPr lang="fr-FR" dirty="0" err="1"/>
              <a:t>prediction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for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saling</a:t>
            </a:r>
            <a:r>
              <a:rPr lang="fr-FR" dirty="0"/>
              <a:t>.</a:t>
            </a:r>
          </a:p>
        </p:txBody>
      </p:sp>
      <p:sp>
        <p:nvSpPr>
          <p:cNvPr id="28" name="Espace réservé du numéro de diapositive 27">
            <a:extLst>
              <a:ext uri="{FF2B5EF4-FFF2-40B4-BE49-F238E27FC236}">
                <a16:creationId xmlns:a16="http://schemas.microsoft.com/office/drawing/2014/main" id="{657CD656-D89A-42CD-A918-0CA133A22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2" name="Espace réservé du pied de page 57">
            <a:extLst>
              <a:ext uri="{FF2B5EF4-FFF2-40B4-BE49-F238E27FC236}">
                <a16:creationId xmlns:a16="http://schemas.microsoft.com/office/drawing/2014/main" id="{987B9267-AA3C-998E-9DC2-EE2B15AFB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 err="1"/>
              <a:t>dATA</a:t>
            </a:r>
            <a:r>
              <a:rPr lang="fr-FR" dirty="0"/>
              <a:t>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88355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d’image 23" descr="Une feuille avec des gouttes d’eau dessus">
            <a:extLst>
              <a:ext uri="{FF2B5EF4-FFF2-40B4-BE49-F238E27FC236}">
                <a16:creationId xmlns:a16="http://schemas.microsoft.com/office/drawing/2014/main" id="{218F3EFB-1B94-46C4-961E-9E4CCDFCA1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9000"/>
          </a:xfrm>
        </p:spPr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1EE5A625-CF8D-4DB8-B64A-918374A7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79988" cy="6858000"/>
          </a:xfrm>
        </p:spPr>
        <p:txBody>
          <a:bodyPr rtlCol="0"/>
          <a:lstStyle/>
          <a:p>
            <a:pPr rtl="0"/>
            <a:r>
              <a:rPr lang="fr-FR" sz="2000" dirty="0"/>
              <a:t>Replaces for data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1C31DFE7-B40B-46F0-B411-4719122FE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EA87306C-81BA-4795-A5CA-9392456A8C1E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D11EA8B-DB5B-4136-99D3-4D19B6692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9486" y="4715995"/>
            <a:ext cx="3282916" cy="64069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610E2D2C-1A5D-C1D1-414A-72A1CA891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936" y="713996"/>
            <a:ext cx="6030167" cy="2715004"/>
          </a:xfrm>
          <a:prstGeom prst="rect">
            <a:avLst/>
          </a:prstGeom>
        </p:spPr>
      </p:pic>
      <p:pic>
        <p:nvPicPr>
          <p:cNvPr id="7" name="Image 6" descr="Une image contenant texte, capture d’écran, affichage, Police&#10;&#10;Description générée automatiquement">
            <a:extLst>
              <a:ext uri="{FF2B5EF4-FFF2-40B4-BE49-F238E27FC236}">
                <a16:creationId xmlns:a16="http://schemas.microsoft.com/office/drawing/2014/main" id="{B698E28C-DF07-B1E3-C706-9070851EA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514" y="3590558"/>
            <a:ext cx="5973009" cy="2629267"/>
          </a:xfrm>
          <a:prstGeom prst="rect">
            <a:avLst/>
          </a:prstGeom>
        </p:spPr>
      </p:pic>
      <p:sp>
        <p:nvSpPr>
          <p:cNvPr id="8" name="Espace réservé du pied de page 57">
            <a:extLst>
              <a:ext uri="{FF2B5EF4-FFF2-40B4-BE49-F238E27FC236}">
                <a16:creationId xmlns:a16="http://schemas.microsoft.com/office/drawing/2014/main" id="{D0644BB6-FE1D-00F8-3B4E-0CEA6E1D9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dirty="0" err="1"/>
              <a:t>dATA</a:t>
            </a:r>
            <a:r>
              <a:rPr lang="fr-FR" dirty="0"/>
              <a:t>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8444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Parallèle, Rectangle&#10;&#10;Description générée automatiquement">
            <a:extLst>
              <a:ext uri="{FF2B5EF4-FFF2-40B4-BE49-F238E27FC236}">
                <a16:creationId xmlns:a16="http://schemas.microsoft.com/office/drawing/2014/main" id="{BE641FB9-5A9E-CF05-BA32-9C384E515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39" y="0"/>
            <a:ext cx="7758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72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7420_TF16411175_Win32" id="{786AA9B1-A0F9-4125-B179-7F6844C077EE}" vid="{A9801A75-674B-4807-943B-88D559CDD6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1B15C2-B622-4464-872A-FFB13E3A35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439292-23DE-4FBC-B000-AFED89AC64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65F1115-A9D1-4ADF-878E-8B9CEB14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{F4EA0B55-95EB-4CB0-8D23-B21711059FFA}tf16411175_win32</Template>
  <TotalTime>27</TotalTime>
  <Words>182</Words>
  <Application>Microsoft Office PowerPoint</Application>
  <PresentationFormat>Grand écran</PresentationFormat>
  <Paragraphs>46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Tenorite </vt:lpstr>
      <vt:lpstr>Tenorite Bold</vt:lpstr>
      <vt:lpstr>Arial</vt:lpstr>
      <vt:lpstr>Calibri</vt:lpstr>
      <vt:lpstr>Thème Office</vt:lpstr>
      <vt:lpstr>Data Visualization</vt:lpstr>
      <vt:lpstr>À propos</vt:lpstr>
      <vt:lpstr>The type of variables</vt:lpstr>
      <vt:lpstr>DESCRIBE</vt:lpstr>
      <vt:lpstr>PrEsentation du produit</vt:lpstr>
      <vt:lpstr>Replaces for data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Hye-Jin Cho-Drugeon</dc:creator>
  <cp:lastModifiedBy>Hye-Jin Cho-Drugeon</cp:lastModifiedBy>
  <cp:revision>9</cp:revision>
  <dcterms:created xsi:type="dcterms:W3CDTF">2023-05-17T11:02:15Z</dcterms:created>
  <dcterms:modified xsi:type="dcterms:W3CDTF">2023-05-18T07:40:01Z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