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Here’s a presentation outline about 爱 (love) with 5 slides: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###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Introduction to 爱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Definition of 爱 (love)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Importance of love in human relationships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Overview of different types of love (romantic, familial, platonic)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###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Cultural Perspectives on 爱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How love is perceived in different cultures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Examples of love in literature and art across cultures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The role of love in cultural traditions and celebrations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###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Psychological Aspects of 爱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The impact of love on mental health and well-being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Theories of love (e.g., Sternberg's Triangular Theory of Love)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The science behind love and attachment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###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爱 in Modern Society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The influence of technology on love and relationships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Changing dynamics of love in contemporary society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Challenges and opportunities in modern love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###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Conclusion and Reflection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Summary of key points discussed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Personal reflections on the meaning of love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- Invitation for audience thoughts and experiences related to 爱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Feel free to expand on any of these points or adjust the outline as needed!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2024-12-21T01:53:22Z</dcterms:created>
  <dcterms:modified xsi:type="dcterms:W3CDTF">2024-12-21T01:53:22Z</dcterms:modified>
</cp:coreProperties>
</file>