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C8F8-DA10-D197-3240-48B0B1656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B3899-CF01-DD69-D2B3-A397A0025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CE-D5AD-974B-7E0E-64D5D6C4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73D2-63D4-4716-83EE-E8AF4A2A426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F42E5-A665-BDA3-1850-E0B41208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37641-655D-351D-DB93-690E388E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E3B1-46E2-49A4-BEAD-8F65E1FFE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6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55E3-8658-FD54-70C7-DA63815A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F209E-B670-411E-181B-8325C0A5E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21006-92B5-162F-863F-65A75700E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73D2-63D4-4716-83EE-E8AF4A2A426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A11E2-E04D-C212-3404-F736B351B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A60DC-57B0-B905-56D0-FEBFD164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E3B1-46E2-49A4-BEAD-8F65E1FFE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D114E-9F4B-30CD-A779-A621CC084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1A518-C4D1-AAF9-5BEC-1A777E8E6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4CCDA-D3E1-63A3-E018-D4B8A028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73D2-63D4-4716-83EE-E8AF4A2A426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99006-6C07-4567-6AB0-19CE6538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9C99A-00FB-676F-D569-D05D4EF2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E3B1-46E2-49A4-BEAD-8F65E1FFE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A090E-7746-7D09-8AF7-43B55F41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D5F1A-9A42-BF36-547F-6DE7BA9F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B6D20-2344-423E-32A1-D9FF5A79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73D2-63D4-4716-83EE-E8AF4A2A426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69FDD-8CDE-5915-2BE8-122217A9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881A1-834E-E0E9-8CD0-4ED813CA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E3B1-46E2-49A4-BEAD-8F65E1FFE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0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25D0F-2AE7-725E-472F-A39A4D81B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5B217-D0A3-0FB1-8F62-F92E98241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5F2ED-E3E1-1A0F-CC1E-5357DE96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73D2-63D4-4716-83EE-E8AF4A2A426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593A3-1902-BAFE-6A4A-AA2E82F2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0647B-0218-1970-C3AA-03BE8CFA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E3B1-46E2-49A4-BEAD-8F65E1FFE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3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51ADC-0069-8720-0717-402FAFEA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586F0-64F0-C9EC-6864-AFCA56592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41213-64A0-A60D-75A5-E5191FDDF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A8E13-1F9B-AAB0-9177-794AB5BE3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73D2-63D4-4716-83EE-E8AF4A2A426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27BBF-4E04-3174-30AC-A99812B3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C4AA1-B47D-57B4-34F1-A5A1229D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E3B1-46E2-49A4-BEAD-8F65E1FFE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6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A8B1C-7EE2-E39E-B9FC-283FEED4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C8EAE-B982-831C-4B36-2E53CA305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B3D12-01CF-2E97-BFEF-62B9DE5F4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15FAF7-AE23-7B89-06DE-3A8215A8D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02C128-756C-3B50-E282-44DE24E8A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4D67FB-8A10-E305-826D-8E8C9A8D9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73D2-63D4-4716-83EE-E8AF4A2A426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5204C4-1BE5-073B-B7F5-9B21D7821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23973-E4E7-5982-1979-53CB8FEF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E3B1-46E2-49A4-BEAD-8F65E1FFE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57608-F2D7-7FFF-43BF-4CC4D56D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F9B1D9-80B8-A534-C5FE-0DBDF766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73D2-63D4-4716-83EE-E8AF4A2A426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EEBFD-9E13-8CDB-6E68-F64A67AE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602FE-51C5-2830-1DC4-EA4D6E22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E3B1-46E2-49A4-BEAD-8F65E1FFE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7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FE0F2-C703-16F6-BF7F-778F1EB5D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73D2-63D4-4716-83EE-E8AF4A2A426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33391-4073-4A82-9649-93BE03C2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FE4EE-9C4D-69AD-B4BD-11BE13E1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E3B1-46E2-49A4-BEAD-8F65E1FFE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6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4BE3A-7147-C3BE-A0B5-9CDBC043A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E8C8B-F146-4563-1DF7-906147312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ADCE6-1B18-C463-961B-1B8EE6DA8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33F36-1D95-8F59-C7AB-01E02AC7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73D2-63D4-4716-83EE-E8AF4A2A426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8A698-5F9F-3C35-C2EE-4489C340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1E0A0-B7AC-9987-0B28-76D117A3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E3B1-46E2-49A4-BEAD-8F65E1FFE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1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2941-C16B-3960-F367-7572C1B5E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83BCC-DFB0-403F-E39F-2D1AC4735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890C4-A13D-F9F3-570C-17771735E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1F90E-F163-0893-E662-8520DCEF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73D2-63D4-4716-83EE-E8AF4A2A426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453F2-C7C1-DAAB-7D51-4F041084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DCBF6-01C3-FF8F-0FE9-FA715315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E3B1-46E2-49A4-BEAD-8F65E1FFE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1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4149FF-3D4D-E66B-F736-82FA44004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205CF-6CEA-E3A0-53C9-344C03DB6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65075-27A0-0383-F97B-45408DBE4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473D2-63D4-4716-83EE-E8AF4A2A426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46D2A-72C9-3A5D-3283-58BA6AC0B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8FA91-32A0-AE55-40C6-2E8BDD84C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6E3B1-46E2-49A4-BEAD-8F65E1FFE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sv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1393F-E17C-DE88-9E8F-B32E96E43D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Dog’s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719BF-9978-386F-1F69-34679234D2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Proposal for Website</a:t>
            </a:r>
          </a:p>
        </p:txBody>
      </p:sp>
    </p:spTree>
    <p:extLst>
      <p:ext uri="{BB962C8B-B14F-4D97-AF65-F5344CB8AC3E}">
        <p14:creationId xmlns:p14="http://schemas.microsoft.com/office/powerpoint/2010/main" val="115687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ACC1F2-2346-E434-B232-18B29EF837EB}"/>
              </a:ext>
            </a:extLst>
          </p:cNvPr>
          <p:cNvSpPr txBox="1"/>
          <p:nvPr/>
        </p:nvSpPr>
        <p:spPr>
          <a:xfrm>
            <a:off x="439947" y="284671"/>
            <a:ext cx="109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 Map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8B1F3FD-60A8-746D-289C-7E653C00D434}"/>
              </a:ext>
            </a:extLst>
          </p:cNvPr>
          <p:cNvSpPr/>
          <p:nvPr/>
        </p:nvSpPr>
        <p:spPr>
          <a:xfrm>
            <a:off x="5141344" y="345056"/>
            <a:ext cx="1639019" cy="9230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Page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1708DC-D37B-CD59-7673-3423F0880A63}"/>
              </a:ext>
            </a:extLst>
          </p:cNvPr>
          <p:cNvSpPr/>
          <p:nvPr/>
        </p:nvSpPr>
        <p:spPr>
          <a:xfrm>
            <a:off x="2320507" y="2031518"/>
            <a:ext cx="1639019" cy="9230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Grooming Services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1BFA434-C689-7790-B0BA-10F7E1173AD3}"/>
              </a:ext>
            </a:extLst>
          </p:cNvPr>
          <p:cNvSpPr/>
          <p:nvPr/>
        </p:nvSpPr>
        <p:spPr>
          <a:xfrm>
            <a:off x="5172976" y="2027206"/>
            <a:ext cx="1639019" cy="9230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Select a Good Pet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6236F7-7999-278D-51C5-5CC3E8677D64}"/>
              </a:ext>
            </a:extLst>
          </p:cNvPr>
          <p:cNvSpPr/>
          <p:nvPr/>
        </p:nvSpPr>
        <p:spPr>
          <a:xfrm>
            <a:off x="8238228" y="3834439"/>
            <a:ext cx="1639019" cy="9230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to Store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D84ABC-3028-2BA7-7630-9FED96A35FB2}"/>
              </a:ext>
            </a:extLst>
          </p:cNvPr>
          <p:cNvSpPr/>
          <p:nvPr/>
        </p:nvSpPr>
        <p:spPr>
          <a:xfrm>
            <a:off x="8232474" y="2027206"/>
            <a:ext cx="1639019" cy="9230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information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FFEAAB-D0AE-F354-B020-7FFECE6A4338}"/>
              </a:ext>
            </a:extLst>
          </p:cNvPr>
          <p:cNvCxnSpPr/>
          <p:nvPr/>
        </p:nvCxnSpPr>
        <p:spPr>
          <a:xfrm flipH="1">
            <a:off x="3959526" y="1354347"/>
            <a:ext cx="1199070" cy="586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F974D4-A5D5-5DD3-3093-DD2CC0FE9E17}"/>
              </a:ext>
            </a:extLst>
          </p:cNvPr>
          <p:cNvCxnSpPr>
            <a:cxnSpLocks/>
          </p:cNvCxnSpPr>
          <p:nvPr/>
        </p:nvCxnSpPr>
        <p:spPr>
          <a:xfrm>
            <a:off x="6797615" y="1354347"/>
            <a:ext cx="1222079" cy="67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8DAB26-4C03-1779-D2C6-5624CA4C2CE9}"/>
              </a:ext>
            </a:extLst>
          </p:cNvPr>
          <p:cNvCxnSpPr>
            <a:cxnSpLocks/>
          </p:cNvCxnSpPr>
          <p:nvPr/>
        </p:nvCxnSpPr>
        <p:spPr>
          <a:xfrm>
            <a:off x="5923474" y="1371600"/>
            <a:ext cx="0" cy="586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BACCB9-6648-1AA7-F1A4-7B8FEA85095F}"/>
              </a:ext>
            </a:extLst>
          </p:cNvPr>
          <p:cNvCxnSpPr/>
          <p:nvPr/>
        </p:nvCxnSpPr>
        <p:spPr>
          <a:xfrm>
            <a:off x="4140679" y="2488720"/>
            <a:ext cx="10006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D7CA42-D7BD-E005-D046-7FF41FC98828}"/>
              </a:ext>
            </a:extLst>
          </p:cNvPr>
          <p:cNvCxnSpPr/>
          <p:nvPr/>
        </p:nvCxnSpPr>
        <p:spPr>
          <a:xfrm>
            <a:off x="7082287" y="2488720"/>
            <a:ext cx="10006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C936EC-0C50-4F5A-D1F3-43015B77810B}"/>
              </a:ext>
            </a:extLst>
          </p:cNvPr>
          <p:cNvCxnSpPr>
            <a:cxnSpLocks/>
          </p:cNvCxnSpPr>
          <p:nvPr/>
        </p:nvCxnSpPr>
        <p:spPr>
          <a:xfrm>
            <a:off x="9072115" y="3131388"/>
            <a:ext cx="0" cy="586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AEFC28-E48E-56C0-D0FE-FFBB9EC77B5F}"/>
              </a:ext>
            </a:extLst>
          </p:cNvPr>
          <p:cNvSpPr txBox="1"/>
          <p:nvPr/>
        </p:nvSpPr>
        <p:spPr>
          <a:xfrm>
            <a:off x="215660" y="552091"/>
            <a:ext cx="128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Page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DC480E-4929-04AC-34AD-379A6DAAE35D}"/>
              </a:ext>
            </a:extLst>
          </p:cNvPr>
          <p:cNvSpPr/>
          <p:nvPr/>
        </p:nvSpPr>
        <p:spPr>
          <a:xfrm>
            <a:off x="341500" y="1147313"/>
            <a:ext cx="7953555" cy="55295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133FD7-9E6B-6FC7-6DFF-943D4315136C}"/>
              </a:ext>
            </a:extLst>
          </p:cNvPr>
          <p:cNvSpPr/>
          <p:nvPr/>
        </p:nvSpPr>
        <p:spPr>
          <a:xfrm>
            <a:off x="8589033" y="1106392"/>
            <a:ext cx="3229155" cy="55295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50C778-C040-DA5E-17F3-3F768C482C77}"/>
              </a:ext>
            </a:extLst>
          </p:cNvPr>
          <p:cNvSpPr/>
          <p:nvPr/>
        </p:nvSpPr>
        <p:spPr>
          <a:xfrm>
            <a:off x="1963061" y="1474965"/>
            <a:ext cx="35123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A Dog’s Life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611B5-958A-0739-94F9-0813A8AED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628" y="1306485"/>
            <a:ext cx="1173345" cy="11733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8FD3573-9504-A6A8-E908-00E2C198518C}"/>
              </a:ext>
            </a:extLst>
          </p:cNvPr>
          <p:cNvSpPr/>
          <p:nvPr/>
        </p:nvSpPr>
        <p:spPr>
          <a:xfrm>
            <a:off x="8688001" y="1606666"/>
            <a:ext cx="220989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A Dog’s Life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C2622D-1585-7BE5-836A-342ABEE4B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648" y="1450952"/>
            <a:ext cx="729009" cy="72900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FBD36A3-4DC4-4751-4E7F-F341FF30F2F4}"/>
              </a:ext>
            </a:extLst>
          </p:cNvPr>
          <p:cNvSpPr/>
          <p:nvPr/>
        </p:nvSpPr>
        <p:spPr>
          <a:xfrm>
            <a:off x="748983" y="2523302"/>
            <a:ext cx="7256330" cy="564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5B5F83-A853-2F9F-957B-3D0696D0D7E1}"/>
              </a:ext>
            </a:extLst>
          </p:cNvPr>
          <p:cNvSpPr txBox="1"/>
          <p:nvPr/>
        </p:nvSpPr>
        <p:spPr>
          <a:xfrm>
            <a:off x="1069676" y="2523302"/>
            <a:ext cx="1362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Grooming Services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0E426A-E0CF-3F4D-9D3D-FE3D615AC173}"/>
              </a:ext>
            </a:extLst>
          </p:cNvPr>
          <p:cNvSpPr txBox="1"/>
          <p:nvPr/>
        </p:nvSpPr>
        <p:spPr>
          <a:xfrm>
            <a:off x="6348973" y="2513391"/>
            <a:ext cx="1362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Contact Information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9337E7-A841-AD61-1220-F55C9D5C2B98}"/>
              </a:ext>
            </a:extLst>
          </p:cNvPr>
          <p:cNvSpPr txBox="1"/>
          <p:nvPr/>
        </p:nvSpPr>
        <p:spPr>
          <a:xfrm>
            <a:off x="3695661" y="2506586"/>
            <a:ext cx="1362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How to Select a Good Pet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BBD205-25DA-9D4B-874B-EC935B354978}"/>
              </a:ext>
            </a:extLst>
          </p:cNvPr>
          <p:cNvSpPr/>
          <p:nvPr/>
        </p:nvSpPr>
        <p:spPr>
          <a:xfrm>
            <a:off x="8691267" y="2277250"/>
            <a:ext cx="2999040" cy="5375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AD7AB2-1DD6-6288-56BE-AC51DCF8A0FE}"/>
              </a:ext>
            </a:extLst>
          </p:cNvPr>
          <p:cNvSpPr txBox="1"/>
          <p:nvPr/>
        </p:nvSpPr>
        <p:spPr>
          <a:xfrm>
            <a:off x="8784721" y="2315198"/>
            <a:ext cx="881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Grooming Services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29188C-6E33-1A0D-CA24-C43581CDBBBB}"/>
              </a:ext>
            </a:extLst>
          </p:cNvPr>
          <p:cNvSpPr txBox="1"/>
          <p:nvPr/>
        </p:nvSpPr>
        <p:spPr>
          <a:xfrm>
            <a:off x="9647315" y="2312215"/>
            <a:ext cx="1178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How to Select a Good Pet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4E308A-3E50-C2BE-1B40-6F875635E248}"/>
              </a:ext>
            </a:extLst>
          </p:cNvPr>
          <p:cNvSpPr txBox="1"/>
          <p:nvPr/>
        </p:nvSpPr>
        <p:spPr>
          <a:xfrm>
            <a:off x="10814037" y="2230037"/>
            <a:ext cx="1012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</a:t>
            </a:r>
            <a:r>
              <a:rPr lang="en-US" sz="1600" dirty="0"/>
              <a:t> </a:t>
            </a:r>
            <a:r>
              <a:rPr lang="en-US" sz="1200" dirty="0"/>
              <a:t>Information</a:t>
            </a:r>
            <a:r>
              <a:rPr lang="en-US" sz="1600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7DDB75-4326-E20A-BD53-6BD989806125}"/>
              </a:ext>
            </a:extLst>
          </p:cNvPr>
          <p:cNvSpPr txBox="1"/>
          <p:nvPr/>
        </p:nvSpPr>
        <p:spPr>
          <a:xfrm>
            <a:off x="2044392" y="3407433"/>
            <a:ext cx="4813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Busy life? Rowdy pet who doesn’t like to sit still for grooming? Let us take care of your furry friend’s grooming needs.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AEB90C-0712-DF13-FA30-00C49F0FA9F1}"/>
              </a:ext>
            </a:extLst>
          </p:cNvPr>
          <p:cNvSpPr txBox="1"/>
          <p:nvPr/>
        </p:nvSpPr>
        <p:spPr>
          <a:xfrm>
            <a:off x="9048834" y="3496580"/>
            <a:ext cx="2423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Busy life? Rowdy pet who doesn’t like to sit still for grooming? Let us take care of your furry friend’s grooming needs.</a:t>
            </a:r>
          </a:p>
        </p:txBody>
      </p:sp>
    </p:spTree>
    <p:extLst>
      <p:ext uri="{BB962C8B-B14F-4D97-AF65-F5344CB8AC3E}">
        <p14:creationId xmlns:p14="http://schemas.microsoft.com/office/powerpoint/2010/main" val="325723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8DC480E-4929-04AC-34AD-379A6DAAE35D}"/>
              </a:ext>
            </a:extLst>
          </p:cNvPr>
          <p:cNvSpPr/>
          <p:nvPr/>
        </p:nvSpPr>
        <p:spPr>
          <a:xfrm>
            <a:off x="422693" y="1130060"/>
            <a:ext cx="7953555" cy="55295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AEFC28-E48E-56C0-D0FE-FFBB9EC77B5F}"/>
              </a:ext>
            </a:extLst>
          </p:cNvPr>
          <p:cNvSpPr txBox="1"/>
          <p:nvPr/>
        </p:nvSpPr>
        <p:spPr>
          <a:xfrm>
            <a:off x="250164" y="491705"/>
            <a:ext cx="275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Grooming Services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133FD7-9E6B-6FC7-6DFF-943D4315136C}"/>
              </a:ext>
            </a:extLst>
          </p:cNvPr>
          <p:cNvSpPr/>
          <p:nvPr/>
        </p:nvSpPr>
        <p:spPr>
          <a:xfrm>
            <a:off x="8670985" y="1130060"/>
            <a:ext cx="3229155" cy="55295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F654E4A-A70B-3DA8-5CEE-8B8C6B50936F}"/>
              </a:ext>
            </a:extLst>
          </p:cNvPr>
          <p:cNvSpPr/>
          <p:nvPr/>
        </p:nvSpPr>
        <p:spPr>
          <a:xfrm>
            <a:off x="1270236" y="1961766"/>
            <a:ext cx="595223" cy="4428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ome with solid fill">
            <a:extLst>
              <a:ext uri="{FF2B5EF4-FFF2-40B4-BE49-F238E27FC236}">
                <a16:creationId xmlns:a16="http://schemas.microsoft.com/office/drawing/2014/main" id="{F8EF08E0-4F9D-7F33-DA2C-BE197AAD6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7093" y="1943821"/>
            <a:ext cx="442821" cy="4428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2D311C-3A50-61A3-C674-2FB63529ED1E}"/>
              </a:ext>
            </a:extLst>
          </p:cNvPr>
          <p:cNvSpPr txBox="1"/>
          <p:nvPr/>
        </p:nvSpPr>
        <p:spPr>
          <a:xfrm>
            <a:off x="2074651" y="1999095"/>
            <a:ext cx="5184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ookman Old Style" panose="02050604050505020204" pitchFamily="18" charset="0"/>
              </a:rPr>
              <a:t>Grooming Services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67F68B-5D10-BF4F-6059-BAFB32AB7A58}"/>
              </a:ext>
            </a:extLst>
          </p:cNvPr>
          <p:cNvSpPr/>
          <p:nvPr/>
        </p:nvSpPr>
        <p:spPr>
          <a:xfrm>
            <a:off x="9020350" y="2018581"/>
            <a:ext cx="350809" cy="3077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 descr="Home with solid fill">
            <a:extLst>
              <a:ext uri="{FF2B5EF4-FFF2-40B4-BE49-F238E27FC236}">
                <a16:creationId xmlns:a16="http://schemas.microsoft.com/office/drawing/2014/main" id="{7E24C79B-B713-729C-1A75-925C9BF97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8516" y="2040361"/>
            <a:ext cx="254476" cy="2568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0E47C0-E0F3-824B-5F2D-0C18EC44223C}"/>
              </a:ext>
            </a:extLst>
          </p:cNvPr>
          <p:cNvSpPr txBox="1"/>
          <p:nvPr/>
        </p:nvSpPr>
        <p:spPr>
          <a:xfrm>
            <a:off x="9294241" y="2021228"/>
            <a:ext cx="2356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ookman Old Style" panose="02050604050505020204" pitchFamily="18" charset="0"/>
              </a:rPr>
              <a:t>Grooming Services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7AEF15-0762-ECA4-1C51-AB60E0FE4C6B}"/>
              </a:ext>
            </a:extLst>
          </p:cNvPr>
          <p:cNvCxnSpPr>
            <a:cxnSpLocks/>
          </p:cNvCxnSpPr>
          <p:nvPr/>
        </p:nvCxnSpPr>
        <p:spPr>
          <a:xfrm>
            <a:off x="8938401" y="1820173"/>
            <a:ext cx="2664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052358-A1CA-6826-A0AB-CD89C9F7AA5A}"/>
              </a:ext>
            </a:extLst>
          </p:cNvPr>
          <p:cNvCxnSpPr>
            <a:cxnSpLocks/>
          </p:cNvCxnSpPr>
          <p:nvPr/>
        </p:nvCxnSpPr>
        <p:spPr>
          <a:xfrm>
            <a:off x="1105616" y="1777041"/>
            <a:ext cx="67012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A444509-15F0-0139-2AC8-D3668A659500}"/>
              </a:ext>
            </a:extLst>
          </p:cNvPr>
          <p:cNvSpPr txBox="1"/>
          <p:nvPr/>
        </p:nvSpPr>
        <p:spPr>
          <a:xfrm>
            <a:off x="1270236" y="2575521"/>
            <a:ext cx="828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Home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9B3854-5D9F-ECB8-2ED6-4A70F4173B06}"/>
              </a:ext>
            </a:extLst>
          </p:cNvPr>
          <p:cNvCxnSpPr>
            <a:cxnSpLocks/>
          </p:cNvCxnSpPr>
          <p:nvPr/>
        </p:nvCxnSpPr>
        <p:spPr>
          <a:xfrm>
            <a:off x="1876241" y="2749439"/>
            <a:ext cx="15240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FD4470-5DCC-D9A2-A85F-D35356FE3DBE}"/>
              </a:ext>
            </a:extLst>
          </p:cNvPr>
          <p:cNvSpPr txBox="1"/>
          <p:nvPr/>
        </p:nvSpPr>
        <p:spPr>
          <a:xfrm>
            <a:off x="2068182" y="2607209"/>
            <a:ext cx="2165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Grooming Services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91ABAF-3C2F-F6AE-29B6-1FE2830309A4}"/>
              </a:ext>
            </a:extLst>
          </p:cNvPr>
          <p:cNvSpPr txBox="1"/>
          <p:nvPr/>
        </p:nvSpPr>
        <p:spPr>
          <a:xfrm>
            <a:off x="9059891" y="2401348"/>
            <a:ext cx="559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Home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1C7325-789E-4D37-3869-18F4AD2D64CF}"/>
              </a:ext>
            </a:extLst>
          </p:cNvPr>
          <p:cNvCxnSpPr>
            <a:cxnSpLocks/>
          </p:cNvCxnSpPr>
          <p:nvPr/>
        </p:nvCxnSpPr>
        <p:spPr>
          <a:xfrm>
            <a:off x="9542969" y="2586014"/>
            <a:ext cx="15240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6A46987-726B-0C4B-C788-B1EFA47AF494}"/>
              </a:ext>
            </a:extLst>
          </p:cNvPr>
          <p:cNvSpPr txBox="1"/>
          <p:nvPr/>
        </p:nvSpPr>
        <p:spPr>
          <a:xfrm>
            <a:off x="9734910" y="2452410"/>
            <a:ext cx="2165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Grooming Services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26B390-10CB-C458-0ACB-9CF49AE1EDB0}"/>
              </a:ext>
            </a:extLst>
          </p:cNvPr>
          <p:cNvSpPr txBox="1"/>
          <p:nvPr/>
        </p:nvSpPr>
        <p:spPr>
          <a:xfrm>
            <a:off x="1287489" y="3029262"/>
            <a:ext cx="17317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Small Breeds</a:t>
            </a:r>
          </a:p>
          <a:p>
            <a:r>
              <a:rPr lang="en-US" sz="1200" dirty="0"/>
              <a:t>(Up to 20 </a:t>
            </a:r>
            <a:r>
              <a:rPr lang="en-US" sz="1200" dirty="0" err="1"/>
              <a:t>lbs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Bath &amp; Brush (Short Hair)</a:t>
            </a:r>
          </a:p>
          <a:p>
            <a:r>
              <a:rPr lang="en-US" sz="1200" dirty="0"/>
              <a:t>$45 +</a:t>
            </a:r>
          </a:p>
          <a:p>
            <a:r>
              <a:rPr lang="en-US" sz="1200" dirty="0"/>
              <a:t>Bath &amp; Brush (Long Hair)</a:t>
            </a:r>
          </a:p>
          <a:p>
            <a:r>
              <a:rPr lang="en-US" sz="1200" dirty="0"/>
              <a:t>$50 +</a:t>
            </a:r>
          </a:p>
          <a:p>
            <a:r>
              <a:rPr lang="en-US" sz="1200" dirty="0"/>
              <a:t>Bath &amp; Brush + Trim</a:t>
            </a:r>
          </a:p>
          <a:p>
            <a:r>
              <a:rPr lang="en-US" sz="1200" dirty="0"/>
              <a:t>$55 +</a:t>
            </a:r>
          </a:p>
          <a:p>
            <a:r>
              <a:rPr lang="en-US" sz="1200" dirty="0"/>
              <a:t>Face, Paws, Sanitary</a:t>
            </a:r>
          </a:p>
          <a:p>
            <a:endParaRPr lang="en-US" sz="1200" dirty="0"/>
          </a:p>
          <a:p>
            <a:r>
              <a:rPr lang="en-US" sz="1200" dirty="0"/>
              <a:t>Full Grooming</a:t>
            </a:r>
          </a:p>
          <a:p>
            <a:r>
              <a:rPr lang="en-US" sz="1200" dirty="0"/>
              <a:t>$65 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44645A-873F-3498-901D-EFC21A595173}"/>
              </a:ext>
            </a:extLst>
          </p:cNvPr>
          <p:cNvSpPr txBox="1"/>
          <p:nvPr/>
        </p:nvSpPr>
        <p:spPr>
          <a:xfrm>
            <a:off x="3067766" y="3030652"/>
            <a:ext cx="17317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Medium Breeds</a:t>
            </a:r>
          </a:p>
          <a:p>
            <a:r>
              <a:rPr lang="en-US" sz="1200" dirty="0"/>
              <a:t>(21 - 49 </a:t>
            </a:r>
            <a:r>
              <a:rPr lang="en-US" sz="1200" dirty="0" err="1"/>
              <a:t>lbs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Bath &amp; Brush (Short Hair)</a:t>
            </a:r>
          </a:p>
          <a:p>
            <a:r>
              <a:rPr lang="en-US" sz="1200" dirty="0"/>
              <a:t>$60 +</a:t>
            </a:r>
          </a:p>
          <a:p>
            <a:r>
              <a:rPr lang="en-US" sz="1200" dirty="0"/>
              <a:t>Bath &amp; Brush (Long Hair)</a:t>
            </a:r>
          </a:p>
          <a:p>
            <a:r>
              <a:rPr lang="en-US" sz="1200" dirty="0"/>
              <a:t>$65 +</a:t>
            </a:r>
          </a:p>
          <a:p>
            <a:r>
              <a:rPr lang="en-US" sz="1200" dirty="0"/>
              <a:t>Bath &amp; Brush + Trim</a:t>
            </a:r>
          </a:p>
          <a:p>
            <a:r>
              <a:rPr lang="en-US" sz="1200" dirty="0"/>
              <a:t>$65 +</a:t>
            </a:r>
          </a:p>
          <a:p>
            <a:r>
              <a:rPr lang="en-US" sz="1200" dirty="0"/>
              <a:t>Face, Paws, Sanitary</a:t>
            </a:r>
          </a:p>
          <a:p>
            <a:endParaRPr lang="en-US" sz="1200" dirty="0"/>
          </a:p>
          <a:p>
            <a:r>
              <a:rPr lang="en-US" sz="1200" dirty="0"/>
              <a:t>Full Grooming</a:t>
            </a:r>
          </a:p>
          <a:p>
            <a:r>
              <a:rPr lang="en-US" sz="1200" dirty="0"/>
              <a:t>$80 +</a:t>
            </a:r>
          </a:p>
          <a:p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D3099-5C61-866D-DB0F-B3C7E4240E34}"/>
              </a:ext>
            </a:extLst>
          </p:cNvPr>
          <p:cNvSpPr txBox="1"/>
          <p:nvPr/>
        </p:nvSpPr>
        <p:spPr>
          <a:xfrm>
            <a:off x="4988582" y="2969065"/>
            <a:ext cx="17317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Large/Giant Breeds</a:t>
            </a:r>
          </a:p>
          <a:p>
            <a:r>
              <a:rPr lang="en-US" sz="1200" dirty="0"/>
              <a:t>(50 </a:t>
            </a:r>
            <a:r>
              <a:rPr lang="en-US" sz="1200" dirty="0" err="1"/>
              <a:t>lbs</a:t>
            </a:r>
            <a:r>
              <a:rPr lang="en-US" sz="1200" dirty="0"/>
              <a:t> &amp; Up)</a:t>
            </a:r>
          </a:p>
          <a:p>
            <a:endParaRPr lang="en-US" sz="1200" dirty="0"/>
          </a:p>
          <a:p>
            <a:r>
              <a:rPr lang="en-US" sz="1200" dirty="0"/>
              <a:t>Bath &amp; Brush (Short Hair)</a:t>
            </a:r>
          </a:p>
          <a:p>
            <a:r>
              <a:rPr lang="en-US" sz="1200" dirty="0"/>
              <a:t>$75 +</a:t>
            </a:r>
          </a:p>
          <a:p>
            <a:r>
              <a:rPr lang="en-US" sz="1200" dirty="0"/>
              <a:t>Bath &amp; Brush (Long Hair)</a:t>
            </a:r>
          </a:p>
          <a:p>
            <a:r>
              <a:rPr lang="en-US" sz="1200" dirty="0"/>
              <a:t>$85 +</a:t>
            </a:r>
          </a:p>
          <a:p>
            <a:r>
              <a:rPr lang="en-US" sz="1200" dirty="0"/>
              <a:t>Bath &amp; Brush + Trim</a:t>
            </a:r>
          </a:p>
          <a:p>
            <a:r>
              <a:rPr lang="en-US" sz="1200" dirty="0"/>
              <a:t>$95 +</a:t>
            </a:r>
          </a:p>
          <a:p>
            <a:r>
              <a:rPr lang="en-US" sz="1200" dirty="0"/>
              <a:t>Face, Paws, Sanitary</a:t>
            </a:r>
          </a:p>
          <a:p>
            <a:endParaRPr lang="en-US" sz="1200" dirty="0"/>
          </a:p>
          <a:p>
            <a:r>
              <a:rPr lang="en-US" sz="1200" dirty="0"/>
              <a:t>Full Grooming</a:t>
            </a:r>
          </a:p>
          <a:p>
            <a:r>
              <a:rPr lang="en-US" sz="1200" dirty="0"/>
              <a:t>$130 +</a:t>
            </a:r>
          </a:p>
          <a:p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B7648F-C0A1-7A22-502C-769DF944E933}"/>
              </a:ext>
            </a:extLst>
          </p:cNvPr>
          <p:cNvSpPr txBox="1"/>
          <p:nvPr/>
        </p:nvSpPr>
        <p:spPr>
          <a:xfrm>
            <a:off x="1337093" y="5875017"/>
            <a:ext cx="5831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 Prices are estimates and may vary slightly depending on dog's size, current coat condition &amp; grooming required (hand scissoring, </a:t>
            </a:r>
            <a:r>
              <a:rPr lang="en-US" sz="1100" dirty="0" err="1"/>
              <a:t>etc</a:t>
            </a:r>
            <a:r>
              <a:rPr lang="en-US" sz="1100" dirty="0"/>
              <a:t>)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2CC620-FA9A-6373-B2C2-FCE95FD9FADF}"/>
              </a:ext>
            </a:extLst>
          </p:cNvPr>
          <p:cNvSpPr txBox="1"/>
          <p:nvPr/>
        </p:nvSpPr>
        <p:spPr>
          <a:xfrm>
            <a:off x="9223791" y="2868279"/>
            <a:ext cx="215445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Small Breeds</a:t>
            </a:r>
          </a:p>
          <a:p>
            <a:r>
              <a:rPr lang="en-US" sz="1000" dirty="0"/>
              <a:t>(Up to 20 </a:t>
            </a:r>
            <a:r>
              <a:rPr lang="en-US" sz="1000" dirty="0" err="1"/>
              <a:t>lbs</a:t>
            </a:r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/>
              <a:t>Bath &amp; Brush (Short Hair)</a:t>
            </a:r>
          </a:p>
          <a:p>
            <a:r>
              <a:rPr lang="en-US" sz="1000" dirty="0"/>
              <a:t>$45 +</a:t>
            </a:r>
          </a:p>
          <a:p>
            <a:r>
              <a:rPr lang="en-US" sz="1000" dirty="0"/>
              <a:t>Bath &amp; Brush (Long Hair)</a:t>
            </a:r>
          </a:p>
          <a:p>
            <a:r>
              <a:rPr lang="en-US" sz="1000" dirty="0"/>
              <a:t>$50 +</a:t>
            </a:r>
          </a:p>
          <a:p>
            <a:r>
              <a:rPr lang="en-US" sz="1000" dirty="0"/>
              <a:t>Bath &amp; Brush + Trim</a:t>
            </a:r>
          </a:p>
          <a:p>
            <a:r>
              <a:rPr lang="en-US" sz="1000" dirty="0"/>
              <a:t>$55 +</a:t>
            </a:r>
          </a:p>
          <a:p>
            <a:r>
              <a:rPr lang="en-US" sz="1000" dirty="0"/>
              <a:t>Face, Paws, Sanitary</a:t>
            </a:r>
          </a:p>
          <a:p>
            <a:endParaRPr lang="en-US" sz="1000" dirty="0"/>
          </a:p>
          <a:p>
            <a:r>
              <a:rPr lang="en-US" sz="1000" dirty="0"/>
              <a:t>Full Grooming</a:t>
            </a:r>
          </a:p>
          <a:p>
            <a:r>
              <a:rPr lang="en-US" sz="1000" dirty="0"/>
              <a:t>$65 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FD54FB-5EE5-5AD1-6533-4540D0AE5CE4}"/>
              </a:ext>
            </a:extLst>
          </p:cNvPr>
          <p:cNvSpPr txBox="1"/>
          <p:nvPr/>
        </p:nvSpPr>
        <p:spPr>
          <a:xfrm>
            <a:off x="9220734" y="4972168"/>
            <a:ext cx="17317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Medium Breeds</a:t>
            </a:r>
          </a:p>
          <a:p>
            <a:r>
              <a:rPr lang="en-US" sz="1000" dirty="0"/>
              <a:t>(21 - 49 </a:t>
            </a:r>
            <a:r>
              <a:rPr lang="en-US" sz="1000" dirty="0" err="1"/>
              <a:t>lbs</a:t>
            </a:r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/>
              <a:t>Bath &amp; Brush (Short Hair)</a:t>
            </a:r>
          </a:p>
          <a:p>
            <a:r>
              <a:rPr lang="en-US" sz="1000" dirty="0"/>
              <a:t>$60 +</a:t>
            </a:r>
          </a:p>
          <a:p>
            <a:r>
              <a:rPr lang="en-US" sz="1000" dirty="0"/>
              <a:t>Bath &amp; Brush (Long Hair)</a:t>
            </a:r>
          </a:p>
          <a:p>
            <a:r>
              <a:rPr lang="en-US" sz="1000" dirty="0"/>
              <a:t>$65 +</a:t>
            </a:r>
          </a:p>
          <a:p>
            <a:r>
              <a:rPr lang="en-US" sz="1000" dirty="0"/>
              <a:t>Bath &amp; Brush + Trim</a:t>
            </a:r>
          </a:p>
          <a:p>
            <a:r>
              <a:rPr lang="en-US" sz="1000" dirty="0"/>
              <a:t>$65 +</a:t>
            </a:r>
          </a:p>
          <a:p>
            <a:r>
              <a:rPr lang="en-US" sz="1000" dirty="0"/>
              <a:t>Face, Paws, Sanitary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6288BE-CF1A-7905-1007-C4E64BF29481}"/>
              </a:ext>
            </a:extLst>
          </p:cNvPr>
          <p:cNvSpPr/>
          <p:nvPr/>
        </p:nvSpPr>
        <p:spPr>
          <a:xfrm>
            <a:off x="939064" y="1257308"/>
            <a:ext cx="20267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A Dog’s Life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64946C6-15B2-1000-33E8-DB6B026E4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534" y="1218257"/>
            <a:ext cx="646913" cy="64691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CEF1CED-6918-60D1-4575-2001AF088EA0}"/>
              </a:ext>
            </a:extLst>
          </p:cNvPr>
          <p:cNvSpPr/>
          <p:nvPr/>
        </p:nvSpPr>
        <p:spPr>
          <a:xfrm>
            <a:off x="8889562" y="1303994"/>
            <a:ext cx="20267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A Dog’s Life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F4EE59D-3E76-8188-D255-DDE25DF6F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9032" y="1264943"/>
            <a:ext cx="646913" cy="64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8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8DC480E-4929-04AC-34AD-379A6DAAE35D}"/>
              </a:ext>
            </a:extLst>
          </p:cNvPr>
          <p:cNvSpPr/>
          <p:nvPr/>
        </p:nvSpPr>
        <p:spPr>
          <a:xfrm>
            <a:off x="422693" y="1130060"/>
            <a:ext cx="7953555" cy="55295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AEFC28-E48E-56C0-D0FE-FFBB9EC77B5F}"/>
              </a:ext>
            </a:extLst>
          </p:cNvPr>
          <p:cNvSpPr txBox="1"/>
          <p:nvPr/>
        </p:nvSpPr>
        <p:spPr>
          <a:xfrm>
            <a:off x="250164" y="491705"/>
            <a:ext cx="275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Select A Good Pet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133FD7-9E6B-6FC7-6DFF-943D4315136C}"/>
              </a:ext>
            </a:extLst>
          </p:cNvPr>
          <p:cNvSpPr/>
          <p:nvPr/>
        </p:nvSpPr>
        <p:spPr>
          <a:xfrm>
            <a:off x="8670985" y="1130060"/>
            <a:ext cx="3229155" cy="55295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F654E4A-A70B-3DA8-5CEE-8B8C6B50936F}"/>
              </a:ext>
            </a:extLst>
          </p:cNvPr>
          <p:cNvSpPr/>
          <p:nvPr/>
        </p:nvSpPr>
        <p:spPr>
          <a:xfrm>
            <a:off x="1270236" y="1961766"/>
            <a:ext cx="595223" cy="4428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ome with solid fill">
            <a:extLst>
              <a:ext uri="{FF2B5EF4-FFF2-40B4-BE49-F238E27FC236}">
                <a16:creationId xmlns:a16="http://schemas.microsoft.com/office/drawing/2014/main" id="{F8EF08E0-4F9D-7F33-DA2C-BE197AAD6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7093" y="1943821"/>
            <a:ext cx="442821" cy="4428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2D311C-3A50-61A3-C674-2FB63529ED1E}"/>
              </a:ext>
            </a:extLst>
          </p:cNvPr>
          <p:cNvSpPr txBox="1"/>
          <p:nvPr/>
        </p:nvSpPr>
        <p:spPr>
          <a:xfrm>
            <a:off x="2074651" y="1999095"/>
            <a:ext cx="5184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ookman Old Style" panose="02050604050505020204" pitchFamily="18" charset="0"/>
              </a:rPr>
              <a:t>How to Select a Good Pet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67F68B-5D10-BF4F-6059-BAFB32AB7A58}"/>
              </a:ext>
            </a:extLst>
          </p:cNvPr>
          <p:cNvSpPr/>
          <p:nvPr/>
        </p:nvSpPr>
        <p:spPr>
          <a:xfrm>
            <a:off x="9020350" y="2018581"/>
            <a:ext cx="350809" cy="3077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 descr="Home with solid fill">
            <a:extLst>
              <a:ext uri="{FF2B5EF4-FFF2-40B4-BE49-F238E27FC236}">
                <a16:creationId xmlns:a16="http://schemas.microsoft.com/office/drawing/2014/main" id="{7E24C79B-B713-729C-1A75-925C9BF97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8516" y="2040361"/>
            <a:ext cx="254476" cy="2568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0E47C0-E0F3-824B-5F2D-0C18EC44223C}"/>
              </a:ext>
            </a:extLst>
          </p:cNvPr>
          <p:cNvSpPr txBox="1"/>
          <p:nvPr/>
        </p:nvSpPr>
        <p:spPr>
          <a:xfrm>
            <a:off x="9290648" y="1937540"/>
            <a:ext cx="2356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ookman Old Style" panose="02050604050505020204" pitchFamily="18" charset="0"/>
              </a:rPr>
              <a:t>How to Select a Good Pet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7AEF15-0762-ECA4-1C51-AB60E0FE4C6B}"/>
              </a:ext>
            </a:extLst>
          </p:cNvPr>
          <p:cNvCxnSpPr>
            <a:cxnSpLocks/>
          </p:cNvCxnSpPr>
          <p:nvPr/>
        </p:nvCxnSpPr>
        <p:spPr>
          <a:xfrm>
            <a:off x="8938401" y="1820173"/>
            <a:ext cx="2664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052358-A1CA-6826-A0AB-CD89C9F7AA5A}"/>
              </a:ext>
            </a:extLst>
          </p:cNvPr>
          <p:cNvCxnSpPr>
            <a:cxnSpLocks/>
          </p:cNvCxnSpPr>
          <p:nvPr/>
        </p:nvCxnSpPr>
        <p:spPr>
          <a:xfrm>
            <a:off x="1105616" y="1777041"/>
            <a:ext cx="67012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A444509-15F0-0139-2AC8-D3668A659500}"/>
              </a:ext>
            </a:extLst>
          </p:cNvPr>
          <p:cNvSpPr txBox="1"/>
          <p:nvPr/>
        </p:nvSpPr>
        <p:spPr>
          <a:xfrm>
            <a:off x="1270236" y="2575521"/>
            <a:ext cx="828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Home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9B3854-5D9F-ECB8-2ED6-4A70F4173B06}"/>
              </a:ext>
            </a:extLst>
          </p:cNvPr>
          <p:cNvCxnSpPr>
            <a:cxnSpLocks/>
          </p:cNvCxnSpPr>
          <p:nvPr/>
        </p:nvCxnSpPr>
        <p:spPr>
          <a:xfrm>
            <a:off x="1876241" y="2749439"/>
            <a:ext cx="15240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FD4470-5DCC-D9A2-A85F-D35356FE3DBE}"/>
              </a:ext>
            </a:extLst>
          </p:cNvPr>
          <p:cNvSpPr txBox="1"/>
          <p:nvPr/>
        </p:nvSpPr>
        <p:spPr>
          <a:xfrm>
            <a:off x="2068182" y="2607209"/>
            <a:ext cx="2165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How to Select a Good Pet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91ABAF-3C2F-F6AE-29B6-1FE2830309A4}"/>
              </a:ext>
            </a:extLst>
          </p:cNvPr>
          <p:cNvSpPr txBox="1"/>
          <p:nvPr/>
        </p:nvSpPr>
        <p:spPr>
          <a:xfrm>
            <a:off x="9059891" y="2401348"/>
            <a:ext cx="559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Home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1C7325-789E-4D37-3869-18F4AD2D64CF}"/>
              </a:ext>
            </a:extLst>
          </p:cNvPr>
          <p:cNvCxnSpPr>
            <a:cxnSpLocks/>
          </p:cNvCxnSpPr>
          <p:nvPr/>
        </p:nvCxnSpPr>
        <p:spPr>
          <a:xfrm>
            <a:off x="9542969" y="2586014"/>
            <a:ext cx="15240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6A46987-726B-0C4B-C788-B1EFA47AF494}"/>
              </a:ext>
            </a:extLst>
          </p:cNvPr>
          <p:cNvSpPr txBox="1"/>
          <p:nvPr/>
        </p:nvSpPr>
        <p:spPr>
          <a:xfrm>
            <a:off x="9734910" y="2452410"/>
            <a:ext cx="2165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How to Select a Good Pet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9CB28C-AF48-F2B3-51D3-4D457E0A4D74}"/>
              </a:ext>
            </a:extLst>
          </p:cNvPr>
          <p:cNvSpPr txBox="1"/>
          <p:nvPr/>
        </p:nvSpPr>
        <p:spPr>
          <a:xfrm>
            <a:off x="822383" y="2978231"/>
            <a:ext cx="742446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 Factors to Consider When Choosing a Pet</a:t>
            </a:r>
          </a:p>
          <a:p>
            <a:pPr marL="342900" indent="-342900" algn="ctr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AutoNum type="arabicPeriod"/>
            </a:pPr>
            <a:r>
              <a:rPr lang="en-US" sz="12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Allergies – Do you or your loved ones have allergies to dander or saliva that comes with dogs or cats? 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space – Some pets need more space than others. If you rent, do your landlords or property managers allow pets? </a:t>
            </a:r>
            <a:endParaRPr lang="en-US" sz="120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life – Being a pet owner takes a lot of work. Are you prepared to make sure your dog gets enough exercise, regular veterinary care, training, and socialization?</a:t>
            </a:r>
            <a:endParaRPr lang="en-US" sz="120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Age – Puppies and kittens are a lot of work. They will require potty, socialization, spaying and neutering, and may even destroy things. </a:t>
            </a:r>
            <a:endParaRPr lang="en-US" sz="120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Personality and temperament – Meet before you get your companion! It’s hard to know from an online photo if a pet will have a personality and energy level that is a good match for you.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Li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 span – Dogs live an average of 12 years. This is an average, so your pet may not live so long or live longer. Are you emotionally prepared to outlive your pet?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Financial situation – It can cost an upwards of $3,000 a year for a dog after paying one-time costs. Some pets have more needs than other pets, which can increase costs.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take good care of our pets. It’s important to schedule regular check-ups to keep pets vaccinated and protected against parasites and disease. </a:t>
            </a:r>
            <a:endParaRPr lang="en-US" sz="120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12F229-87B9-8F16-47A1-CEF6741864CC}"/>
              </a:ext>
            </a:extLst>
          </p:cNvPr>
          <p:cNvSpPr txBox="1"/>
          <p:nvPr/>
        </p:nvSpPr>
        <p:spPr>
          <a:xfrm>
            <a:off x="8980098" y="2761012"/>
            <a:ext cx="262243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 Factors to Consider When Choosing a Pet</a:t>
            </a:r>
          </a:p>
          <a:p>
            <a:pPr marL="342900" indent="-342900" algn="ctr">
              <a:buFont typeface="+mj-lt"/>
              <a:buAutoNum type="arabicPeriod"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AutoNum type="arabicPeriod"/>
            </a:pPr>
            <a:r>
              <a:rPr lang="en-US" sz="11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Allergies – Do you or your loved ones have allergies to dander or saliva that comes with dogs or cats? 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space – Some pets need more space than others. If you rent, do your landlords or property managers allow pets? </a:t>
            </a:r>
            <a:endParaRPr lang="en-US" sz="110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life – Being a pet owner takes a lot of work. Are you prepared to make sure your dog gets enough exercise, regular veterinary care, training, and socialization?</a:t>
            </a:r>
            <a:endParaRPr lang="en-US" sz="110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Age – Puppies and kittens are a lot of work. They will require potty, socialization, spaying and neutering, and may even destroy things. </a:t>
            </a:r>
            <a:endParaRPr lang="en-US" sz="110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Personality and temperament – Meet before you get your companion! </a:t>
            </a:r>
            <a:endParaRPr lang="en-US" sz="110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880B06-F21D-9D81-3118-A43286D7CDDE}"/>
              </a:ext>
            </a:extLst>
          </p:cNvPr>
          <p:cNvSpPr/>
          <p:nvPr/>
        </p:nvSpPr>
        <p:spPr>
          <a:xfrm>
            <a:off x="939064" y="1257308"/>
            <a:ext cx="20267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A Dog’s Life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56B2A59-C71A-7C03-897E-E0D2E678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534" y="1218257"/>
            <a:ext cx="646913" cy="64691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ABC498B-973D-527D-E5B8-64DD0A14A215}"/>
              </a:ext>
            </a:extLst>
          </p:cNvPr>
          <p:cNvSpPr/>
          <p:nvPr/>
        </p:nvSpPr>
        <p:spPr>
          <a:xfrm>
            <a:off x="9059891" y="1311515"/>
            <a:ext cx="20267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A Dog’s Life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F735AFF-E9E0-F3E5-72D3-70EB83383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9361" y="1272464"/>
            <a:ext cx="646913" cy="64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5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8DC480E-4929-04AC-34AD-379A6DAAE35D}"/>
              </a:ext>
            </a:extLst>
          </p:cNvPr>
          <p:cNvSpPr/>
          <p:nvPr/>
        </p:nvSpPr>
        <p:spPr>
          <a:xfrm>
            <a:off x="422693" y="1130060"/>
            <a:ext cx="7953555" cy="55295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268988-301E-E723-44F6-2E40B9ABC93B}"/>
              </a:ext>
            </a:extLst>
          </p:cNvPr>
          <p:cNvSpPr/>
          <p:nvPr/>
        </p:nvSpPr>
        <p:spPr>
          <a:xfrm>
            <a:off x="1431983" y="3925317"/>
            <a:ext cx="2268747" cy="34074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Email*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AEFC28-E48E-56C0-D0FE-FFBB9EC77B5F}"/>
              </a:ext>
            </a:extLst>
          </p:cNvPr>
          <p:cNvSpPr txBox="1"/>
          <p:nvPr/>
        </p:nvSpPr>
        <p:spPr>
          <a:xfrm>
            <a:off x="250164" y="491705"/>
            <a:ext cx="275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Information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133FD7-9E6B-6FC7-6DFF-943D4315136C}"/>
              </a:ext>
            </a:extLst>
          </p:cNvPr>
          <p:cNvSpPr/>
          <p:nvPr/>
        </p:nvSpPr>
        <p:spPr>
          <a:xfrm>
            <a:off x="8670985" y="1130060"/>
            <a:ext cx="3229155" cy="55295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F654E4A-A70B-3DA8-5CEE-8B8C6B50936F}"/>
              </a:ext>
            </a:extLst>
          </p:cNvPr>
          <p:cNvSpPr/>
          <p:nvPr/>
        </p:nvSpPr>
        <p:spPr>
          <a:xfrm>
            <a:off x="1270236" y="1961766"/>
            <a:ext cx="595223" cy="4428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ome with solid fill">
            <a:extLst>
              <a:ext uri="{FF2B5EF4-FFF2-40B4-BE49-F238E27FC236}">
                <a16:creationId xmlns:a16="http://schemas.microsoft.com/office/drawing/2014/main" id="{F8EF08E0-4F9D-7F33-DA2C-BE197AAD6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7093" y="1943821"/>
            <a:ext cx="442821" cy="4428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2D311C-3A50-61A3-C674-2FB63529ED1E}"/>
              </a:ext>
            </a:extLst>
          </p:cNvPr>
          <p:cNvSpPr txBox="1"/>
          <p:nvPr/>
        </p:nvSpPr>
        <p:spPr>
          <a:xfrm>
            <a:off x="2074651" y="1999095"/>
            <a:ext cx="5184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ookman Old Style" panose="02050604050505020204" pitchFamily="18" charset="0"/>
              </a:rPr>
              <a:t>Contact Us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67F68B-5D10-BF4F-6059-BAFB32AB7A58}"/>
              </a:ext>
            </a:extLst>
          </p:cNvPr>
          <p:cNvSpPr/>
          <p:nvPr/>
        </p:nvSpPr>
        <p:spPr>
          <a:xfrm>
            <a:off x="9020350" y="2018581"/>
            <a:ext cx="350809" cy="3077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 descr="Home with solid fill">
            <a:extLst>
              <a:ext uri="{FF2B5EF4-FFF2-40B4-BE49-F238E27FC236}">
                <a16:creationId xmlns:a16="http://schemas.microsoft.com/office/drawing/2014/main" id="{7E24C79B-B713-729C-1A75-925C9BF97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8516" y="2040361"/>
            <a:ext cx="254476" cy="2568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0E47C0-E0F3-824B-5F2D-0C18EC44223C}"/>
              </a:ext>
            </a:extLst>
          </p:cNvPr>
          <p:cNvSpPr txBox="1"/>
          <p:nvPr/>
        </p:nvSpPr>
        <p:spPr>
          <a:xfrm>
            <a:off x="9290648" y="1937540"/>
            <a:ext cx="2356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ookman Old Style" panose="02050604050505020204" pitchFamily="18" charset="0"/>
              </a:rPr>
              <a:t>Contact Us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7AEF15-0762-ECA4-1C51-AB60E0FE4C6B}"/>
              </a:ext>
            </a:extLst>
          </p:cNvPr>
          <p:cNvCxnSpPr>
            <a:cxnSpLocks/>
          </p:cNvCxnSpPr>
          <p:nvPr/>
        </p:nvCxnSpPr>
        <p:spPr>
          <a:xfrm>
            <a:off x="8938401" y="1820173"/>
            <a:ext cx="2664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052358-A1CA-6826-A0AB-CD89C9F7AA5A}"/>
              </a:ext>
            </a:extLst>
          </p:cNvPr>
          <p:cNvCxnSpPr>
            <a:cxnSpLocks/>
          </p:cNvCxnSpPr>
          <p:nvPr/>
        </p:nvCxnSpPr>
        <p:spPr>
          <a:xfrm>
            <a:off x="1105616" y="1777041"/>
            <a:ext cx="67012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A444509-15F0-0139-2AC8-D3668A659500}"/>
              </a:ext>
            </a:extLst>
          </p:cNvPr>
          <p:cNvSpPr txBox="1"/>
          <p:nvPr/>
        </p:nvSpPr>
        <p:spPr>
          <a:xfrm>
            <a:off x="1270236" y="2575521"/>
            <a:ext cx="828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Home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9B3854-5D9F-ECB8-2ED6-4A70F4173B06}"/>
              </a:ext>
            </a:extLst>
          </p:cNvPr>
          <p:cNvCxnSpPr>
            <a:cxnSpLocks/>
          </p:cNvCxnSpPr>
          <p:nvPr/>
        </p:nvCxnSpPr>
        <p:spPr>
          <a:xfrm>
            <a:off x="1876241" y="2749439"/>
            <a:ext cx="15240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FD4470-5DCC-D9A2-A85F-D35356FE3DBE}"/>
              </a:ext>
            </a:extLst>
          </p:cNvPr>
          <p:cNvSpPr txBox="1"/>
          <p:nvPr/>
        </p:nvSpPr>
        <p:spPr>
          <a:xfrm>
            <a:off x="2068182" y="2607209"/>
            <a:ext cx="2165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Contact Us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91ABAF-3C2F-F6AE-29B6-1FE2830309A4}"/>
              </a:ext>
            </a:extLst>
          </p:cNvPr>
          <p:cNvSpPr txBox="1"/>
          <p:nvPr/>
        </p:nvSpPr>
        <p:spPr>
          <a:xfrm>
            <a:off x="9059891" y="2401348"/>
            <a:ext cx="559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Home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1C7325-789E-4D37-3869-18F4AD2D64CF}"/>
              </a:ext>
            </a:extLst>
          </p:cNvPr>
          <p:cNvCxnSpPr>
            <a:cxnSpLocks/>
          </p:cNvCxnSpPr>
          <p:nvPr/>
        </p:nvCxnSpPr>
        <p:spPr>
          <a:xfrm>
            <a:off x="9542969" y="2586014"/>
            <a:ext cx="15240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6A46987-726B-0C4B-C788-B1EFA47AF494}"/>
              </a:ext>
            </a:extLst>
          </p:cNvPr>
          <p:cNvSpPr txBox="1"/>
          <p:nvPr/>
        </p:nvSpPr>
        <p:spPr>
          <a:xfrm>
            <a:off x="9734910" y="2452410"/>
            <a:ext cx="2165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Contact 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FA0593-A2A9-7CCF-C08F-81B466555C83}"/>
              </a:ext>
            </a:extLst>
          </p:cNvPr>
          <p:cNvSpPr/>
          <p:nvPr/>
        </p:nvSpPr>
        <p:spPr>
          <a:xfrm>
            <a:off x="939064" y="1257308"/>
            <a:ext cx="20267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A Dog’s Life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3D9A7D-F758-E40F-717A-A785B4C5B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534" y="1218257"/>
            <a:ext cx="646913" cy="6469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455514-F381-429C-4E9B-A15A59A8E8DA}"/>
              </a:ext>
            </a:extLst>
          </p:cNvPr>
          <p:cNvSpPr txBox="1"/>
          <p:nvPr/>
        </p:nvSpPr>
        <p:spPr>
          <a:xfrm>
            <a:off x="1337093" y="3079630"/>
            <a:ext cx="1341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Send us an email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10D14B-8599-EEC0-418C-02FE22AA653E}"/>
              </a:ext>
            </a:extLst>
          </p:cNvPr>
          <p:cNvSpPr/>
          <p:nvPr/>
        </p:nvSpPr>
        <p:spPr>
          <a:xfrm>
            <a:off x="1431984" y="3397068"/>
            <a:ext cx="2268747" cy="34074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Name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C65626-1F32-BBC9-398A-347FC41B76D7}"/>
              </a:ext>
            </a:extLst>
          </p:cNvPr>
          <p:cNvSpPr/>
          <p:nvPr/>
        </p:nvSpPr>
        <p:spPr>
          <a:xfrm>
            <a:off x="1431983" y="4535083"/>
            <a:ext cx="2268747" cy="14257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Message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006478-E3B3-116C-AE44-FFFE26EC2449}"/>
              </a:ext>
            </a:extLst>
          </p:cNvPr>
          <p:cNvSpPr/>
          <p:nvPr/>
        </p:nvSpPr>
        <p:spPr>
          <a:xfrm>
            <a:off x="1431982" y="6229876"/>
            <a:ext cx="2268748" cy="2672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A8E1B2-32E4-AF7B-AC2E-2C2EBFB82543}"/>
              </a:ext>
            </a:extLst>
          </p:cNvPr>
          <p:cNvSpPr/>
          <p:nvPr/>
        </p:nvSpPr>
        <p:spPr>
          <a:xfrm>
            <a:off x="9115240" y="3585510"/>
            <a:ext cx="2268747" cy="34074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Email*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49BA46-1999-8435-A66E-F8E5985182A0}"/>
              </a:ext>
            </a:extLst>
          </p:cNvPr>
          <p:cNvSpPr txBox="1"/>
          <p:nvPr/>
        </p:nvSpPr>
        <p:spPr>
          <a:xfrm>
            <a:off x="9020350" y="2739823"/>
            <a:ext cx="1341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Send us an email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BEAB92-6C73-A276-ADD4-FAC4AD53679C}"/>
              </a:ext>
            </a:extLst>
          </p:cNvPr>
          <p:cNvSpPr/>
          <p:nvPr/>
        </p:nvSpPr>
        <p:spPr>
          <a:xfrm>
            <a:off x="9115241" y="3057261"/>
            <a:ext cx="2268747" cy="34074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Name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0F6CF4-6ACC-D2EF-5C73-29BB4BE29737}"/>
              </a:ext>
            </a:extLst>
          </p:cNvPr>
          <p:cNvSpPr/>
          <p:nvPr/>
        </p:nvSpPr>
        <p:spPr>
          <a:xfrm>
            <a:off x="9115240" y="4195276"/>
            <a:ext cx="2268747" cy="14257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Message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7AB1A0-44E6-F67E-14E7-67D5BC2B939F}"/>
              </a:ext>
            </a:extLst>
          </p:cNvPr>
          <p:cNvSpPr/>
          <p:nvPr/>
        </p:nvSpPr>
        <p:spPr>
          <a:xfrm>
            <a:off x="9115239" y="5890069"/>
            <a:ext cx="2268748" cy="2672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A35561E-232B-EEC7-C364-87815C084B87}"/>
              </a:ext>
            </a:extLst>
          </p:cNvPr>
          <p:cNvSpPr/>
          <p:nvPr/>
        </p:nvSpPr>
        <p:spPr>
          <a:xfrm>
            <a:off x="9020350" y="1328952"/>
            <a:ext cx="20267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A Dog’s Life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0D5223D-958D-B727-7048-46C294D22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9820" y="1289901"/>
            <a:ext cx="646913" cy="64691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D67F95F-1951-637D-E782-D92DBBDDAECD}"/>
              </a:ext>
            </a:extLst>
          </p:cNvPr>
          <p:cNvSpPr txBox="1"/>
          <p:nvPr/>
        </p:nvSpPr>
        <p:spPr>
          <a:xfrm>
            <a:off x="4392283" y="3171877"/>
            <a:ext cx="340743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Schedule An Appointment </a:t>
            </a:r>
          </a:p>
          <a:p>
            <a:endParaRPr lang="en-US" sz="1200" dirty="0"/>
          </a:p>
          <a:p>
            <a:r>
              <a:rPr lang="en-US" sz="1200" dirty="0"/>
              <a:t>We love caring for pets! Send us a message or call the spa to schedule an appointment for your furry friend.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53279E-9B1F-9D23-C834-3DC20FE9798C}"/>
              </a:ext>
            </a:extLst>
          </p:cNvPr>
          <p:cNvSpPr txBox="1"/>
          <p:nvPr/>
        </p:nvSpPr>
        <p:spPr>
          <a:xfrm>
            <a:off x="4399472" y="4354075"/>
            <a:ext cx="340743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Dog’s Life 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1212 E Main St, Scottsdale AZ 85251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(602) 510-2310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9BEC40-F315-F8BA-569F-33B5FAF2DFAE}"/>
              </a:ext>
            </a:extLst>
          </p:cNvPr>
          <p:cNvSpPr txBox="1"/>
          <p:nvPr/>
        </p:nvSpPr>
        <p:spPr>
          <a:xfrm>
            <a:off x="4399472" y="5481718"/>
            <a:ext cx="340743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Hours</a:t>
            </a:r>
          </a:p>
          <a:p>
            <a:endParaRPr lang="en-US" sz="1200" dirty="0"/>
          </a:p>
          <a:p>
            <a:r>
              <a:rPr lang="en-US" sz="1200" dirty="0"/>
              <a:t>M-F	08:00 – 19:00</a:t>
            </a:r>
          </a:p>
          <a:p>
            <a:r>
              <a:rPr lang="en-US" sz="1200" dirty="0"/>
              <a:t>Sat. 	09:00 – 13:00</a:t>
            </a:r>
          </a:p>
          <a:p>
            <a:r>
              <a:rPr lang="en-US" sz="1200" dirty="0"/>
              <a:t>Sun. 	Closed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F7D165-C4DC-2D83-3B54-48C61AD425F0}"/>
              </a:ext>
            </a:extLst>
          </p:cNvPr>
          <p:cNvSpPr txBox="1"/>
          <p:nvPr/>
        </p:nvSpPr>
        <p:spPr>
          <a:xfrm>
            <a:off x="4399470" y="2666787"/>
            <a:ext cx="215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Directions to Store</a:t>
            </a:r>
          </a:p>
        </p:txBody>
      </p:sp>
    </p:spTree>
    <p:extLst>
      <p:ext uri="{BB962C8B-B14F-4D97-AF65-F5344CB8AC3E}">
        <p14:creationId xmlns:p14="http://schemas.microsoft.com/office/powerpoint/2010/main" val="349921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90A8F1-B57B-4BCD-8E9E-DA414DD844C7}"/>
              </a:ext>
            </a:extLst>
          </p:cNvPr>
          <p:cNvSpPr/>
          <p:nvPr/>
        </p:nvSpPr>
        <p:spPr>
          <a:xfrm>
            <a:off x="439945" y="1147313"/>
            <a:ext cx="7953555" cy="55295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B90E29-37C5-FCE6-55D8-559AA62F0CAA}"/>
              </a:ext>
            </a:extLst>
          </p:cNvPr>
          <p:cNvSpPr txBox="1"/>
          <p:nvPr/>
        </p:nvSpPr>
        <p:spPr>
          <a:xfrm>
            <a:off x="2085434" y="2624462"/>
            <a:ext cx="828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Contact Us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DC480E-4929-04AC-34AD-379A6DAAE35D}"/>
              </a:ext>
            </a:extLst>
          </p:cNvPr>
          <p:cNvSpPr/>
          <p:nvPr/>
        </p:nvSpPr>
        <p:spPr>
          <a:xfrm>
            <a:off x="422693" y="1130060"/>
            <a:ext cx="7953555" cy="55295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AEFC28-E48E-56C0-D0FE-FFBB9EC77B5F}"/>
              </a:ext>
            </a:extLst>
          </p:cNvPr>
          <p:cNvSpPr txBox="1"/>
          <p:nvPr/>
        </p:nvSpPr>
        <p:spPr>
          <a:xfrm>
            <a:off x="250164" y="491705"/>
            <a:ext cx="275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Map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133FD7-9E6B-6FC7-6DFF-943D4315136C}"/>
              </a:ext>
            </a:extLst>
          </p:cNvPr>
          <p:cNvSpPr/>
          <p:nvPr/>
        </p:nvSpPr>
        <p:spPr>
          <a:xfrm>
            <a:off x="8670985" y="1130060"/>
            <a:ext cx="3229155" cy="55295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F654E4A-A70B-3DA8-5CEE-8B8C6B50936F}"/>
              </a:ext>
            </a:extLst>
          </p:cNvPr>
          <p:cNvSpPr/>
          <p:nvPr/>
        </p:nvSpPr>
        <p:spPr>
          <a:xfrm>
            <a:off x="1270236" y="1961766"/>
            <a:ext cx="595223" cy="4428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ome with solid fill">
            <a:extLst>
              <a:ext uri="{FF2B5EF4-FFF2-40B4-BE49-F238E27FC236}">
                <a16:creationId xmlns:a16="http://schemas.microsoft.com/office/drawing/2014/main" id="{F8EF08E0-4F9D-7F33-DA2C-BE197AAD6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7093" y="1943821"/>
            <a:ext cx="442821" cy="4428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2D311C-3A50-61A3-C674-2FB63529ED1E}"/>
              </a:ext>
            </a:extLst>
          </p:cNvPr>
          <p:cNvSpPr txBox="1"/>
          <p:nvPr/>
        </p:nvSpPr>
        <p:spPr>
          <a:xfrm>
            <a:off x="2074651" y="1999095"/>
            <a:ext cx="5184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ookman Old Style" panose="02050604050505020204" pitchFamily="18" charset="0"/>
              </a:rPr>
              <a:t>Directions to Store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67F68B-5D10-BF4F-6059-BAFB32AB7A58}"/>
              </a:ext>
            </a:extLst>
          </p:cNvPr>
          <p:cNvSpPr/>
          <p:nvPr/>
        </p:nvSpPr>
        <p:spPr>
          <a:xfrm>
            <a:off x="9020350" y="2018581"/>
            <a:ext cx="350809" cy="3077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 descr="Home with solid fill">
            <a:extLst>
              <a:ext uri="{FF2B5EF4-FFF2-40B4-BE49-F238E27FC236}">
                <a16:creationId xmlns:a16="http://schemas.microsoft.com/office/drawing/2014/main" id="{7E24C79B-B713-729C-1A75-925C9BF97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8516" y="2040361"/>
            <a:ext cx="254476" cy="2568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0E47C0-E0F3-824B-5F2D-0C18EC44223C}"/>
              </a:ext>
            </a:extLst>
          </p:cNvPr>
          <p:cNvSpPr txBox="1"/>
          <p:nvPr/>
        </p:nvSpPr>
        <p:spPr>
          <a:xfrm>
            <a:off x="9290648" y="1937540"/>
            <a:ext cx="2356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ookman Old Style" panose="02050604050505020204" pitchFamily="18" charset="0"/>
              </a:rPr>
              <a:t>Directions to Store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7AEF15-0762-ECA4-1C51-AB60E0FE4C6B}"/>
              </a:ext>
            </a:extLst>
          </p:cNvPr>
          <p:cNvCxnSpPr>
            <a:cxnSpLocks/>
          </p:cNvCxnSpPr>
          <p:nvPr/>
        </p:nvCxnSpPr>
        <p:spPr>
          <a:xfrm>
            <a:off x="8938401" y="1820173"/>
            <a:ext cx="2664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052358-A1CA-6826-A0AB-CD89C9F7AA5A}"/>
              </a:ext>
            </a:extLst>
          </p:cNvPr>
          <p:cNvCxnSpPr>
            <a:cxnSpLocks/>
          </p:cNvCxnSpPr>
          <p:nvPr/>
        </p:nvCxnSpPr>
        <p:spPr>
          <a:xfrm>
            <a:off x="1105616" y="1777041"/>
            <a:ext cx="67012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A444509-15F0-0139-2AC8-D3668A659500}"/>
              </a:ext>
            </a:extLst>
          </p:cNvPr>
          <p:cNvSpPr txBox="1"/>
          <p:nvPr/>
        </p:nvSpPr>
        <p:spPr>
          <a:xfrm>
            <a:off x="1270236" y="2575521"/>
            <a:ext cx="828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Home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9B3854-5D9F-ECB8-2ED6-4A70F4173B06}"/>
              </a:ext>
            </a:extLst>
          </p:cNvPr>
          <p:cNvCxnSpPr>
            <a:cxnSpLocks/>
          </p:cNvCxnSpPr>
          <p:nvPr/>
        </p:nvCxnSpPr>
        <p:spPr>
          <a:xfrm>
            <a:off x="1876241" y="2749439"/>
            <a:ext cx="15240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FD4470-5DCC-D9A2-A85F-D35356FE3DBE}"/>
              </a:ext>
            </a:extLst>
          </p:cNvPr>
          <p:cNvSpPr txBox="1"/>
          <p:nvPr/>
        </p:nvSpPr>
        <p:spPr>
          <a:xfrm>
            <a:off x="2068182" y="2607209"/>
            <a:ext cx="828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Contact Us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91ABAF-3C2F-F6AE-29B6-1FE2830309A4}"/>
              </a:ext>
            </a:extLst>
          </p:cNvPr>
          <p:cNvSpPr txBox="1"/>
          <p:nvPr/>
        </p:nvSpPr>
        <p:spPr>
          <a:xfrm>
            <a:off x="9059891" y="2401348"/>
            <a:ext cx="559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Home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1C7325-789E-4D37-3869-18F4AD2D64CF}"/>
              </a:ext>
            </a:extLst>
          </p:cNvPr>
          <p:cNvCxnSpPr>
            <a:cxnSpLocks/>
          </p:cNvCxnSpPr>
          <p:nvPr/>
        </p:nvCxnSpPr>
        <p:spPr>
          <a:xfrm>
            <a:off x="9542969" y="2586014"/>
            <a:ext cx="15240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6A46987-726B-0C4B-C788-B1EFA47AF494}"/>
              </a:ext>
            </a:extLst>
          </p:cNvPr>
          <p:cNvSpPr txBox="1"/>
          <p:nvPr/>
        </p:nvSpPr>
        <p:spPr>
          <a:xfrm>
            <a:off x="9734910" y="2452410"/>
            <a:ext cx="2165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Contact 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FA0593-A2A9-7CCF-C08F-81B466555C83}"/>
              </a:ext>
            </a:extLst>
          </p:cNvPr>
          <p:cNvSpPr/>
          <p:nvPr/>
        </p:nvSpPr>
        <p:spPr>
          <a:xfrm>
            <a:off x="939064" y="1257308"/>
            <a:ext cx="20267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A Dog’s Life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3D9A7D-F758-E40F-717A-A785B4C5B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534" y="1218257"/>
            <a:ext cx="646913" cy="646913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A35561E-232B-EEC7-C364-87815C084B87}"/>
              </a:ext>
            </a:extLst>
          </p:cNvPr>
          <p:cNvSpPr/>
          <p:nvPr/>
        </p:nvSpPr>
        <p:spPr>
          <a:xfrm>
            <a:off x="9020350" y="1328952"/>
            <a:ext cx="20267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A Dog’s Life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0D5223D-958D-B727-7048-46C294D22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9820" y="1289901"/>
            <a:ext cx="646913" cy="64691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F608EF1-595A-D6F2-B847-8943A89E9674}"/>
              </a:ext>
            </a:extLst>
          </p:cNvPr>
          <p:cNvSpPr txBox="1"/>
          <p:nvPr/>
        </p:nvSpPr>
        <p:spPr>
          <a:xfrm>
            <a:off x="3000191" y="2607209"/>
            <a:ext cx="1347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Directions to 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0483AB4-0DFE-545A-D554-8B09030A7BDC}"/>
              </a:ext>
            </a:extLst>
          </p:cNvPr>
          <p:cNvCxnSpPr>
            <a:cxnSpLocks/>
          </p:cNvCxnSpPr>
          <p:nvPr/>
        </p:nvCxnSpPr>
        <p:spPr>
          <a:xfrm>
            <a:off x="2868279" y="2732186"/>
            <a:ext cx="15240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40D05D6-04FE-1042-B6C0-03F76DB5C7A3}"/>
              </a:ext>
            </a:extLst>
          </p:cNvPr>
          <p:cNvSpPr txBox="1"/>
          <p:nvPr/>
        </p:nvSpPr>
        <p:spPr>
          <a:xfrm>
            <a:off x="10566638" y="2460760"/>
            <a:ext cx="1347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Directions to Store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309C3FC-5F36-6FC9-BB11-EFD0A10E7573}"/>
              </a:ext>
            </a:extLst>
          </p:cNvPr>
          <p:cNvCxnSpPr>
            <a:cxnSpLocks/>
          </p:cNvCxnSpPr>
          <p:nvPr/>
        </p:nvCxnSpPr>
        <p:spPr>
          <a:xfrm>
            <a:off x="10468872" y="2583870"/>
            <a:ext cx="15240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42D5797D-651E-8C53-D884-A1C7D3B98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7093" y="3137842"/>
            <a:ext cx="3371559" cy="189650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2B24690-2BEC-1389-3918-024AAEF6E8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7093" y="5357438"/>
            <a:ext cx="3426249" cy="109127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72B00D7-E411-436F-DA4C-FCE0B74E6C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8415" y="3047678"/>
            <a:ext cx="2638682" cy="148396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FAA3F45-63EC-71D7-D9AB-04E81BA1AF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08415" y="5037250"/>
            <a:ext cx="2825807" cy="109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5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922</Words>
  <Application>Microsoft Office PowerPoint</Application>
  <PresentationFormat>Widescreen</PresentationFormat>
  <Paragraphs>161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Bookman Old Style</vt:lpstr>
      <vt:lpstr>Calibri</vt:lpstr>
      <vt:lpstr>Calibri Light</vt:lpstr>
      <vt:lpstr>Times New Roman</vt:lpstr>
      <vt:lpstr>Office Theme</vt:lpstr>
      <vt:lpstr>A Dog’s Life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Dog’s Life</dc:title>
  <dc:creator>Avila,Adriana Elizabeth</dc:creator>
  <cp:lastModifiedBy>Avila,Adriana Elizabeth</cp:lastModifiedBy>
  <cp:revision>5</cp:revision>
  <dcterms:created xsi:type="dcterms:W3CDTF">2023-10-10T20:01:50Z</dcterms:created>
  <dcterms:modified xsi:type="dcterms:W3CDTF">2023-10-11T02:48:10Z</dcterms:modified>
</cp:coreProperties>
</file>