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  <p:sldId id="259" r:id="rId3"/>
    <p:sldId id="267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31F88-D643-4E96-8B08-6CB3482EE3FF}" v="12" dt="2023-12-05T07:00:46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la,Adriana Elizabeth" userId="619293ac-41d2-492c-b164-2761cdd69f17" providerId="ADAL" clId="{91E31F88-D643-4E96-8B08-6CB3482EE3FF}"/>
    <pc:docChg chg="undo custSel addSld delSld modSld sldOrd">
      <pc:chgData name="Avila,Adriana Elizabeth" userId="619293ac-41d2-492c-b164-2761cdd69f17" providerId="ADAL" clId="{91E31F88-D643-4E96-8B08-6CB3482EE3FF}" dt="2023-12-05T07:05:14.767" v="1738" actId="1076"/>
      <pc:docMkLst>
        <pc:docMk/>
      </pc:docMkLst>
      <pc:sldChg chg="modSp mod">
        <pc:chgData name="Avila,Adriana Elizabeth" userId="619293ac-41d2-492c-b164-2761cdd69f17" providerId="ADAL" clId="{91E31F88-D643-4E96-8B08-6CB3482EE3FF}" dt="2023-12-05T06:27:51.728" v="12" actId="20577"/>
        <pc:sldMkLst>
          <pc:docMk/>
          <pc:sldMk cId="3186659940" sldId="263"/>
        </pc:sldMkLst>
        <pc:spChg chg="mod">
          <ac:chgData name="Avila,Adriana Elizabeth" userId="619293ac-41d2-492c-b164-2761cdd69f17" providerId="ADAL" clId="{91E31F88-D643-4E96-8B08-6CB3482EE3FF}" dt="2023-12-05T06:27:51.728" v="12" actId="20577"/>
          <ac:spMkLst>
            <pc:docMk/>
            <pc:sldMk cId="3186659940" sldId="263"/>
            <ac:spMk id="6" creationId="{5E1AFF82-81C1-83DE-A6A0-888637878BE2}"/>
          </ac:spMkLst>
        </pc:spChg>
      </pc:sldChg>
      <pc:sldChg chg="addSp modSp mod">
        <pc:chgData name="Avila,Adriana Elizabeth" userId="619293ac-41d2-492c-b164-2761cdd69f17" providerId="ADAL" clId="{91E31F88-D643-4E96-8B08-6CB3482EE3FF}" dt="2023-12-05T06:33:40.465" v="106" actId="1076"/>
        <pc:sldMkLst>
          <pc:docMk/>
          <pc:sldMk cId="2195808528" sldId="264"/>
        </pc:sldMkLst>
        <pc:spChg chg="mod">
          <ac:chgData name="Avila,Adriana Elizabeth" userId="619293ac-41d2-492c-b164-2761cdd69f17" providerId="ADAL" clId="{91E31F88-D643-4E96-8B08-6CB3482EE3FF}" dt="2023-12-05T06:28:49.167" v="79" actId="20577"/>
          <ac:spMkLst>
            <pc:docMk/>
            <pc:sldMk cId="2195808528" sldId="264"/>
            <ac:spMk id="16" creationId="{BC909394-D193-CC1E-5F5B-2070E8B74C75}"/>
          </ac:spMkLst>
        </pc:spChg>
        <pc:picChg chg="add mod">
          <ac:chgData name="Avila,Adriana Elizabeth" userId="619293ac-41d2-492c-b164-2761cdd69f17" providerId="ADAL" clId="{91E31F88-D643-4E96-8B08-6CB3482EE3FF}" dt="2023-12-05T06:33:29.555" v="104" actId="1076"/>
          <ac:picMkLst>
            <pc:docMk/>
            <pc:sldMk cId="2195808528" sldId="264"/>
            <ac:picMk id="19" creationId="{65ECC42B-09B2-18FC-576C-3AEBF08643E9}"/>
          </ac:picMkLst>
        </pc:picChg>
        <pc:picChg chg="add mod">
          <ac:chgData name="Avila,Adriana Elizabeth" userId="619293ac-41d2-492c-b164-2761cdd69f17" providerId="ADAL" clId="{91E31F88-D643-4E96-8B08-6CB3482EE3FF}" dt="2023-12-05T06:33:32.806" v="105" actId="1076"/>
          <ac:picMkLst>
            <pc:docMk/>
            <pc:sldMk cId="2195808528" sldId="264"/>
            <ac:picMk id="21" creationId="{E3BAA930-BA90-3F30-C476-AB68455F0629}"/>
          </ac:picMkLst>
        </pc:picChg>
        <pc:picChg chg="add mod">
          <ac:chgData name="Avila,Adriana Elizabeth" userId="619293ac-41d2-492c-b164-2761cdd69f17" providerId="ADAL" clId="{91E31F88-D643-4E96-8B08-6CB3482EE3FF}" dt="2023-12-05T06:33:40.465" v="106" actId="1076"/>
          <ac:picMkLst>
            <pc:docMk/>
            <pc:sldMk cId="2195808528" sldId="264"/>
            <ac:picMk id="23" creationId="{58B4FB6B-3530-9670-9FC1-AB6D7347C695}"/>
          </ac:picMkLst>
        </pc:picChg>
      </pc:sldChg>
      <pc:sldChg chg="addSp modSp mod">
        <pc:chgData name="Avila,Adriana Elizabeth" userId="619293ac-41d2-492c-b164-2761cdd69f17" providerId="ADAL" clId="{91E31F88-D643-4E96-8B08-6CB3482EE3FF}" dt="2023-12-05T06:55:07.108" v="1365" actId="1076"/>
        <pc:sldMkLst>
          <pc:docMk/>
          <pc:sldMk cId="4278458994" sldId="265"/>
        </pc:sldMkLst>
        <pc:spChg chg="mod">
          <ac:chgData name="Avila,Adriana Elizabeth" userId="619293ac-41d2-492c-b164-2761cdd69f17" providerId="ADAL" clId="{91E31F88-D643-4E96-8B08-6CB3482EE3FF}" dt="2023-12-05T06:28:00.977" v="27" actId="20577"/>
          <ac:spMkLst>
            <pc:docMk/>
            <pc:sldMk cId="4278458994" sldId="265"/>
            <ac:spMk id="6" creationId="{5E1AFF82-81C1-83DE-A6A0-888637878BE2}"/>
          </ac:spMkLst>
        </pc:spChg>
        <pc:spChg chg="mod">
          <ac:chgData name="Avila,Adriana Elizabeth" userId="619293ac-41d2-492c-b164-2761cdd69f17" providerId="ADAL" clId="{91E31F88-D643-4E96-8B08-6CB3482EE3FF}" dt="2023-12-05T06:33:54.100" v="117" actId="20577"/>
          <ac:spMkLst>
            <pc:docMk/>
            <pc:sldMk cId="4278458994" sldId="265"/>
            <ac:spMk id="8" creationId="{3A75FE6C-F20F-BBA4-8702-F5C52094C5E8}"/>
          </ac:spMkLst>
        </pc:spChg>
        <pc:spChg chg="add mod">
          <ac:chgData name="Avila,Adriana Elizabeth" userId="619293ac-41d2-492c-b164-2761cdd69f17" providerId="ADAL" clId="{91E31F88-D643-4E96-8B08-6CB3482EE3FF}" dt="2023-12-05T06:35:44.187" v="163" actId="14100"/>
          <ac:spMkLst>
            <pc:docMk/>
            <pc:sldMk cId="4278458994" sldId="265"/>
            <ac:spMk id="9" creationId="{2DD35971-BC0A-440F-1621-621536B275F5}"/>
          </ac:spMkLst>
        </pc:spChg>
        <pc:spChg chg="add mod">
          <ac:chgData name="Avila,Adriana Elizabeth" userId="619293ac-41d2-492c-b164-2761cdd69f17" providerId="ADAL" clId="{91E31F88-D643-4E96-8B08-6CB3482EE3FF}" dt="2023-12-05T06:36:09.036" v="168" actId="1076"/>
          <ac:spMkLst>
            <pc:docMk/>
            <pc:sldMk cId="4278458994" sldId="265"/>
            <ac:spMk id="10" creationId="{A7AB89E1-221B-A939-40C8-BBA536875C9C}"/>
          </ac:spMkLst>
        </pc:spChg>
        <pc:spChg chg="add mod">
          <ac:chgData name="Avila,Adriana Elizabeth" userId="619293ac-41d2-492c-b164-2761cdd69f17" providerId="ADAL" clId="{91E31F88-D643-4E96-8B08-6CB3482EE3FF}" dt="2023-12-05T06:37:20.225" v="176" actId="1076"/>
          <ac:spMkLst>
            <pc:docMk/>
            <pc:sldMk cId="4278458994" sldId="265"/>
            <ac:spMk id="11" creationId="{5886B03D-E079-A26D-456D-D1572F85F3F1}"/>
          </ac:spMkLst>
        </pc:spChg>
        <pc:spChg chg="add mod">
          <ac:chgData name="Avila,Adriana Elizabeth" userId="619293ac-41d2-492c-b164-2761cdd69f17" providerId="ADAL" clId="{91E31F88-D643-4E96-8B08-6CB3482EE3FF}" dt="2023-12-05T06:53:57.067" v="1353" actId="1076"/>
          <ac:spMkLst>
            <pc:docMk/>
            <pc:sldMk cId="4278458994" sldId="265"/>
            <ac:spMk id="12" creationId="{0EE010E4-254E-B762-5BC7-672B75500B97}"/>
          </ac:spMkLst>
        </pc:spChg>
        <pc:spChg chg="add mod">
          <ac:chgData name="Avila,Adriana Elizabeth" userId="619293ac-41d2-492c-b164-2761cdd69f17" providerId="ADAL" clId="{91E31F88-D643-4E96-8B08-6CB3482EE3FF}" dt="2023-12-05T06:54:00.404" v="1354" actId="1076"/>
          <ac:spMkLst>
            <pc:docMk/>
            <pc:sldMk cId="4278458994" sldId="265"/>
            <ac:spMk id="14" creationId="{083ACE3F-A292-2F81-1837-793BA81AEB4B}"/>
          </ac:spMkLst>
        </pc:spChg>
        <pc:spChg chg="add mod">
          <ac:chgData name="Avila,Adriana Elizabeth" userId="619293ac-41d2-492c-b164-2761cdd69f17" providerId="ADAL" clId="{91E31F88-D643-4E96-8B08-6CB3482EE3FF}" dt="2023-12-05T06:54:59.436" v="1364" actId="20577"/>
          <ac:spMkLst>
            <pc:docMk/>
            <pc:sldMk cId="4278458994" sldId="265"/>
            <ac:spMk id="16" creationId="{BD8F0BA9-5124-A786-68F8-DD6185152F95}"/>
          </ac:spMkLst>
        </pc:spChg>
        <pc:spChg chg="add mod">
          <ac:chgData name="Avila,Adriana Elizabeth" userId="619293ac-41d2-492c-b164-2761cdd69f17" providerId="ADAL" clId="{91E31F88-D643-4E96-8B08-6CB3482EE3FF}" dt="2023-12-05T06:54:46.837" v="1359" actId="1076"/>
          <ac:spMkLst>
            <pc:docMk/>
            <pc:sldMk cId="4278458994" sldId="265"/>
            <ac:spMk id="18" creationId="{8D55CF99-BFBE-C0E2-D117-8D532DFEAC14}"/>
          </ac:spMkLst>
        </pc:spChg>
        <pc:spChg chg="add mod">
          <ac:chgData name="Avila,Adriana Elizabeth" userId="619293ac-41d2-492c-b164-2761cdd69f17" providerId="ADAL" clId="{91E31F88-D643-4E96-8B08-6CB3482EE3FF}" dt="2023-12-05T06:54:46.837" v="1359" actId="1076"/>
          <ac:spMkLst>
            <pc:docMk/>
            <pc:sldMk cId="4278458994" sldId="265"/>
            <ac:spMk id="19" creationId="{67210A02-D094-1E91-2F2D-04461966D259}"/>
          </ac:spMkLst>
        </pc:spChg>
        <pc:spChg chg="add mod">
          <ac:chgData name="Avila,Adriana Elizabeth" userId="619293ac-41d2-492c-b164-2761cdd69f17" providerId="ADAL" clId="{91E31F88-D643-4E96-8B08-6CB3482EE3FF}" dt="2023-12-05T06:55:07.108" v="1365" actId="1076"/>
          <ac:spMkLst>
            <pc:docMk/>
            <pc:sldMk cId="4278458994" sldId="265"/>
            <ac:spMk id="20" creationId="{1E38311E-60EF-B67E-4813-2D331C73611F}"/>
          </ac:spMkLst>
        </pc:spChg>
        <pc:spChg chg="add mod">
          <ac:chgData name="Avila,Adriana Elizabeth" userId="619293ac-41d2-492c-b164-2761cdd69f17" providerId="ADAL" clId="{91E31F88-D643-4E96-8B08-6CB3482EE3FF}" dt="2023-12-05T06:54:21.797" v="1357" actId="1076"/>
          <ac:spMkLst>
            <pc:docMk/>
            <pc:sldMk cId="4278458994" sldId="265"/>
            <ac:spMk id="21" creationId="{A50EB598-DB61-ECFE-D44A-A50FE924E486}"/>
          </ac:spMkLst>
        </pc:spChg>
      </pc:sldChg>
      <pc:sldChg chg="del">
        <pc:chgData name="Avila,Adriana Elizabeth" userId="619293ac-41d2-492c-b164-2761cdd69f17" providerId="ADAL" clId="{91E31F88-D643-4E96-8B08-6CB3482EE3FF}" dt="2023-12-05T06:28:03.495" v="28" actId="47"/>
        <pc:sldMkLst>
          <pc:docMk/>
          <pc:sldMk cId="2607557491" sldId="266"/>
        </pc:sldMkLst>
      </pc:sldChg>
      <pc:sldChg chg="addSp delSp modSp add mod">
        <pc:chgData name="Avila,Adriana Elizabeth" userId="619293ac-41d2-492c-b164-2761cdd69f17" providerId="ADAL" clId="{91E31F88-D643-4E96-8B08-6CB3482EE3FF}" dt="2023-12-05T06:53:13.826" v="1351" actId="313"/>
        <pc:sldMkLst>
          <pc:docMk/>
          <pc:sldMk cId="3935049678" sldId="266"/>
        </pc:sldMkLst>
        <pc:spChg chg="mod">
          <ac:chgData name="Avila,Adriana Elizabeth" userId="619293ac-41d2-492c-b164-2761cdd69f17" providerId="ADAL" clId="{91E31F88-D643-4E96-8B08-6CB3482EE3FF}" dt="2023-12-05T06:51:16.566" v="1333" actId="1076"/>
          <ac:spMkLst>
            <pc:docMk/>
            <pc:sldMk cId="3935049678" sldId="266"/>
            <ac:spMk id="8" creationId="{3A75FE6C-F20F-BBA4-8702-F5C52094C5E8}"/>
          </ac:spMkLst>
        </pc:spChg>
        <pc:spChg chg="del">
          <ac:chgData name="Avila,Adriana Elizabeth" userId="619293ac-41d2-492c-b164-2761cdd69f17" providerId="ADAL" clId="{91E31F88-D643-4E96-8B08-6CB3482EE3FF}" dt="2023-12-05T06:42:03.716" v="309" actId="478"/>
          <ac:spMkLst>
            <pc:docMk/>
            <pc:sldMk cId="3935049678" sldId="266"/>
            <ac:spMk id="9" creationId="{2DD35971-BC0A-440F-1621-621536B275F5}"/>
          </ac:spMkLst>
        </pc:spChg>
        <pc:spChg chg="del">
          <ac:chgData name="Avila,Adriana Elizabeth" userId="619293ac-41d2-492c-b164-2761cdd69f17" providerId="ADAL" clId="{91E31F88-D643-4E96-8B08-6CB3482EE3FF}" dt="2023-12-05T06:42:03.716" v="309" actId="478"/>
          <ac:spMkLst>
            <pc:docMk/>
            <pc:sldMk cId="3935049678" sldId="266"/>
            <ac:spMk id="10" creationId="{A7AB89E1-221B-A939-40C8-BBA536875C9C}"/>
          </ac:spMkLst>
        </pc:spChg>
        <pc:spChg chg="del">
          <ac:chgData name="Avila,Adriana Elizabeth" userId="619293ac-41d2-492c-b164-2761cdd69f17" providerId="ADAL" clId="{91E31F88-D643-4E96-8B08-6CB3482EE3FF}" dt="2023-12-05T06:42:03.716" v="309" actId="478"/>
          <ac:spMkLst>
            <pc:docMk/>
            <pc:sldMk cId="3935049678" sldId="266"/>
            <ac:spMk id="11" creationId="{5886B03D-E079-A26D-456D-D1572F85F3F1}"/>
          </ac:spMkLst>
        </pc:spChg>
        <pc:spChg chg="del">
          <ac:chgData name="Avila,Adriana Elizabeth" userId="619293ac-41d2-492c-b164-2761cdd69f17" providerId="ADAL" clId="{91E31F88-D643-4E96-8B08-6CB3482EE3FF}" dt="2023-12-05T06:42:03.716" v="309" actId="478"/>
          <ac:spMkLst>
            <pc:docMk/>
            <pc:sldMk cId="3935049678" sldId="266"/>
            <ac:spMk id="12" creationId="{0EE010E4-254E-B762-5BC7-672B75500B97}"/>
          </ac:spMkLst>
        </pc:spChg>
        <pc:spChg chg="del">
          <ac:chgData name="Avila,Adriana Elizabeth" userId="619293ac-41d2-492c-b164-2761cdd69f17" providerId="ADAL" clId="{91E31F88-D643-4E96-8B08-6CB3482EE3FF}" dt="2023-12-05T06:42:03.716" v="309" actId="478"/>
          <ac:spMkLst>
            <pc:docMk/>
            <pc:sldMk cId="3935049678" sldId="266"/>
            <ac:spMk id="14" creationId="{083ACE3F-A292-2F81-1837-793BA81AEB4B}"/>
          </ac:spMkLst>
        </pc:spChg>
        <pc:spChg chg="del">
          <ac:chgData name="Avila,Adriana Elizabeth" userId="619293ac-41d2-492c-b164-2761cdd69f17" providerId="ADAL" clId="{91E31F88-D643-4E96-8B08-6CB3482EE3FF}" dt="2023-12-05T06:42:03.716" v="309" actId="478"/>
          <ac:spMkLst>
            <pc:docMk/>
            <pc:sldMk cId="3935049678" sldId="266"/>
            <ac:spMk id="16" creationId="{BD8F0BA9-5124-A786-68F8-DD6185152F95}"/>
          </ac:spMkLst>
        </pc:spChg>
        <pc:spChg chg="del">
          <ac:chgData name="Avila,Adriana Elizabeth" userId="619293ac-41d2-492c-b164-2761cdd69f17" providerId="ADAL" clId="{91E31F88-D643-4E96-8B08-6CB3482EE3FF}" dt="2023-12-05T06:42:09.026" v="310" actId="478"/>
          <ac:spMkLst>
            <pc:docMk/>
            <pc:sldMk cId="3935049678" sldId="266"/>
            <ac:spMk id="18" creationId="{8D55CF99-BFBE-C0E2-D117-8D532DFEAC14}"/>
          </ac:spMkLst>
        </pc:spChg>
        <pc:spChg chg="del">
          <ac:chgData name="Avila,Adriana Elizabeth" userId="619293ac-41d2-492c-b164-2761cdd69f17" providerId="ADAL" clId="{91E31F88-D643-4E96-8B08-6CB3482EE3FF}" dt="2023-12-05T06:42:09.026" v="310" actId="478"/>
          <ac:spMkLst>
            <pc:docMk/>
            <pc:sldMk cId="3935049678" sldId="266"/>
            <ac:spMk id="19" creationId="{67210A02-D094-1E91-2F2D-04461966D259}"/>
          </ac:spMkLst>
        </pc:spChg>
        <pc:spChg chg="del">
          <ac:chgData name="Avila,Adriana Elizabeth" userId="619293ac-41d2-492c-b164-2761cdd69f17" providerId="ADAL" clId="{91E31F88-D643-4E96-8B08-6CB3482EE3FF}" dt="2023-12-05T06:42:09.026" v="310" actId="478"/>
          <ac:spMkLst>
            <pc:docMk/>
            <pc:sldMk cId="3935049678" sldId="266"/>
            <ac:spMk id="20" creationId="{1E38311E-60EF-B67E-4813-2D331C73611F}"/>
          </ac:spMkLst>
        </pc:spChg>
        <pc:spChg chg="del">
          <ac:chgData name="Avila,Adriana Elizabeth" userId="619293ac-41d2-492c-b164-2761cdd69f17" providerId="ADAL" clId="{91E31F88-D643-4E96-8B08-6CB3482EE3FF}" dt="2023-12-05T06:42:03.716" v="309" actId="478"/>
          <ac:spMkLst>
            <pc:docMk/>
            <pc:sldMk cId="3935049678" sldId="266"/>
            <ac:spMk id="21" creationId="{A50EB598-DB61-ECFE-D44A-A50FE924E486}"/>
          </ac:spMkLst>
        </pc:spChg>
        <pc:spChg chg="add mod">
          <ac:chgData name="Avila,Adriana Elizabeth" userId="619293ac-41d2-492c-b164-2761cdd69f17" providerId="ADAL" clId="{91E31F88-D643-4E96-8B08-6CB3482EE3FF}" dt="2023-12-05T06:53:13.826" v="1351" actId="313"/>
          <ac:spMkLst>
            <pc:docMk/>
            <pc:sldMk cId="3935049678" sldId="266"/>
            <ac:spMk id="22" creationId="{5F064588-66C8-8FE4-B925-0BF88D460609}"/>
          </ac:spMkLst>
        </pc:spChg>
      </pc:sldChg>
      <pc:sldChg chg="addSp delSp modSp add mod ord">
        <pc:chgData name="Avila,Adriana Elizabeth" userId="619293ac-41d2-492c-b164-2761cdd69f17" providerId="ADAL" clId="{91E31F88-D643-4E96-8B08-6CB3482EE3FF}" dt="2023-12-05T07:05:14.767" v="1738" actId="1076"/>
        <pc:sldMkLst>
          <pc:docMk/>
          <pc:sldMk cId="4223392578" sldId="267"/>
        </pc:sldMkLst>
        <pc:spChg chg="del mod">
          <ac:chgData name="Avila,Adriana Elizabeth" userId="619293ac-41d2-492c-b164-2761cdd69f17" providerId="ADAL" clId="{91E31F88-D643-4E96-8B08-6CB3482EE3FF}" dt="2023-12-05T06:52:06.451" v="1336" actId="478"/>
          <ac:spMkLst>
            <pc:docMk/>
            <pc:sldMk cId="4223392578" sldId="267"/>
            <ac:spMk id="8" creationId="{3A75FE6C-F20F-BBA4-8702-F5C52094C5E8}"/>
          </ac:spMkLst>
        </pc:spChg>
        <pc:spChg chg="add del mod">
          <ac:chgData name="Avila,Adriana Elizabeth" userId="619293ac-41d2-492c-b164-2761cdd69f17" providerId="ADAL" clId="{91E31F88-D643-4E96-8B08-6CB3482EE3FF}" dt="2023-12-05T07:05:14.767" v="1738" actId="1076"/>
          <ac:spMkLst>
            <pc:docMk/>
            <pc:sldMk cId="4223392578" sldId="267"/>
            <ac:spMk id="14" creationId="{BCA0A8E4-F7DE-A29C-7288-12914CC3E9C5}"/>
          </ac:spMkLst>
        </pc:spChg>
        <pc:picChg chg="add mod">
          <ac:chgData name="Avila,Adriana Elizabeth" userId="619293ac-41d2-492c-b164-2761cdd69f17" providerId="ADAL" clId="{91E31F88-D643-4E96-8B08-6CB3482EE3FF}" dt="2023-12-05T07:00:37.508" v="1377" actId="14100"/>
          <ac:picMkLst>
            <pc:docMk/>
            <pc:sldMk cId="4223392578" sldId="267"/>
            <ac:picMk id="10" creationId="{392E6643-F327-ED14-3407-0AF555FF0628}"/>
          </ac:picMkLst>
        </pc:picChg>
        <pc:picChg chg="add mod">
          <ac:chgData name="Avila,Adriana Elizabeth" userId="619293ac-41d2-492c-b164-2761cdd69f17" providerId="ADAL" clId="{91E31F88-D643-4E96-8B08-6CB3482EE3FF}" dt="2023-12-05T07:00:27.363" v="1374" actId="1076"/>
          <ac:picMkLst>
            <pc:docMk/>
            <pc:sldMk cId="4223392578" sldId="267"/>
            <ac:picMk id="12" creationId="{D5DA9E6F-4E3B-A3C5-27B6-C88F37791F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7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8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652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0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5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6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6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powder smoke">
            <a:extLst>
              <a:ext uri="{FF2B5EF4-FFF2-40B4-BE49-F238E27FC236}">
                <a16:creationId xmlns:a16="http://schemas.microsoft.com/office/drawing/2014/main" id="{DA643B2E-730A-81E0-6E7A-99D117A00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444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175A73-CF46-70F5-DB8B-AD963AD7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93" y="838200"/>
            <a:ext cx="7941155" cy="3531847"/>
          </a:xfrm>
        </p:spPr>
        <p:txBody>
          <a:bodyPr anchor="t">
            <a:normAutofit/>
          </a:bodyPr>
          <a:lstStyle/>
          <a:p>
            <a:br>
              <a:rPr lang="en-US" sz="6600" dirty="0"/>
            </a:br>
            <a:r>
              <a:rPr lang="en-US" sz="6600" dirty="0"/>
              <a:t>CIS 133DA </a:t>
            </a:r>
            <a:br>
              <a:rPr lang="en-US" sz="6600" dirty="0"/>
            </a:br>
            <a:r>
              <a:rPr lang="en-US" sz="6600" dirty="0"/>
              <a:t>Final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12583-DA9D-A2D7-4FEE-F2DD45FF3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92" y="5227093"/>
            <a:ext cx="8701087" cy="596761"/>
          </a:xfrm>
        </p:spPr>
        <p:txBody>
          <a:bodyPr>
            <a:normAutofit/>
          </a:bodyPr>
          <a:lstStyle/>
          <a:p>
            <a:r>
              <a:rPr lang="en-US" dirty="0"/>
              <a:t>Adriana Avila </a:t>
            </a:r>
          </a:p>
        </p:txBody>
      </p:sp>
    </p:spTree>
    <p:extLst>
      <p:ext uri="{BB962C8B-B14F-4D97-AF65-F5344CB8AC3E}">
        <p14:creationId xmlns:p14="http://schemas.microsoft.com/office/powerpoint/2010/main" val="420387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F57D-6886-F2A3-C5A1-7DFD0FD7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026" y="474301"/>
            <a:ext cx="6608039" cy="1368304"/>
          </a:xfrm>
        </p:spPr>
        <p:txBody>
          <a:bodyPr>
            <a:normAutofit fontScale="90000"/>
          </a:bodyPr>
          <a:lstStyle/>
          <a:p>
            <a:r>
              <a:rPr lang="en-US" dirty="0"/>
              <a:t>Natalia’s Sweet Bakery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1CD72-9FBB-8743-C1DC-7DE5FAA2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0A7BC7-8A9C-4713-68EE-1A42509C7637}"/>
              </a:ext>
            </a:extLst>
          </p:cNvPr>
          <p:cNvSpPr/>
          <p:nvPr/>
        </p:nvSpPr>
        <p:spPr>
          <a:xfrm>
            <a:off x="4834646" y="1819071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1EA990-9B6F-BB42-AD62-612395872006}"/>
              </a:ext>
            </a:extLst>
          </p:cNvPr>
          <p:cNvSpPr/>
          <p:nvPr/>
        </p:nvSpPr>
        <p:spPr>
          <a:xfrm>
            <a:off x="1926076" y="3271604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Treats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1B9DF6-A7EC-19F7-89CF-970E54CB1D9F}"/>
              </a:ext>
            </a:extLst>
          </p:cNvPr>
          <p:cNvSpPr/>
          <p:nvPr/>
        </p:nvSpPr>
        <p:spPr>
          <a:xfrm>
            <a:off x="4834646" y="3244175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Custom Orders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243645-3CA1-DD63-EEAE-119A9F138B41}"/>
              </a:ext>
            </a:extLst>
          </p:cNvPr>
          <p:cNvSpPr/>
          <p:nvPr/>
        </p:nvSpPr>
        <p:spPr>
          <a:xfrm>
            <a:off x="7743216" y="3271604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About 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ABEDF2-F74D-A279-129F-89D0B9679330}"/>
              </a:ext>
            </a:extLst>
          </p:cNvPr>
          <p:cNvSpPr/>
          <p:nvPr/>
        </p:nvSpPr>
        <p:spPr>
          <a:xfrm>
            <a:off x="4834646" y="500708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Form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7964F1-7D48-360F-2388-E6227B3ACAE8}"/>
              </a:ext>
            </a:extLst>
          </p:cNvPr>
          <p:cNvCxnSpPr>
            <a:cxnSpLocks/>
          </p:cNvCxnSpPr>
          <p:nvPr/>
        </p:nvCxnSpPr>
        <p:spPr>
          <a:xfrm flipH="1">
            <a:off x="3793786" y="2757794"/>
            <a:ext cx="710119" cy="48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A59C9-19FB-E6A3-99AF-79F526D942C6}"/>
              </a:ext>
            </a:extLst>
          </p:cNvPr>
          <p:cNvCxnSpPr>
            <a:cxnSpLocks/>
          </p:cNvCxnSpPr>
          <p:nvPr/>
        </p:nvCxnSpPr>
        <p:spPr>
          <a:xfrm>
            <a:off x="5749046" y="2810416"/>
            <a:ext cx="0" cy="33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B82170-C392-FFFC-4E18-E424360C75C1}"/>
              </a:ext>
            </a:extLst>
          </p:cNvPr>
          <p:cNvCxnSpPr>
            <a:cxnSpLocks/>
          </p:cNvCxnSpPr>
          <p:nvPr/>
        </p:nvCxnSpPr>
        <p:spPr>
          <a:xfrm>
            <a:off x="6974865" y="2782109"/>
            <a:ext cx="713232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71A721-5001-4BA1-CBE3-F9D4787624B8}"/>
              </a:ext>
            </a:extLst>
          </p:cNvPr>
          <p:cNvCxnSpPr>
            <a:cxnSpLocks/>
          </p:cNvCxnSpPr>
          <p:nvPr/>
        </p:nvCxnSpPr>
        <p:spPr>
          <a:xfrm>
            <a:off x="5749046" y="4350463"/>
            <a:ext cx="0" cy="46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4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rainbow on a black background&#10;&#10;Description automatically generated">
            <a:extLst>
              <a:ext uri="{FF2B5EF4-FFF2-40B4-BE49-F238E27FC236}">
                <a16:creationId xmlns:a16="http://schemas.microsoft.com/office/drawing/2014/main" id="{BDBA14E3-FCE1-E903-9794-D589085EA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47581"/>
          <a:stretch/>
        </p:blipFill>
        <p:spPr>
          <a:xfrm>
            <a:off x="2078480" y="63231"/>
            <a:ext cx="7315200" cy="39737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FB2F-5672-D426-7916-9FF749D5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6DC0D-D10E-45A6-5D36-8F11356457C4}"/>
              </a:ext>
            </a:extLst>
          </p:cNvPr>
          <p:cNvSpPr/>
          <p:nvPr/>
        </p:nvSpPr>
        <p:spPr>
          <a:xfrm>
            <a:off x="2457280" y="670249"/>
            <a:ext cx="66591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sz="5400" b="0" i="1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itka Banner"/>
                <a:ea typeface="+mj-ea"/>
                <a:cs typeface="+mj-cs"/>
              </a:rPr>
              <a:t>Natalia’s Sweet Bakery </a:t>
            </a:r>
            <a:endParaRPr lang="en-US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C20B45-22AA-8491-50FA-F82302128FA2}"/>
              </a:ext>
            </a:extLst>
          </p:cNvPr>
          <p:cNvSpPr/>
          <p:nvPr/>
        </p:nvSpPr>
        <p:spPr>
          <a:xfrm>
            <a:off x="2392857" y="1824989"/>
            <a:ext cx="1005840" cy="402141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D2882-B0AA-825E-EF10-715CE2A521D1}"/>
              </a:ext>
            </a:extLst>
          </p:cNvPr>
          <p:cNvSpPr txBox="1"/>
          <p:nvPr/>
        </p:nvSpPr>
        <p:spPr>
          <a:xfrm>
            <a:off x="3783766" y="1824989"/>
            <a:ext cx="100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Treats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AFF82-81C1-83DE-A6A0-888637878BE2}"/>
              </a:ext>
            </a:extLst>
          </p:cNvPr>
          <p:cNvSpPr txBox="1"/>
          <p:nvPr/>
        </p:nvSpPr>
        <p:spPr>
          <a:xfrm>
            <a:off x="5174675" y="182498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 Orders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101A9-7D6A-5728-E463-41162A6AC20B}"/>
              </a:ext>
            </a:extLst>
          </p:cNvPr>
          <p:cNvSpPr txBox="1"/>
          <p:nvPr/>
        </p:nvSpPr>
        <p:spPr>
          <a:xfrm>
            <a:off x="7845744" y="1817013"/>
            <a:ext cx="1405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About 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EDD7CD-C63A-CE97-2FCF-649DB739EE6B}"/>
              </a:ext>
            </a:extLst>
          </p:cNvPr>
          <p:cNvCxnSpPr/>
          <p:nvPr/>
        </p:nvCxnSpPr>
        <p:spPr>
          <a:xfrm>
            <a:off x="151751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0804DE-A196-336B-F0CF-8E34D0FE9841}"/>
              </a:ext>
            </a:extLst>
          </p:cNvPr>
          <p:cNvCxnSpPr/>
          <p:nvPr/>
        </p:nvCxnSpPr>
        <p:spPr>
          <a:xfrm>
            <a:off x="1067448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5F16B5-E9FD-BC6D-66E2-C353FB237237}"/>
              </a:ext>
            </a:extLst>
          </p:cNvPr>
          <p:cNvCxnSpPr/>
          <p:nvPr/>
        </p:nvCxnSpPr>
        <p:spPr>
          <a:xfrm>
            <a:off x="2276126" y="2363821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display case with cupcakes&#10;&#10;Description automatically generated">
            <a:extLst>
              <a:ext uri="{FF2B5EF4-FFF2-40B4-BE49-F238E27FC236}">
                <a16:creationId xmlns:a16="http://schemas.microsoft.com/office/drawing/2014/main" id="{392E6643-F327-ED14-3407-0AF555FF0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92" y="4673641"/>
            <a:ext cx="3653142" cy="2045759"/>
          </a:xfrm>
          <a:prstGeom prst="rect">
            <a:avLst/>
          </a:prstGeom>
        </p:spPr>
      </p:pic>
      <p:pic>
        <p:nvPicPr>
          <p:cNvPr id="12" name="Picture 11" descr="A counter in a room&#10;&#10;Description automatically generated">
            <a:extLst>
              <a:ext uri="{FF2B5EF4-FFF2-40B4-BE49-F238E27FC236}">
                <a16:creationId xmlns:a16="http://schemas.microsoft.com/office/drawing/2014/main" id="{D5DA9E6F-4E3B-A3C5-27B6-C88F37791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6" y="2704583"/>
            <a:ext cx="4098230" cy="25686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A0A8E4-F7DE-A29C-7288-12914CC3E9C5}"/>
              </a:ext>
            </a:extLst>
          </p:cNvPr>
          <p:cNvSpPr txBox="1"/>
          <p:nvPr/>
        </p:nvSpPr>
        <p:spPr>
          <a:xfrm>
            <a:off x="6643992" y="2788558"/>
            <a:ext cx="3579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you’re in search of a quick treat or a slow morning, stop by Natalia’s. We’d love to host you!</a:t>
            </a:r>
          </a:p>
        </p:txBody>
      </p:sp>
    </p:spTree>
    <p:extLst>
      <p:ext uri="{BB962C8B-B14F-4D97-AF65-F5344CB8AC3E}">
        <p14:creationId xmlns:p14="http://schemas.microsoft.com/office/powerpoint/2010/main" val="422339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rainbow on a black background&#10;&#10;Description automatically generated">
            <a:extLst>
              <a:ext uri="{FF2B5EF4-FFF2-40B4-BE49-F238E27FC236}">
                <a16:creationId xmlns:a16="http://schemas.microsoft.com/office/drawing/2014/main" id="{BDBA14E3-FCE1-E903-9794-D589085EA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47581"/>
          <a:stretch/>
        </p:blipFill>
        <p:spPr>
          <a:xfrm>
            <a:off x="2078480" y="63231"/>
            <a:ext cx="7315200" cy="39737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FB2F-5672-D426-7916-9FF749D5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6DC0D-D10E-45A6-5D36-8F11356457C4}"/>
              </a:ext>
            </a:extLst>
          </p:cNvPr>
          <p:cNvSpPr/>
          <p:nvPr/>
        </p:nvSpPr>
        <p:spPr>
          <a:xfrm>
            <a:off x="2457280" y="670249"/>
            <a:ext cx="66591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sz="5400" b="0" i="1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itka Banner"/>
                <a:ea typeface="+mj-ea"/>
                <a:cs typeface="+mj-cs"/>
              </a:rPr>
              <a:t>Natalia’s Sweet Bakery </a:t>
            </a:r>
            <a:endParaRPr lang="en-US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C20B45-22AA-8491-50FA-F82302128FA2}"/>
              </a:ext>
            </a:extLst>
          </p:cNvPr>
          <p:cNvSpPr/>
          <p:nvPr/>
        </p:nvSpPr>
        <p:spPr>
          <a:xfrm>
            <a:off x="2392857" y="1824989"/>
            <a:ext cx="1005840" cy="402141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D2882-B0AA-825E-EF10-715CE2A521D1}"/>
              </a:ext>
            </a:extLst>
          </p:cNvPr>
          <p:cNvSpPr txBox="1"/>
          <p:nvPr/>
        </p:nvSpPr>
        <p:spPr>
          <a:xfrm>
            <a:off x="3783766" y="1824989"/>
            <a:ext cx="100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Treats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AFF82-81C1-83DE-A6A0-888637878BE2}"/>
              </a:ext>
            </a:extLst>
          </p:cNvPr>
          <p:cNvSpPr txBox="1"/>
          <p:nvPr/>
        </p:nvSpPr>
        <p:spPr>
          <a:xfrm>
            <a:off x="5174675" y="182498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 Orders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101A9-7D6A-5728-E463-41162A6AC20B}"/>
              </a:ext>
            </a:extLst>
          </p:cNvPr>
          <p:cNvSpPr txBox="1"/>
          <p:nvPr/>
        </p:nvSpPr>
        <p:spPr>
          <a:xfrm>
            <a:off x="7845744" y="1817013"/>
            <a:ext cx="1405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About 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EDD7CD-C63A-CE97-2FCF-649DB739EE6B}"/>
              </a:ext>
            </a:extLst>
          </p:cNvPr>
          <p:cNvCxnSpPr/>
          <p:nvPr/>
        </p:nvCxnSpPr>
        <p:spPr>
          <a:xfrm>
            <a:off x="151751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0804DE-A196-336B-F0CF-8E34D0FE9841}"/>
              </a:ext>
            </a:extLst>
          </p:cNvPr>
          <p:cNvCxnSpPr/>
          <p:nvPr/>
        </p:nvCxnSpPr>
        <p:spPr>
          <a:xfrm>
            <a:off x="1067448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5F16B5-E9FD-BC6D-66E2-C353FB237237}"/>
              </a:ext>
            </a:extLst>
          </p:cNvPr>
          <p:cNvCxnSpPr/>
          <p:nvPr/>
        </p:nvCxnSpPr>
        <p:spPr>
          <a:xfrm>
            <a:off x="2276126" y="2363821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75FE6C-F20F-BBA4-8702-F5C52094C5E8}"/>
              </a:ext>
            </a:extLst>
          </p:cNvPr>
          <p:cNvSpPr txBox="1"/>
          <p:nvPr/>
        </p:nvSpPr>
        <p:spPr>
          <a:xfrm>
            <a:off x="2310073" y="2379963"/>
            <a:ext cx="708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Treats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6CA254-508D-8237-718C-1AAD47927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46429"/>
              </p:ext>
            </p:extLst>
          </p:nvPr>
        </p:nvGraphicFramePr>
        <p:xfrm>
          <a:off x="2130823" y="2845879"/>
          <a:ext cx="7823814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938">
                  <a:extLst>
                    <a:ext uri="{9D8B030D-6E8A-4147-A177-3AD203B41FA5}">
                      <a16:colId xmlns:a16="http://schemas.microsoft.com/office/drawing/2014/main" val="1355115851"/>
                    </a:ext>
                  </a:extLst>
                </a:gridCol>
                <a:gridCol w="2607938">
                  <a:extLst>
                    <a:ext uri="{9D8B030D-6E8A-4147-A177-3AD203B41FA5}">
                      <a16:colId xmlns:a16="http://schemas.microsoft.com/office/drawing/2014/main" val="1857167644"/>
                    </a:ext>
                  </a:extLst>
                </a:gridCol>
                <a:gridCol w="2607938">
                  <a:extLst>
                    <a:ext uri="{9D8B030D-6E8A-4147-A177-3AD203B41FA5}">
                      <a16:colId xmlns:a16="http://schemas.microsoft.com/office/drawing/2014/main" val="370651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5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Cupcakes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Peanut Butter, Chocolate, Birthday Cake, Strawberry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  <a:p>
                      <a:r>
                        <a:rPr lang="en-US" dirty="0"/>
                        <a:t>4-pack</a:t>
                      </a:r>
                    </a:p>
                    <a:p>
                      <a:r>
                        <a:rPr lang="en-US" dirty="0"/>
                        <a:t>6-pack</a:t>
                      </a:r>
                    </a:p>
                    <a:p>
                      <a:r>
                        <a:rPr lang="en-US" dirty="0"/>
                        <a:t>baker’s dozen*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2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Chocolate Cream, Lemon Meringue, Fruit Pie (rotating flavor)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the slice</a:t>
                      </a:r>
                    </a:p>
                    <a:p>
                      <a:r>
                        <a:rPr lang="en-US" dirty="0"/>
                        <a:t>whole pie*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Coffee</a:t>
                      </a:r>
                    </a:p>
                    <a:p>
                      <a:r>
                        <a:rPr lang="en-US" dirty="0"/>
                        <a:t>Hot Chocolate</a:t>
                      </a:r>
                    </a:p>
                    <a:p>
                      <a:r>
                        <a:rPr lang="en-US" dirty="0"/>
                        <a:t>Hot Tea</a:t>
                      </a:r>
                    </a:p>
                    <a:p>
                      <a:r>
                        <a:rPr lang="en-US" dirty="0"/>
                        <a:t>Bottled Water</a:t>
                      </a:r>
                    </a:p>
                    <a:p>
                      <a:r>
                        <a:rPr lang="en-US" dirty="0"/>
                        <a:t>Fruit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7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65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rainbow on a black background&#10;&#10;Description automatically generated">
            <a:extLst>
              <a:ext uri="{FF2B5EF4-FFF2-40B4-BE49-F238E27FC236}">
                <a16:creationId xmlns:a16="http://schemas.microsoft.com/office/drawing/2014/main" id="{BDBA14E3-FCE1-E903-9794-D589085EA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47581"/>
          <a:stretch/>
        </p:blipFill>
        <p:spPr>
          <a:xfrm>
            <a:off x="2078480" y="63231"/>
            <a:ext cx="7315200" cy="39737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FB2F-5672-D426-7916-9FF749D5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6DC0D-D10E-45A6-5D36-8F11356457C4}"/>
              </a:ext>
            </a:extLst>
          </p:cNvPr>
          <p:cNvSpPr/>
          <p:nvPr/>
        </p:nvSpPr>
        <p:spPr>
          <a:xfrm>
            <a:off x="2457280" y="670249"/>
            <a:ext cx="66591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sz="5400" b="0" i="1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itka Banner"/>
                <a:ea typeface="+mj-ea"/>
                <a:cs typeface="+mj-cs"/>
              </a:rPr>
              <a:t>Natalia’s Sweet Bakery </a:t>
            </a:r>
            <a:endParaRPr lang="en-US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C20B45-22AA-8491-50FA-F82302128FA2}"/>
              </a:ext>
            </a:extLst>
          </p:cNvPr>
          <p:cNvSpPr/>
          <p:nvPr/>
        </p:nvSpPr>
        <p:spPr>
          <a:xfrm>
            <a:off x="2392857" y="1824989"/>
            <a:ext cx="1005840" cy="402141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D2882-B0AA-825E-EF10-715CE2A521D1}"/>
              </a:ext>
            </a:extLst>
          </p:cNvPr>
          <p:cNvSpPr txBox="1"/>
          <p:nvPr/>
        </p:nvSpPr>
        <p:spPr>
          <a:xfrm>
            <a:off x="3783766" y="1824989"/>
            <a:ext cx="100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Treats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AFF82-81C1-83DE-A6A0-888637878BE2}"/>
              </a:ext>
            </a:extLst>
          </p:cNvPr>
          <p:cNvSpPr txBox="1"/>
          <p:nvPr/>
        </p:nvSpPr>
        <p:spPr>
          <a:xfrm>
            <a:off x="5174675" y="182498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 Orders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101A9-7D6A-5728-E463-41162A6AC20B}"/>
              </a:ext>
            </a:extLst>
          </p:cNvPr>
          <p:cNvSpPr txBox="1"/>
          <p:nvPr/>
        </p:nvSpPr>
        <p:spPr>
          <a:xfrm>
            <a:off x="7845744" y="1817013"/>
            <a:ext cx="1405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About 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EDD7CD-C63A-CE97-2FCF-649DB739EE6B}"/>
              </a:ext>
            </a:extLst>
          </p:cNvPr>
          <p:cNvCxnSpPr/>
          <p:nvPr/>
        </p:nvCxnSpPr>
        <p:spPr>
          <a:xfrm>
            <a:off x="151751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0804DE-A196-336B-F0CF-8E34D0FE9841}"/>
              </a:ext>
            </a:extLst>
          </p:cNvPr>
          <p:cNvCxnSpPr/>
          <p:nvPr/>
        </p:nvCxnSpPr>
        <p:spPr>
          <a:xfrm>
            <a:off x="1067448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5F16B5-E9FD-BC6D-66E2-C353FB237237}"/>
              </a:ext>
            </a:extLst>
          </p:cNvPr>
          <p:cNvCxnSpPr/>
          <p:nvPr/>
        </p:nvCxnSpPr>
        <p:spPr>
          <a:xfrm>
            <a:off x="2276126" y="2363821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75FE6C-F20F-BBA4-8702-F5C52094C5E8}"/>
              </a:ext>
            </a:extLst>
          </p:cNvPr>
          <p:cNvSpPr txBox="1"/>
          <p:nvPr/>
        </p:nvSpPr>
        <p:spPr>
          <a:xfrm>
            <a:off x="2311797" y="2533676"/>
            <a:ext cx="708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Custom Orders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09394-D193-CC1E-5F5B-2070E8B74C75}"/>
              </a:ext>
            </a:extLst>
          </p:cNvPr>
          <p:cNvSpPr txBox="1"/>
          <p:nvPr/>
        </p:nvSpPr>
        <p:spPr>
          <a:xfrm>
            <a:off x="2232509" y="3119232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cakes are a fun addition to any celebration. They are made uniquely for every individual. </a:t>
            </a:r>
          </a:p>
          <a:p>
            <a:endParaRPr lang="en-US" dirty="0"/>
          </a:p>
          <a:p>
            <a:r>
              <a:rPr lang="en-US" dirty="0"/>
              <a:t>Orders must be submitted 6 weeks in advance. </a:t>
            </a:r>
          </a:p>
          <a:p>
            <a:endParaRPr lang="en-US" dirty="0"/>
          </a:p>
          <a:p>
            <a:r>
              <a:rPr lang="en-US" dirty="0"/>
              <a:t>Treat your loved one today!</a:t>
            </a:r>
          </a:p>
        </p:txBody>
      </p:sp>
      <p:pic>
        <p:nvPicPr>
          <p:cNvPr id="19" name="Picture 18" descr="A cake with a forest theme&#10;&#10;Description automatically generated">
            <a:extLst>
              <a:ext uri="{FF2B5EF4-FFF2-40B4-BE49-F238E27FC236}">
                <a16:creationId xmlns:a16="http://schemas.microsoft.com/office/drawing/2014/main" id="{65ECC42B-09B2-18FC-576C-3AEBF0864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5" y="4997449"/>
            <a:ext cx="1802402" cy="1778476"/>
          </a:xfrm>
          <a:prstGeom prst="rect">
            <a:avLst/>
          </a:prstGeom>
        </p:spPr>
      </p:pic>
      <p:pic>
        <p:nvPicPr>
          <p:cNvPr id="21" name="Picture 20" descr="A cake with cartoon characters&#10;&#10;Description automatically generated">
            <a:extLst>
              <a:ext uri="{FF2B5EF4-FFF2-40B4-BE49-F238E27FC236}">
                <a16:creationId xmlns:a16="http://schemas.microsoft.com/office/drawing/2014/main" id="{E3BAA930-BA90-3F30-C476-AB68455F0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316" y="4964890"/>
            <a:ext cx="1801368" cy="1778477"/>
          </a:xfrm>
          <a:prstGeom prst="rect">
            <a:avLst/>
          </a:prstGeom>
        </p:spPr>
      </p:pic>
      <p:pic>
        <p:nvPicPr>
          <p:cNvPr id="23" name="Picture 22" descr="A cake with fruit on top&#10;&#10;Description automatically generated">
            <a:extLst>
              <a:ext uri="{FF2B5EF4-FFF2-40B4-BE49-F238E27FC236}">
                <a16:creationId xmlns:a16="http://schemas.microsoft.com/office/drawing/2014/main" id="{58B4FB6B-3530-9670-9FC1-AB6D7347C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673" y="4939189"/>
            <a:ext cx="1847850" cy="18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rainbow on a black background&#10;&#10;Description automatically generated">
            <a:extLst>
              <a:ext uri="{FF2B5EF4-FFF2-40B4-BE49-F238E27FC236}">
                <a16:creationId xmlns:a16="http://schemas.microsoft.com/office/drawing/2014/main" id="{BDBA14E3-FCE1-E903-9794-D589085EA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47581"/>
          <a:stretch/>
        </p:blipFill>
        <p:spPr>
          <a:xfrm>
            <a:off x="2078480" y="63231"/>
            <a:ext cx="7315200" cy="39737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FB2F-5672-D426-7916-9FF749D5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6DC0D-D10E-45A6-5D36-8F11356457C4}"/>
              </a:ext>
            </a:extLst>
          </p:cNvPr>
          <p:cNvSpPr/>
          <p:nvPr/>
        </p:nvSpPr>
        <p:spPr>
          <a:xfrm>
            <a:off x="2457280" y="670249"/>
            <a:ext cx="66591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sz="5400" b="0" i="1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itka Banner"/>
                <a:ea typeface="+mj-ea"/>
                <a:cs typeface="+mj-cs"/>
              </a:rPr>
              <a:t>Natalia’s Sweet Bakery </a:t>
            </a:r>
            <a:endParaRPr lang="en-US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C20B45-22AA-8491-50FA-F82302128FA2}"/>
              </a:ext>
            </a:extLst>
          </p:cNvPr>
          <p:cNvSpPr/>
          <p:nvPr/>
        </p:nvSpPr>
        <p:spPr>
          <a:xfrm>
            <a:off x="2392857" y="1824989"/>
            <a:ext cx="1005840" cy="402141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D2882-B0AA-825E-EF10-715CE2A521D1}"/>
              </a:ext>
            </a:extLst>
          </p:cNvPr>
          <p:cNvSpPr txBox="1"/>
          <p:nvPr/>
        </p:nvSpPr>
        <p:spPr>
          <a:xfrm>
            <a:off x="3783766" y="1824989"/>
            <a:ext cx="100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Treats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AFF82-81C1-83DE-A6A0-888637878BE2}"/>
              </a:ext>
            </a:extLst>
          </p:cNvPr>
          <p:cNvSpPr txBox="1"/>
          <p:nvPr/>
        </p:nvSpPr>
        <p:spPr>
          <a:xfrm>
            <a:off x="5174675" y="182498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 Orders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101A9-7D6A-5728-E463-41162A6AC20B}"/>
              </a:ext>
            </a:extLst>
          </p:cNvPr>
          <p:cNvSpPr txBox="1"/>
          <p:nvPr/>
        </p:nvSpPr>
        <p:spPr>
          <a:xfrm>
            <a:off x="7845744" y="1817013"/>
            <a:ext cx="1405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About 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EDD7CD-C63A-CE97-2FCF-649DB739EE6B}"/>
              </a:ext>
            </a:extLst>
          </p:cNvPr>
          <p:cNvCxnSpPr/>
          <p:nvPr/>
        </p:nvCxnSpPr>
        <p:spPr>
          <a:xfrm>
            <a:off x="151751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0804DE-A196-336B-F0CF-8E34D0FE9841}"/>
              </a:ext>
            </a:extLst>
          </p:cNvPr>
          <p:cNvCxnSpPr/>
          <p:nvPr/>
        </p:nvCxnSpPr>
        <p:spPr>
          <a:xfrm>
            <a:off x="1067448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5F16B5-E9FD-BC6D-66E2-C353FB237237}"/>
              </a:ext>
            </a:extLst>
          </p:cNvPr>
          <p:cNvCxnSpPr/>
          <p:nvPr/>
        </p:nvCxnSpPr>
        <p:spPr>
          <a:xfrm>
            <a:off x="2276126" y="2363821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75FE6C-F20F-BBA4-8702-F5C52094C5E8}"/>
              </a:ext>
            </a:extLst>
          </p:cNvPr>
          <p:cNvSpPr txBox="1"/>
          <p:nvPr/>
        </p:nvSpPr>
        <p:spPr>
          <a:xfrm>
            <a:off x="2311797" y="2708397"/>
            <a:ext cx="708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Order Form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D35971-BC0A-440F-1621-621536B275F5}"/>
              </a:ext>
            </a:extLst>
          </p:cNvPr>
          <p:cNvSpPr/>
          <p:nvPr/>
        </p:nvSpPr>
        <p:spPr>
          <a:xfrm>
            <a:off x="2389042" y="3200925"/>
            <a:ext cx="7315200" cy="3374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B89E1-221B-A939-40C8-BBA536875C9C}"/>
              </a:ext>
            </a:extLst>
          </p:cNvPr>
          <p:cNvSpPr txBox="1"/>
          <p:nvPr/>
        </p:nvSpPr>
        <p:spPr>
          <a:xfrm>
            <a:off x="3118186" y="3459079"/>
            <a:ext cx="2743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First Name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6B03D-E079-A26D-456D-D1572F85F3F1}"/>
              </a:ext>
            </a:extLst>
          </p:cNvPr>
          <p:cNvSpPr txBox="1"/>
          <p:nvPr/>
        </p:nvSpPr>
        <p:spPr>
          <a:xfrm>
            <a:off x="6035618" y="3459079"/>
            <a:ext cx="2743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Last Name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010E4-254E-B762-5BC7-672B75500B97}"/>
              </a:ext>
            </a:extLst>
          </p:cNvPr>
          <p:cNvSpPr txBox="1"/>
          <p:nvPr/>
        </p:nvSpPr>
        <p:spPr>
          <a:xfrm>
            <a:off x="3124019" y="3988888"/>
            <a:ext cx="5669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Email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3ACE3F-A292-2F81-1837-793BA81AEB4B}"/>
              </a:ext>
            </a:extLst>
          </p:cNvPr>
          <p:cNvSpPr txBox="1"/>
          <p:nvPr/>
        </p:nvSpPr>
        <p:spPr>
          <a:xfrm>
            <a:off x="3118186" y="4515272"/>
            <a:ext cx="5669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Phone Number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8F0BA9-5124-A786-68F8-DD6185152F95}"/>
              </a:ext>
            </a:extLst>
          </p:cNvPr>
          <p:cNvSpPr txBox="1"/>
          <p:nvPr/>
        </p:nvSpPr>
        <p:spPr>
          <a:xfrm>
            <a:off x="3118186" y="4993565"/>
            <a:ext cx="5669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Custom         Character        Money Cake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55CF99-BFBE-C0E2-D117-8D532DFEAC14}"/>
              </a:ext>
            </a:extLst>
          </p:cNvPr>
          <p:cNvSpPr/>
          <p:nvPr/>
        </p:nvSpPr>
        <p:spPr>
          <a:xfrm>
            <a:off x="3255527" y="5107218"/>
            <a:ext cx="145915" cy="1496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210A02-D094-1E91-2F2D-04461966D259}"/>
              </a:ext>
            </a:extLst>
          </p:cNvPr>
          <p:cNvSpPr/>
          <p:nvPr/>
        </p:nvSpPr>
        <p:spPr>
          <a:xfrm>
            <a:off x="4536332" y="5107218"/>
            <a:ext cx="145915" cy="1496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38311E-60EF-B67E-4813-2D331C73611F}"/>
              </a:ext>
            </a:extLst>
          </p:cNvPr>
          <p:cNvSpPr/>
          <p:nvPr/>
        </p:nvSpPr>
        <p:spPr>
          <a:xfrm>
            <a:off x="6035618" y="5109116"/>
            <a:ext cx="145915" cy="1496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0EB598-DB61-ECFE-D44A-A50FE924E486}"/>
              </a:ext>
            </a:extLst>
          </p:cNvPr>
          <p:cNvSpPr txBox="1"/>
          <p:nvPr/>
        </p:nvSpPr>
        <p:spPr>
          <a:xfrm>
            <a:off x="3132667" y="5486584"/>
            <a:ext cx="5669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Details </a:t>
            </a:r>
          </a:p>
        </p:txBody>
      </p:sp>
    </p:spTree>
    <p:extLst>
      <p:ext uri="{BB962C8B-B14F-4D97-AF65-F5344CB8AC3E}">
        <p14:creationId xmlns:p14="http://schemas.microsoft.com/office/powerpoint/2010/main" val="427845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rainbow on a black background&#10;&#10;Description automatically generated">
            <a:extLst>
              <a:ext uri="{FF2B5EF4-FFF2-40B4-BE49-F238E27FC236}">
                <a16:creationId xmlns:a16="http://schemas.microsoft.com/office/drawing/2014/main" id="{BDBA14E3-FCE1-E903-9794-D589085EA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47581"/>
          <a:stretch/>
        </p:blipFill>
        <p:spPr>
          <a:xfrm>
            <a:off x="2078480" y="63231"/>
            <a:ext cx="7315200" cy="39737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FB2F-5672-D426-7916-9FF749D5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6DC0D-D10E-45A6-5D36-8F11356457C4}"/>
              </a:ext>
            </a:extLst>
          </p:cNvPr>
          <p:cNvSpPr/>
          <p:nvPr/>
        </p:nvSpPr>
        <p:spPr>
          <a:xfrm>
            <a:off x="2457280" y="670249"/>
            <a:ext cx="66591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sz="5400" b="0" i="1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itka Banner"/>
                <a:ea typeface="+mj-ea"/>
                <a:cs typeface="+mj-cs"/>
              </a:rPr>
              <a:t>Natalia’s Sweet Bakery </a:t>
            </a:r>
            <a:endParaRPr lang="en-US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Action Button: Go Hom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C20B45-22AA-8491-50FA-F82302128FA2}"/>
              </a:ext>
            </a:extLst>
          </p:cNvPr>
          <p:cNvSpPr/>
          <p:nvPr/>
        </p:nvSpPr>
        <p:spPr>
          <a:xfrm>
            <a:off x="2392857" y="1824989"/>
            <a:ext cx="1005840" cy="402141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D2882-B0AA-825E-EF10-715CE2A521D1}"/>
              </a:ext>
            </a:extLst>
          </p:cNvPr>
          <p:cNvSpPr txBox="1"/>
          <p:nvPr/>
        </p:nvSpPr>
        <p:spPr>
          <a:xfrm>
            <a:off x="3783766" y="1824989"/>
            <a:ext cx="100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Treats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AFF82-81C1-83DE-A6A0-888637878BE2}"/>
              </a:ext>
            </a:extLst>
          </p:cNvPr>
          <p:cNvSpPr txBox="1"/>
          <p:nvPr/>
        </p:nvSpPr>
        <p:spPr>
          <a:xfrm>
            <a:off x="5174675" y="182498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 Orders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101A9-7D6A-5728-E463-41162A6AC20B}"/>
              </a:ext>
            </a:extLst>
          </p:cNvPr>
          <p:cNvSpPr txBox="1"/>
          <p:nvPr/>
        </p:nvSpPr>
        <p:spPr>
          <a:xfrm>
            <a:off x="7845744" y="1817013"/>
            <a:ext cx="1405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About 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EDD7CD-C63A-CE97-2FCF-649DB739EE6B}"/>
              </a:ext>
            </a:extLst>
          </p:cNvPr>
          <p:cNvCxnSpPr/>
          <p:nvPr/>
        </p:nvCxnSpPr>
        <p:spPr>
          <a:xfrm>
            <a:off x="151751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0804DE-A196-336B-F0CF-8E34D0FE9841}"/>
              </a:ext>
            </a:extLst>
          </p:cNvPr>
          <p:cNvCxnSpPr/>
          <p:nvPr/>
        </p:nvCxnSpPr>
        <p:spPr>
          <a:xfrm>
            <a:off x="1067448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5F16B5-E9FD-BC6D-66E2-C353FB237237}"/>
              </a:ext>
            </a:extLst>
          </p:cNvPr>
          <p:cNvCxnSpPr/>
          <p:nvPr/>
        </p:nvCxnSpPr>
        <p:spPr>
          <a:xfrm>
            <a:off x="2276126" y="2363821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75FE6C-F20F-BBA4-8702-F5C52094C5E8}"/>
              </a:ext>
            </a:extLst>
          </p:cNvPr>
          <p:cNvSpPr txBox="1"/>
          <p:nvPr/>
        </p:nvSpPr>
        <p:spPr>
          <a:xfrm>
            <a:off x="2276126" y="2491375"/>
            <a:ext cx="708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About Me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64588-66C8-8FE4-B925-0BF88D460609}"/>
              </a:ext>
            </a:extLst>
          </p:cNvPr>
          <p:cNvSpPr txBox="1"/>
          <p:nvPr/>
        </p:nvSpPr>
        <p:spPr>
          <a:xfrm>
            <a:off x="2276130" y="2998850"/>
            <a:ext cx="73151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my name is Natalia.</a:t>
            </a:r>
          </a:p>
          <a:p>
            <a:endParaRPr lang="en-US" dirty="0"/>
          </a:p>
          <a:p>
            <a:r>
              <a:rPr lang="en-US" dirty="0"/>
              <a:t>I have a degree in engineering, but my passion has always been baking. Ever since I was young, I loved to bake and cook with my family. In my younger days I maintained a blog that where I enjoyed sharing recipes with others. You might ask how an engineer came to own and run a bakery? Well, when I came to realize that baking was more than a hobby it was not a difficult choice for me to change courses pursue my passion. </a:t>
            </a:r>
          </a:p>
          <a:p>
            <a:endParaRPr lang="en-US" dirty="0"/>
          </a:p>
          <a:p>
            <a:r>
              <a:rPr lang="en-US" dirty="0"/>
              <a:t>It is a true honor to share my love and creations with others. I hope that Natalia’s become a second home to you. Thank you for your unyielding support. </a:t>
            </a:r>
          </a:p>
        </p:txBody>
      </p:sp>
    </p:spTree>
    <p:extLst>
      <p:ext uri="{BB962C8B-B14F-4D97-AF65-F5344CB8AC3E}">
        <p14:creationId xmlns:p14="http://schemas.microsoft.com/office/powerpoint/2010/main" val="393504967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3A3521"/>
      </a:dk2>
      <a:lt2>
        <a:srgbClr val="E2E8E4"/>
      </a:lt2>
      <a:accent1>
        <a:srgbClr val="C8489E"/>
      </a:accent1>
      <a:accent2>
        <a:srgbClr val="B63657"/>
      </a:accent2>
      <a:accent3>
        <a:srgbClr val="C85C48"/>
      </a:accent3>
      <a:accent4>
        <a:srgbClr val="B68036"/>
      </a:accent4>
      <a:accent5>
        <a:srgbClr val="A9A83C"/>
      </a:accent5>
      <a:accent6>
        <a:srgbClr val="7EB234"/>
      </a:accent6>
      <a:hlink>
        <a:srgbClr val="319451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318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Sitka Banner</vt:lpstr>
      <vt:lpstr>HeadlinesVTI</vt:lpstr>
      <vt:lpstr> CIS 133DA  Final Proposal</vt:lpstr>
      <vt:lpstr>Natalia’s Sweet Bakery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CIS 133DA  Final Proposal</dc:title>
  <dc:creator>Avila,Adriana Elizabeth</dc:creator>
  <cp:lastModifiedBy>Avila,Adriana Elizabeth</cp:lastModifiedBy>
  <cp:revision>1</cp:revision>
  <dcterms:created xsi:type="dcterms:W3CDTF">2023-12-05T05:01:40Z</dcterms:created>
  <dcterms:modified xsi:type="dcterms:W3CDTF">2023-12-05T07:05:15Z</dcterms:modified>
</cp:coreProperties>
</file>