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6"/>
  </p:notesMasterIdLst>
  <p:sldIdLst>
    <p:sldId id="288" r:id="rId2"/>
    <p:sldId id="305" r:id="rId3"/>
    <p:sldId id="307" r:id="rId4"/>
    <p:sldId id="287" r:id="rId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85" autoAdjust="0"/>
  </p:normalViewPr>
  <p:slideViewPr>
    <p:cSldViewPr>
      <p:cViewPr varScale="1">
        <p:scale>
          <a:sx n="67" d="100"/>
          <a:sy n="67" d="100"/>
        </p:scale>
        <p:origin x="15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457816-B039-454F-B667-25D8274C218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5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7057B-147B-440E-AA09-7F63EF50A33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164F0-6216-4476-902C-CECBE0B2422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611E9-000A-4C9C-B04D-8323374381C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A935D-5A8B-48E9-AE33-DEB3DBC896F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B6FD-A14B-4C20-9724-E53C1E881E1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29B63-3E58-4661-BFA3-997CE2F794F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C5E7-CC4F-4237-907B-A0603C7CAD8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65F5-B827-4894-85A6-A3B6900E953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87CF8-DBA0-496F-93EA-9AFD70664E9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2AB7-DFFA-4DB3-BBA4-1FBC367E99D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F902-992D-4850-BBE0-3D1BD16126D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B7B4DC7A-3077-4588-B993-893F1D4BE02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39552" y="1940405"/>
            <a:ext cx="8267142" cy="157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 smtClean="0">
                <a:solidFill>
                  <a:schemeClr val="accent6"/>
                </a:solidFill>
              </a:rPr>
              <a:t>Short Term Forecasts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1600" b="1" dirty="0">
              <a:solidFill>
                <a:srgbClr val="17899B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17899B"/>
                </a:solidFill>
              </a:rPr>
              <a:t>Alessandro Ligas, </a:t>
            </a:r>
            <a:r>
              <a:rPr lang="en-US" sz="1600" b="1" dirty="0" smtClean="0">
                <a:solidFill>
                  <a:srgbClr val="17899B"/>
                </a:solidFill>
              </a:rPr>
              <a:t>Alessandro Mannini, </a:t>
            </a:r>
            <a:r>
              <a:rPr lang="en-US" sz="1600" b="1" dirty="0" err="1" smtClean="0">
                <a:solidFill>
                  <a:srgbClr val="17899B"/>
                </a:solidFill>
              </a:rPr>
              <a:t>Coilin</a:t>
            </a:r>
            <a:r>
              <a:rPr lang="en-US" sz="1600" b="1" dirty="0" smtClean="0">
                <a:solidFill>
                  <a:srgbClr val="17899B"/>
                </a:solidFill>
              </a:rPr>
              <a:t> </a:t>
            </a:r>
            <a:r>
              <a:rPr lang="en-US" sz="1600" b="1" dirty="0" smtClean="0">
                <a:solidFill>
                  <a:srgbClr val="17899B"/>
                </a:solidFill>
              </a:rPr>
              <a:t>Minto, Alessandro Orio, Chato Osio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2510" y="692696"/>
            <a:ext cx="8544184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en-US" altLang="it-IT" sz="2000" b="1" dirty="0">
                <a:solidFill>
                  <a:schemeClr val="accent6"/>
                </a:solidFill>
                <a:ea typeface="Times New Roman" panose="02020603050405020304" pitchFamily="18" charset="0"/>
              </a:rPr>
              <a:t>Summer School in Quantitative Fisheries Stock </a:t>
            </a:r>
            <a:r>
              <a:rPr lang="en-US" altLang="it-IT" sz="2000" b="1" dirty="0" smtClean="0">
                <a:solidFill>
                  <a:schemeClr val="accent6"/>
                </a:solidFill>
                <a:ea typeface="Times New Roman" panose="02020603050405020304" pitchFamily="18" charset="0"/>
              </a:rPr>
              <a:t>Assessment</a:t>
            </a:r>
            <a:endParaRPr kumimoji="0" lang="en-US" altLang="it-IT" sz="2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712191" y="5805264"/>
            <a:ext cx="7779102" cy="840466"/>
            <a:chOff x="712191" y="5805264"/>
            <a:chExt cx="7779102" cy="840466"/>
          </a:xfrm>
        </p:grpSpPr>
        <p:grpSp>
          <p:nvGrpSpPr>
            <p:cNvPr id="6" name="Gruppo 5"/>
            <p:cNvGrpSpPr/>
            <p:nvPr/>
          </p:nvGrpSpPr>
          <p:grpSpPr>
            <a:xfrm>
              <a:off x="712191" y="5805264"/>
              <a:ext cx="7779102" cy="840466"/>
              <a:chOff x="712191" y="5805264"/>
              <a:chExt cx="7779102" cy="840466"/>
            </a:xfrm>
          </p:grpSpPr>
          <p:pic>
            <p:nvPicPr>
              <p:cNvPr id="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191" y="5805264"/>
                <a:ext cx="2131617" cy="840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Immagin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8361" y="5805264"/>
                <a:ext cx="2402932" cy="700855"/>
              </a:xfrm>
              <a:prstGeom prst="rect">
                <a:avLst/>
              </a:prstGeom>
            </p:spPr>
          </p:pic>
        </p:grp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406" y="5953564"/>
              <a:ext cx="2728392" cy="5438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0455" y="821318"/>
            <a:ext cx="8844294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Performing projections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Why?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Requirement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of the stock assessment process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Predict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the future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Understand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potential consequences of management actions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Short and Medium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term</a:t>
            </a:r>
            <a:endParaRPr lang="en-US" sz="1800" dirty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2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0455" y="367204"/>
            <a:ext cx="884429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Short Term Forecast (STF)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3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years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projection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What is going to happen in the next few years is probably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similar to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what happened in the last few years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Standard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set up based on average of last few years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Limited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modelling of biology (no SRR)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Set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up lots of F scenarios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No uncertainty</a:t>
            </a:r>
          </a:p>
        </p:txBody>
      </p:sp>
    </p:spTree>
    <p:extLst>
      <p:ext uri="{BB962C8B-B14F-4D97-AF65-F5344CB8AC3E}">
        <p14:creationId xmlns:p14="http://schemas.microsoft.com/office/powerpoint/2010/main" val="21453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0455" y="188640"/>
            <a:ext cx="884429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Projections in FLR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err="1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FLash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 package </a:t>
            </a:r>
            <a:endParaRPr lang="en-US" sz="1800" dirty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Set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up the future stock object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Set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up the projection `control'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Run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and explore the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results</a:t>
            </a:r>
            <a:endParaRPr lang="en-US" sz="1800" b="1" dirty="0" smtClean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BI Corporate Template">
  <a:themeElements>
    <a:clrScheme name="AFBI Corporat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FBI Corporate Template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FBI Corporat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AFBI Corporate Template</Template>
  <TotalTime>2209</TotalTime>
  <Words>136</Words>
  <Application>Microsoft Office PowerPoint</Application>
  <PresentationFormat>Presentazione su schermo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Monotype Sorts</vt:lpstr>
      <vt:lpstr>Osaka</vt:lpstr>
      <vt:lpstr>Times New Roman</vt:lpstr>
      <vt:lpstr>Trebuchet MS</vt:lpstr>
      <vt:lpstr>AFBI Corporate Template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DARDNI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MeehanR</dc:creator>
  <cp:lastModifiedBy>AL</cp:lastModifiedBy>
  <cp:revision>172</cp:revision>
  <dcterms:created xsi:type="dcterms:W3CDTF">2008-02-11T10:34:56Z</dcterms:created>
  <dcterms:modified xsi:type="dcterms:W3CDTF">2018-07-16T09:54:32Z</dcterms:modified>
</cp:coreProperties>
</file>