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sldIdLst>
    <p:sldId id="288" r:id="rId2"/>
    <p:sldId id="305" r:id="rId3"/>
    <p:sldId id="307" r:id="rId4"/>
    <p:sldId id="287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1940405"/>
            <a:ext cx="8267142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Short Term Forecasts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>
              <a:solidFill>
                <a:srgbClr val="17899B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Ligas, </a:t>
            </a:r>
            <a:r>
              <a:rPr lang="en-US" sz="1600" b="1" dirty="0" err="1" smtClean="0">
                <a:solidFill>
                  <a:srgbClr val="17899B"/>
                </a:solidFill>
              </a:rPr>
              <a:t>Coilin</a:t>
            </a:r>
            <a:r>
              <a:rPr lang="en-US" sz="1600" b="1" dirty="0" smtClean="0">
                <a:solidFill>
                  <a:srgbClr val="17899B"/>
                </a:solidFill>
              </a:rPr>
              <a:t> Minto, Alessandro Orio, Chato Osio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821318"/>
            <a:ext cx="8844294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Performing projections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Why?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Requirement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the stock assessment process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Predict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future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Understand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potential consequences of management actions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Short and Medium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term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67204"/>
            <a:ext cx="884429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Short Term Forecast (STF)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3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years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projection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What is going to happen in the next few years is probably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similar to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what happened in the last few years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Standard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set up based on average of last few years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Limited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modelling of biology (no SRR)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lots of F scenarios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No uncertainty</a:t>
            </a:r>
          </a:p>
        </p:txBody>
      </p:sp>
    </p:spTree>
    <p:extLst>
      <p:ext uri="{BB962C8B-B14F-4D97-AF65-F5344CB8AC3E}">
        <p14:creationId xmlns:p14="http://schemas.microsoft.com/office/powerpoint/2010/main" val="21453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188640"/>
            <a:ext cx="884429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Projections in FLR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err="1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FLash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package 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the future stock object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Set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up the projection `control'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- Run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and explore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results</a:t>
            </a:r>
            <a:endParaRPr lang="en-US" sz="1800" b="1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2209</TotalTime>
  <Words>133</Words>
  <Application>Microsoft Office PowerPoint</Application>
  <PresentationFormat>Presentazione su schermo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Monotype Sorts</vt:lpstr>
      <vt:lpstr>Osaka</vt:lpstr>
      <vt:lpstr>Times New Roman</vt:lpstr>
      <vt:lpstr>Trebuchet MS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171</cp:revision>
  <dcterms:created xsi:type="dcterms:W3CDTF">2008-02-11T10:34:56Z</dcterms:created>
  <dcterms:modified xsi:type="dcterms:W3CDTF">2017-07-19T19:14:25Z</dcterms:modified>
</cp:coreProperties>
</file>