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355" r:id="rId2"/>
    <p:sldId id="257" r:id="rId3"/>
    <p:sldId id="328" r:id="rId4"/>
    <p:sldId id="331" r:id="rId5"/>
    <p:sldId id="278" r:id="rId6"/>
    <p:sldId id="321" r:id="rId7"/>
    <p:sldId id="340" r:id="rId8"/>
    <p:sldId id="341" r:id="rId9"/>
    <p:sldId id="342" r:id="rId10"/>
    <p:sldId id="343" r:id="rId11"/>
    <p:sldId id="323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267" r:id="rId22"/>
    <p:sldId id="31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优设标题黑" panose="00000500000000000000" pitchFamily="2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355"/>
            <p14:sldId id="257"/>
          </p14:sldIdLst>
        </p14:section>
        <p14:section name="首屏" id="{1A23F21D-9E13-4D8D-BF01-FA4656BE6E6D}">
          <p14:sldIdLst>
            <p14:sldId id="328"/>
          </p14:sldIdLst>
        </p14:section>
        <p14:section name="详情" id="{166231FE-5770-4E9E-A2AE-F66924A3062F}">
          <p14:sldIdLst>
            <p14:sldId id="331"/>
            <p14:sldId id="278"/>
            <p14:sldId id="321"/>
            <p14:sldId id="340"/>
            <p14:sldId id="341"/>
            <p14:sldId id="342"/>
            <p14:sldId id="343"/>
            <p14:sldId id="323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70631"/>
  </p:normalViewPr>
  <p:slideViewPr>
    <p:cSldViewPr snapToGrid="0" snapToObjects="1">
      <p:cViewPr varScale="1">
        <p:scale>
          <a:sx n="89" d="100"/>
          <a:sy n="8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13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21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D66606-0A4D-4057-A1DE-591C30B5D556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A1FA44-9126-4E03-9E90-4718C37E542C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B7F217-E545-488D-9CBF-39CAB2FE5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55C812-8661-407D-A872-3A1D2515A51B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8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69332-ECCF-E546-A186-2516B56593FF}"/>
              </a:ext>
            </a:extLst>
          </p:cNvPr>
          <p:cNvSpPr txBox="1"/>
          <p:nvPr/>
        </p:nvSpPr>
        <p:spPr>
          <a:xfrm>
            <a:off x="164970" y="1456160"/>
            <a:ext cx="1114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如何实现商业与开源的良性循环？</a:t>
            </a:r>
            <a:endParaRPr lang="en-US" sz="40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B9322-24AE-814C-BB23-CF096275FFF2}"/>
              </a:ext>
            </a:extLst>
          </p:cNvPr>
          <p:cNvSpPr txBox="1"/>
          <p:nvPr/>
        </p:nvSpPr>
        <p:spPr>
          <a:xfrm>
            <a:off x="609533" y="3982251"/>
            <a:ext cx="508406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插件模式</a:t>
            </a:r>
            <a:endParaRPr lang="en-US" sz="28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A9385-C4B4-5246-888E-F779F150812B}"/>
              </a:ext>
            </a:extLst>
          </p:cNvPr>
          <p:cNvSpPr/>
          <p:nvPr/>
        </p:nvSpPr>
        <p:spPr>
          <a:xfrm>
            <a:off x="609533" y="2571465"/>
            <a:ext cx="314701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开源基础代码</a:t>
            </a:r>
            <a:endParaRPr lang="en-US" altLang="zh-CN" sz="28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CCA84-4EBA-1644-AD2E-F1997680D26C}"/>
              </a:ext>
            </a:extLst>
          </p:cNvPr>
          <p:cNvSpPr/>
          <p:nvPr/>
        </p:nvSpPr>
        <p:spPr>
          <a:xfrm>
            <a:off x="609533" y="3272041"/>
            <a:ext cx="2893741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定制化开发 </a:t>
            </a:r>
            <a:endParaRPr lang="en-US" altLang="zh-CN" sz="28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5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1148655" y="2922101"/>
            <a:ext cx="1012624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春松客服大讲堂课程体系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grpSp>
        <p:nvGrpSpPr>
          <p:cNvPr id="18" name="组合 36">
            <a:extLst>
              <a:ext uri="{FF2B5EF4-FFF2-40B4-BE49-F238E27FC236}">
                <a16:creationId xmlns:a16="http://schemas.microsoft.com/office/drawing/2014/main" id="{2B24733F-7367-804C-9848-C722EC8DB9DE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012E56-A87F-B044-A030-67B111DF3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304AACA-DE7F-CA44-97BC-7E0E89E2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705B069-CD8D-A44A-BE85-B14176C34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57FDB32-FEA1-E348-963E-42FF3071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2D9F3D0-76CE-3B48-BC9C-193077C35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5E5761A6-C1F4-8F49-8E1C-1A6BCFAB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590A2BD-70D7-984F-B315-7B516424A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58">
            <a:extLst>
              <a:ext uri="{FF2B5EF4-FFF2-40B4-BE49-F238E27FC236}">
                <a16:creationId xmlns:a16="http://schemas.microsoft.com/office/drawing/2014/main" id="{3F7B8E7C-6219-1841-845C-4EAAE58ED20C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92B4FE8B-D95D-6345-AC3E-B19E1377E56F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4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95433"/>
              </p:ext>
            </p:extLst>
          </p:nvPr>
        </p:nvGraphicFramePr>
        <p:xfrm>
          <a:off x="0" y="2089234"/>
          <a:ext cx="12192000" cy="40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使用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开发智能客服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概述春松客服发展及开源社区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春松客服的第一面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了解企业内使用春松客服运营客服工作的用户故事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春松客服的技术介绍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了解春松客服的技术选型、架构演变过程及现有架构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第一章 春松客服的介绍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23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16935"/>
              </p:ext>
            </p:extLst>
          </p:nvPr>
        </p:nvGraphicFramePr>
        <p:xfrm>
          <a:off x="0" y="2089234"/>
          <a:ext cx="12192000" cy="40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客服的日常工作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客服的淡场、旺场和工作安排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一些基本术语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常用的术语“坐席”，“机器人客服”等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账号体系：权限，部门和角色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为组织建模，设定权限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坐席会话的工具：拉黑，服务小结等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坐席技能组的基本功能及使用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649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第二章 有关客服的基本知识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42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26104"/>
              </p:ext>
            </p:extLst>
          </p:nvPr>
        </p:nvGraphicFramePr>
        <p:xfrm>
          <a:off x="0" y="2089234"/>
          <a:ext cx="12192000" cy="3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春松客服的部署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掌握部署和运维的基本技能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春松客服的日志、启动和停止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春松客服的备份和恢复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46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第三章 运维的日常工作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6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06582"/>
              </p:ext>
            </p:extLst>
          </p:nvPr>
        </p:nvGraphicFramePr>
        <p:xfrm>
          <a:off x="0" y="2089234"/>
          <a:ext cx="12192000" cy="38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查看历史会话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抽查历史进行工作评价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处理坐席服务小结和满意度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指导客服人员的绩效考核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坐席会话监控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了解高级客服干预正在进行的会话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拉黑访客或强制下线坐席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对访客进行及时管理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46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第四章 春松客服的质检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38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42554"/>
              </p:ext>
            </p:extLst>
          </p:nvPr>
        </p:nvGraphicFramePr>
        <p:xfrm>
          <a:off x="0" y="2089234"/>
          <a:ext cx="12192000" cy="456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的基础知识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深入浅出介绍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企业应用开发的知识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了解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Maven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了解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Compose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了解春松客服的数据库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5.5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搭建开发环境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649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第五章 春松客服的技术架构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7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04898"/>
              </p:ext>
            </p:extLst>
          </p:nvPr>
        </p:nvGraphicFramePr>
        <p:xfrm>
          <a:off x="0" y="2089234"/>
          <a:ext cx="12192000" cy="434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Chatopera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云服务介绍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接入机器人客服并掌握</a:t>
                      </a:r>
                      <a:endParaRPr lang="en-US" altLang="zh-CN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日常维护和优化工作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春松客服中创建机器人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支持热门咨询问题列表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创建机器人图文消息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6.5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优化机器人知识库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979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第六章 机器人客服的使用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8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78292"/>
              </p:ext>
            </p:extLst>
          </p:nvPr>
        </p:nvGraphicFramePr>
        <p:xfrm>
          <a:off x="0" y="2089234"/>
          <a:ext cx="12192000" cy="456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权限的设计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针对中小型企业的组织机构建模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演示一个复杂的机构如何在春松客服里建立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769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第七章 多租户模式使用春松客服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19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13152"/>
              </p:ext>
            </p:extLst>
          </p:nvPr>
        </p:nvGraphicFramePr>
        <p:xfrm>
          <a:off x="0" y="2089234"/>
          <a:ext cx="12192000" cy="434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插件化开发的好处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实现在不改变源码情况下</a:t>
                      </a:r>
                      <a:endParaRPr lang="en-US" altLang="zh-CN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针对企业独有需求</a:t>
                      </a:r>
                      <a:endParaRPr lang="en-US" altLang="zh-CN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做二次开发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插件开发机制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介绍聊天机器人插件源码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发布春松客服插件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649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第八章 春松客服的插件开发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60630"/>
              </p:ext>
            </p:extLst>
          </p:nvPr>
        </p:nvGraphicFramePr>
        <p:xfrm>
          <a:off x="0" y="2089234"/>
          <a:ext cx="12192000" cy="435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本系列总结及规划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总结开课以来的心得，与大家沟通，做接下来的社区建设计划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286286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2901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第九章 总结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8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1"/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5363" name="图片 12" descr="qrcode_for_gh_1853b7a9c17e_3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36" descr="未标题-1_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/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1F15BCA-DFFA-4D0F-BB32-68DDC74ECF10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C3751C-D385-4243-9CA4-F24D3D75B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0" name="文本框 11">
            <a:extLst>
              <a:ext uri="{FF2B5EF4-FFF2-40B4-BE49-F238E27FC236}">
                <a16:creationId xmlns:a16="http://schemas.microsoft.com/office/drawing/2014/main" id="{0A0F3CE0-3519-4333-906D-35B98B6D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id="{43801976-DDFA-4056-AE23-FB5CCA8A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65DFF0-9412-488B-9CB1-85A42DC7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D472-4063-C448-BB19-86BA4F78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0ADF-504E-154F-B22F-8B6A1C67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05E3A-8C06-2E41-8769-3BB3F25A0EDA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8081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开发智能客服系统</a:t>
            </a:r>
            <a:endParaRPr 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E68ECD8-BEF6-4B8A-AAAC-507408B042E8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944AF91-548A-4046-B590-04E18107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72AC1A02-E621-47D4-A9DD-D04BBE887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BCB9362-81C1-4D9C-88D0-A9DFB7526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97" y="71749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43A8894D-F348-4A7D-A18B-9BBC831A63F9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43D04F8-61D4-4F17-A886-F573DAE5C6F7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980675" y="2043059"/>
            <a:ext cx="8826837" cy="56323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春松客服为企业和开发者提供的价值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开源的春松客服，开放的开发者社区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春松客服大讲堂课程体系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 fontScale="90000"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春松客服为企业和开发者提供的价值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7ADBB22A-16E6-CD4D-9DD4-264C3AC904C0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82AE2D4-65C6-DF4A-B7A7-36E5379E278C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307531" y="76847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指导企业上线智能客服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F72FB95-E7BB-8942-B2AE-D1972FB65ABD}"/>
              </a:ext>
            </a:extLst>
          </p:cNvPr>
          <p:cNvSpPr txBox="1">
            <a:spLocks/>
          </p:cNvSpPr>
          <p:nvPr/>
        </p:nvSpPr>
        <p:spPr>
          <a:xfrm>
            <a:off x="307531" y="2070522"/>
            <a:ext cx="5349875" cy="35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快速验证产品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软件包快速获取，一键安装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功能来自于多个企业的最佳实践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lnSpc>
                <a:spcPct val="15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CC9C33A1-4668-3F42-851B-DBDBD5F85A21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986A1839-9599-0448-A517-288063ED3D7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ED0D5-2EAF-F448-AD84-83CECD5EB9C2}"/>
              </a:ext>
            </a:extLst>
          </p:cNvPr>
          <p:cNvSpPr/>
          <p:nvPr/>
        </p:nvSpPr>
        <p:spPr>
          <a:xfrm>
            <a:off x="6676581" y="2070522"/>
            <a:ext cx="6096000" cy="2233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物美价廉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源码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Apache2.0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授权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持续更新，使用有保证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开源的代码 开放的社区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7ADBB22A-16E6-CD4D-9DD4-264C3AC904C0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82AE2D4-65C6-DF4A-B7A7-36E5379E278C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0BC03B7F-E6E3-CA41-A1A7-BDABB0AA5CB9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B21EC13F-0171-304D-A054-45CC748EA644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F1BF3-6BE4-5C4A-9715-E20F74C9C7EE}"/>
              </a:ext>
            </a:extLst>
          </p:cNvPr>
          <p:cNvSpPr txBox="1"/>
          <p:nvPr/>
        </p:nvSpPr>
        <p:spPr>
          <a:xfrm>
            <a:off x="1005840" y="2905721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1182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F81AE-6436-0247-8CC0-EAF80A04AA98}"/>
              </a:ext>
            </a:extLst>
          </p:cNvPr>
          <p:cNvSpPr txBox="1"/>
          <p:nvPr/>
        </p:nvSpPr>
        <p:spPr>
          <a:xfrm>
            <a:off x="1377736" y="380651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54BB7-D305-D440-8468-0FB3C93E507B}"/>
              </a:ext>
            </a:extLst>
          </p:cNvPr>
          <p:cNvSpPr txBox="1"/>
          <p:nvPr/>
        </p:nvSpPr>
        <p:spPr>
          <a:xfrm>
            <a:off x="3389376" y="2905721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7AFC8-A9DE-0446-8232-CBEFD47343A3}"/>
              </a:ext>
            </a:extLst>
          </p:cNvPr>
          <p:cNvSpPr txBox="1"/>
          <p:nvPr/>
        </p:nvSpPr>
        <p:spPr>
          <a:xfrm>
            <a:off x="3523528" y="380651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Issue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B4F0A-1209-A74E-B8CD-A563600DB3CD}"/>
              </a:ext>
            </a:extLst>
          </p:cNvPr>
          <p:cNvSpPr txBox="1"/>
          <p:nvPr/>
        </p:nvSpPr>
        <p:spPr>
          <a:xfrm>
            <a:off x="5919440" y="2905721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51E3-BAA5-DD49-9F65-7C9BAEE36A7F}"/>
              </a:ext>
            </a:extLst>
          </p:cNvPr>
          <p:cNvSpPr txBox="1"/>
          <p:nvPr/>
        </p:nvSpPr>
        <p:spPr>
          <a:xfrm>
            <a:off x="5614680" y="3806518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 Member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5AD6A-D8FC-1C4E-9098-0593E14C536B}"/>
              </a:ext>
            </a:extLst>
          </p:cNvPr>
          <p:cNvSpPr txBox="1"/>
          <p:nvPr/>
        </p:nvSpPr>
        <p:spPr>
          <a:xfrm>
            <a:off x="1377736" y="1131584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52C96-1AC4-B34E-AF02-F16117EB6B21}"/>
              </a:ext>
            </a:extLst>
          </p:cNvPr>
          <p:cNvSpPr txBox="1"/>
          <p:nvPr/>
        </p:nvSpPr>
        <p:spPr>
          <a:xfrm>
            <a:off x="1111124" y="194636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95060-8543-384C-9C4E-3197B47695D5}"/>
              </a:ext>
            </a:extLst>
          </p:cNvPr>
          <p:cNvSpPr txBox="1"/>
          <p:nvPr/>
        </p:nvSpPr>
        <p:spPr>
          <a:xfrm>
            <a:off x="3389376" y="108682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70+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6B0F8-D80A-CA41-AC8E-2427CE12D06A}"/>
              </a:ext>
            </a:extLst>
          </p:cNvPr>
          <p:cNvSpPr txBox="1"/>
          <p:nvPr/>
        </p:nvSpPr>
        <p:spPr>
          <a:xfrm>
            <a:off x="3015010" y="1987625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Visitors/Per-day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F7D11-91C6-BA45-A401-A8E0BCFF3973}"/>
              </a:ext>
            </a:extLst>
          </p:cNvPr>
          <p:cNvSpPr txBox="1"/>
          <p:nvPr/>
        </p:nvSpPr>
        <p:spPr>
          <a:xfrm>
            <a:off x="5794587" y="1131584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B7417-D62C-E24D-BBEE-7EF59F2455AA}"/>
              </a:ext>
            </a:extLst>
          </p:cNvPr>
          <p:cNvSpPr txBox="1"/>
          <p:nvPr/>
        </p:nvSpPr>
        <p:spPr>
          <a:xfrm>
            <a:off x="5420221" y="2032381"/>
            <a:ext cx="233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views/Per-day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Picture 10" descr="png-0074">
            <a:extLst>
              <a:ext uri="{FF2B5EF4-FFF2-40B4-BE49-F238E27FC236}">
                <a16:creationId xmlns:a16="http://schemas.microsoft.com/office/drawing/2014/main" id="{F3C9760F-DFAB-D941-B79D-B2D61F02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179" y="5199180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A1D2C0-DFA5-B24B-B826-BC90B55752D6}"/>
              </a:ext>
            </a:extLst>
          </p:cNvPr>
          <p:cNvSpPr txBox="1"/>
          <p:nvPr/>
        </p:nvSpPr>
        <p:spPr>
          <a:xfrm>
            <a:off x="4264436" y="5319045"/>
            <a:ext cx="461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 release, in coming …</a:t>
            </a:r>
          </a:p>
        </p:txBody>
      </p:sp>
    </p:spTree>
    <p:extLst>
      <p:ext uri="{BB962C8B-B14F-4D97-AF65-F5344CB8AC3E}">
        <p14:creationId xmlns:p14="http://schemas.microsoft.com/office/powerpoint/2010/main" val="30578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0BC03B7F-E6E3-CA41-A1A7-BDABB0AA5CB9}"/>
              </a:ext>
            </a:extLst>
          </p:cNvPr>
          <p:cNvSpPr txBox="1"/>
          <p:nvPr/>
        </p:nvSpPr>
        <p:spPr>
          <a:xfrm>
            <a:off x="8450270" y="460571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B21EC13F-0171-304D-A054-45CC748EA644}"/>
              </a:ext>
            </a:extLst>
          </p:cNvPr>
          <p:cNvSpPr txBox="1"/>
          <p:nvPr/>
        </p:nvSpPr>
        <p:spPr>
          <a:xfrm>
            <a:off x="8450270" y="9123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0887A0-ED10-9F46-9DF2-41939C2E312D}"/>
              </a:ext>
            </a:extLst>
          </p:cNvPr>
          <p:cNvSpPr/>
          <p:nvPr/>
        </p:nvSpPr>
        <p:spPr>
          <a:xfrm>
            <a:off x="0" y="1086828"/>
            <a:ext cx="822960" cy="577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 fontAlgn="auto"/>
            <a:r>
              <a:rPr lang="zh-CN" altLang="en-US" sz="2800" noProof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基本架构</a:t>
            </a:r>
            <a:endParaRPr lang="en-US" sz="2800" noProof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9B340D-FD6C-1947-B7E3-8FF1EA36B5D1}"/>
              </a:ext>
            </a:extLst>
          </p:cNvPr>
          <p:cNvSpPr/>
          <p:nvPr/>
        </p:nvSpPr>
        <p:spPr>
          <a:xfrm>
            <a:off x="822960" y="1086828"/>
            <a:ext cx="2852928" cy="33101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FreeMarker</a:t>
            </a:r>
          </a:p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Layui</a:t>
            </a:r>
          </a:p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47190E-70CA-9B48-BEE7-AAE1A7D35879}"/>
              </a:ext>
            </a:extLst>
          </p:cNvPr>
          <p:cNvSpPr/>
          <p:nvPr/>
        </p:nvSpPr>
        <p:spPr>
          <a:xfrm>
            <a:off x="822960" y="4396956"/>
            <a:ext cx="2852928" cy="15727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Socket.io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C185C0-D155-E049-8A00-8DCEAB653BF9}"/>
              </a:ext>
            </a:extLst>
          </p:cNvPr>
          <p:cNvCxnSpPr>
            <a:cxnSpLocks/>
          </p:cNvCxnSpPr>
          <p:nvPr/>
        </p:nvCxnSpPr>
        <p:spPr>
          <a:xfrm>
            <a:off x="822960" y="4396956"/>
            <a:ext cx="285292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03D80AB-FAAF-4D46-9C4A-B755BCEE9FDA}"/>
              </a:ext>
            </a:extLst>
          </p:cNvPr>
          <p:cNvSpPr/>
          <p:nvPr/>
        </p:nvSpPr>
        <p:spPr>
          <a:xfrm>
            <a:off x="3675888" y="1086828"/>
            <a:ext cx="2852928" cy="4882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Boot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C0DBBA-A540-C948-BE0A-FCB2A3932651}"/>
              </a:ext>
            </a:extLst>
          </p:cNvPr>
          <p:cNvCxnSpPr>
            <a:cxnSpLocks/>
          </p:cNvCxnSpPr>
          <p:nvPr/>
        </p:nvCxnSpPr>
        <p:spPr>
          <a:xfrm flipV="1">
            <a:off x="3675888" y="1086828"/>
            <a:ext cx="0" cy="48828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B4A42-CB2B-1045-9269-1469EAB7871A}"/>
              </a:ext>
            </a:extLst>
          </p:cNvPr>
          <p:cNvSpPr/>
          <p:nvPr/>
        </p:nvSpPr>
        <p:spPr>
          <a:xfrm>
            <a:off x="822960" y="5969724"/>
            <a:ext cx="11369040" cy="888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&amp; Docker Compose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EB7E4D-7378-E544-B5E5-ACDE013637D6}"/>
              </a:ext>
            </a:extLst>
          </p:cNvPr>
          <p:cNvCxnSpPr>
            <a:cxnSpLocks/>
          </p:cNvCxnSpPr>
          <p:nvPr/>
        </p:nvCxnSpPr>
        <p:spPr>
          <a:xfrm>
            <a:off x="822960" y="5969724"/>
            <a:ext cx="113690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B369D9F-10E6-3D45-B3E9-D1FD4C9FBDFE}"/>
              </a:ext>
            </a:extLst>
          </p:cNvPr>
          <p:cNvSpPr/>
          <p:nvPr/>
        </p:nvSpPr>
        <p:spPr>
          <a:xfrm>
            <a:off x="6528816" y="1086828"/>
            <a:ext cx="2852928" cy="4882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en-US" sz="2800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C2CD9EB-EBD9-3145-B638-EFF7225ACEB8}"/>
              </a:ext>
            </a:extLst>
          </p:cNvPr>
          <p:cNvCxnSpPr>
            <a:cxnSpLocks/>
          </p:cNvCxnSpPr>
          <p:nvPr/>
        </p:nvCxnSpPr>
        <p:spPr>
          <a:xfrm flipV="1">
            <a:off x="6507480" y="1086828"/>
            <a:ext cx="0" cy="48828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3C1859E-635E-1343-A984-AD952ACA1ACD}"/>
              </a:ext>
            </a:extLst>
          </p:cNvPr>
          <p:cNvSpPr/>
          <p:nvPr/>
        </p:nvSpPr>
        <p:spPr>
          <a:xfrm>
            <a:off x="9403079" y="1086828"/>
            <a:ext cx="2810256" cy="4882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en-US" sz="2800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63E0CF-CFD1-3E40-B7EA-73072975D8B3}"/>
              </a:ext>
            </a:extLst>
          </p:cNvPr>
          <p:cNvCxnSpPr>
            <a:cxnSpLocks/>
          </p:cNvCxnSpPr>
          <p:nvPr/>
        </p:nvCxnSpPr>
        <p:spPr>
          <a:xfrm flipV="1">
            <a:off x="9384792" y="1074636"/>
            <a:ext cx="0" cy="48828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>
            <a:extLst>
              <a:ext uri="{FF2B5EF4-FFF2-40B4-BE49-F238E27FC236}">
                <a16:creationId xmlns:a16="http://schemas.microsoft.com/office/drawing/2014/main" id="{4E9460F2-129A-9F40-81BC-6101027F3897}"/>
              </a:ext>
            </a:extLst>
          </p:cNvPr>
          <p:cNvSpPr/>
          <p:nvPr/>
        </p:nvSpPr>
        <p:spPr>
          <a:xfrm>
            <a:off x="6986016" y="2103120"/>
            <a:ext cx="2048256" cy="5852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FFF15673-7D0A-524E-9218-CC1E44D216BB}"/>
              </a:ext>
            </a:extLst>
          </p:cNvPr>
          <p:cNvSpPr/>
          <p:nvPr/>
        </p:nvSpPr>
        <p:spPr>
          <a:xfrm>
            <a:off x="7005518" y="3192564"/>
            <a:ext cx="2048256" cy="5852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25093EE9-2BDC-DF44-94BF-82FA60931906}"/>
              </a:ext>
            </a:extLst>
          </p:cNvPr>
          <p:cNvSpPr/>
          <p:nvPr/>
        </p:nvSpPr>
        <p:spPr>
          <a:xfrm>
            <a:off x="7071051" y="4396956"/>
            <a:ext cx="2048256" cy="5852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5A1CC8-1AD0-564F-BF99-73642C7AAF61}"/>
              </a:ext>
            </a:extLst>
          </p:cNvPr>
          <p:cNvSpPr txBox="1"/>
          <p:nvPr/>
        </p:nvSpPr>
        <p:spPr>
          <a:xfrm>
            <a:off x="9747504" y="2088203"/>
            <a:ext cx="163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ActiveMQ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6436DC-5DB1-4743-9F3F-C943223DF9B2}"/>
              </a:ext>
            </a:extLst>
          </p:cNvPr>
          <p:cNvSpPr txBox="1"/>
          <p:nvPr/>
        </p:nvSpPr>
        <p:spPr>
          <a:xfrm>
            <a:off x="9747504" y="3285251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endParaRPr 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34CA85-0548-254C-BBDD-BA935F3F49E2}"/>
              </a:ext>
            </a:extLst>
          </p:cNvPr>
          <p:cNvSpPr txBox="1"/>
          <p:nvPr/>
        </p:nvSpPr>
        <p:spPr>
          <a:xfrm>
            <a:off x="9692638" y="4513921"/>
            <a:ext cx="2038635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Elasitcsearch</a:t>
            </a:r>
            <a:endParaRPr 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A0E73D-AA93-B94A-A79D-F174434A06F1}"/>
              </a:ext>
            </a:extLst>
          </p:cNvPr>
          <p:cNvSpPr txBox="1"/>
          <p:nvPr/>
        </p:nvSpPr>
        <p:spPr>
          <a:xfrm>
            <a:off x="6845002" y="1733787"/>
            <a:ext cx="224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Messaging 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54734B-C011-A94A-B9E6-EAF9AA709837}"/>
              </a:ext>
            </a:extLst>
          </p:cNvPr>
          <p:cNvSpPr txBox="1"/>
          <p:nvPr/>
        </p:nvSpPr>
        <p:spPr>
          <a:xfrm>
            <a:off x="7516449" y="288070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A882A7-E27A-A647-A487-68D946D6B109}"/>
              </a:ext>
            </a:extLst>
          </p:cNvPr>
          <p:cNvSpPr txBox="1"/>
          <p:nvPr/>
        </p:nvSpPr>
        <p:spPr>
          <a:xfrm>
            <a:off x="7539294" y="405617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75011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976</Words>
  <Application>Microsoft Office PowerPoint</Application>
  <PresentationFormat>宽屏</PresentationFormat>
  <Paragraphs>189</Paragraphs>
  <Slides>22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微软雅黑</vt:lpstr>
      <vt:lpstr>优设标题黑</vt:lpstr>
      <vt:lpstr>Arial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分享大纲</vt:lpstr>
      <vt:lpstr>春松客服为企业和开发者提供的价值</vt:lpstr>
      <vt:lpstr>PowerPoint 演示文稿</vt:lpstr>
      <vt:lpstr>开源的代码 开放的社区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303</cp:revision>
  <dcterms:created xsi:type="dcterms:W3CDTF">2018-12-15T14:21:46Z</dcterms:created>
  <dcterms:modified xsi:type="dcterms:W3CDTF">2021-11-28T12:18:17Z</dcterms:modified>
</cp:coreProperties>
</file>