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59" r:id="rId3"/>
    <p:sldId id="328" r:id="rId4"/>
    <p:sldId id="331" r:id="rId5"/>
    <p:sldId id="357" r:id="rId6"/>
    <p:sldId id="278" r:id="rId7"/>
    <p:sldId id="358" r:id="rId8"/>
    <p:sldId id="321" r:id="rId9"/>
    <p:sldId id="322" r:id="rId10"/>
    <p:sldId id="355" r:id="rId11"/>
    <p:sldId id="356" r:id="rId12"/>
    <p:sldId id="340" r:id="rId13"/>
    <p:sldId id="327" r:id="rId14"/>
    <p:sldId id="267" r:id="rId15"/>
    <p:sldId id="319" r:id="rId16"/>
  </p:sldIdLst>
  <p:sldSz cx="12192000" cy="6858000"/>
  <p:notesSz cx="6858000" cy="9144000"/>
  <p:embeddedFontLst>
    <p:embeddedFont>
      <p:font typeface="优设标题黑" panose="00000500000000000000" pitchFamily="2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257"/>
            <p14:sldId id="359"/>
          </p14:sldIdLst>
        </p14:section>
        <p14:section name="首屏" id="{1A23F21D-9E13-4D8D-BF01-FA4656BE6E6D}">
          <p14:sldIdLst>
            <p14:sldId id="328"/>
          </p14:sldIdLst>
        </p14:section>
        <p14:section name="详情" id="{166231FE-5770-4E9E-A2AE-F66924A3062F}">
          <p14:sldIdLst>
            <p14:sldId id="331"/>
            <p14:sldId id="357"/>
            <p14:sldId id="278"/>
            <p14:sldId id="358"/>
            <p14:sldId id="321"/>
            <p14:sldId id="322"/>
            <p14:sldId id="355"/>
            <p14:sldId id="356"/>
            <p14:sldId id="340"/>
            <p14:sldId id="327"/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70631"/>
  </p:normalViewPr>
  <p:slideViewPr>
    <p:cSldViewPr snapToGrid="0" snapToObjects="1">
      <p:cViewPr varScale="1">
        <p:scale>
          <a:sx n="89" d="100"/>
          <a:sy n="8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02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9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14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1301835" y="1527175"/>
            <a:ext cx="9971002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>
              <a:lnSpc>
                <a:spcPct val="150000"/>
              </a:lnSpc>
            </a:pP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作为客服主管，我需要设定一个技能组，</a:t>
            </a:r>
            <a:endParaRPr lang="en-US" altLang="zh-CN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defTabSz="932742">
              <a:lnSpc>
                <a:spcPct val="150000"/>
              </a:lnSpc>
            </a:pP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技能组的用户能看到联系人、访客对话 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46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1844760" y="1641475"/>
            <a:ext cx="9971002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>
              <a:lnSpc>
                <a:spcPct val="150000"/>
              </a:lnSpc>
            </a:pP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作为客服主管，访客来自于不同渠道</a:t>
            </a:r>
            <a:endParaRPr lang="en-US" altLang="zh-CN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5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春松客服的运维和部署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FC99EF42-888D-1742-B5E1-843EDB00892A}"/>
              </a:ext>
            </a:extLst>
          </p:cNvPr>
          <p:cNvSpPr txBox="1"/>
          <p:nvPr/>
        </p:nvSpPr>
        <p:spPr>
          <a:xfrm>
            <a:off x="7993065" y="625163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春松客服在企业的落地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DBBBB38E-CAB9-634F-B1F5-60F6DDA9F67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3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8863" y="5507183"/>
            <a:ext cx="1904964" cy="58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788217" y="2735041"/>
            <a:ext cx="8431530" cy="14826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欢迎您移步</a:t>
            </a:r>
            <a:r>
              <a:rPr lang="en-US" altLang="zh-CN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32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和本次分享嘉宾进行交流</a:t>
            </a: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18654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课程交流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F5A822B-82C3-4A4F-BC33-23C6B69B1659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1AC449-880C-4475-B48E-7D1FC02BF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014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>
            <a:extLst>
              <a:ext uri="{FF2B5EF4-FFF2-40B4-BE49-F238E27FC236}">
                <a16:creationId xmlns:a16="http://schemas.microsoft.com/office/drawing/2014/main" id="{4B4147BF-5F05-4381-8E7A-FE5A6209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0" name="图片 12" descr="qrcode_for_gh_1853b7a9c17e_344">
            <a:extLst>
              <a:ext uri="{FF2B5EF4-FFF2-40B4-BE49-F238E27FC236}">
                <a16:creationId xmlns:a16="http://schemas.microsoft.com/office/drawing/2014/main" id="{FEB5DE50-67DC-4C28-9298-EDB57AC1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6" descr="未标题-1_03">
            <a:extLst>
              <a:ext uri="{FF2B5EF4-FFF2-40B4-BE49-F238E27FC236}">
                <a16:creationId xmlns:a16="http://schemas.microsoft.com/office/drawing/2014/main" id="{AFFF47A3-35CC-4F8C-A02C-DD1749C9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0BADA6-A29E-4FBB-A629-2E90CCF349F2}"/>
              </a:ext>
            </a:extLst>
          </p:cNvPr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E7BD29F-5FAB-4020-B501-BE36BAA3B27D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9E98F8-881A-4FD4-B479-94C516E42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4B3FDC8D-9081-4149-B0FC-BA29C054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96598BAF-603A-49B4-896C-1A2E7714A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45B71F-E252-4426-9BE9-E63A68800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2115E0C-CA2B-4A2C-8452-7867A5A7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783844-34F6-45CB-8106-7C4043E2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826A410-576D-4DE4-A2FF-4771281E6AF0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2F8989-5ECC-4131-8A14-6A523137DF4A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DE631F-690C-425E-B25C-E1BE2A458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E3981F-068A-4FDE-B61F-B7C86BB82AB2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A6DA3-C297-4590-B762-14E9A0D566A5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41FBA2-F05B-4926-B6BC-C9C7E2BA2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41066F-89F9-466D-B3B5-14B14271876E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75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春松客服在企业的落地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CDBC0A-38F1-4DD8-8B97-23D2820AFA7C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48D24AD-CFFF-4EFE-8DBF-B4126715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19" name="文本框 11">
              <a:extLst>
                <a:ext uri="{FF2B5EF4-FFF2-40B4-BE49-F238E27FC236}">
                  <a16:creationId xmlns:a16="http://schemas.microsoft.com/office/drawing/2014/main" id="{087CE351-B300-4C44-96E4-98386D48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CC999D-AC19-4C34-B15E-940615080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4119FE1-72EA-4D85-92AE-48273D9561A7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0314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DE06C4-2AC1-484E-9283-FF845EA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493" y="53194"/>
            <a:ext cx="6464532" cy="1434701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AB91402-7AEF-E342-96B1-459B7EC5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93" y="205594"/>
            <a:ext cx="6464532" cy="143470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AEAB38A-3A25-0445-98F5-39A555AA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293" y="357994"/>
            <a:ext cx="6464532" cy="14347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71E706-1726-3142-97AC-244C9951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-1"/>
            <a:ext cx="310515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94D0-3038-C640-BF87-161CD1EEDE64}"/>
              </a:ext>
            </a:extLst>
          </p:cNvPr>
          <p:cNvSpPr txBox="1"/>
          <p:nvPr/>
        </p:nvSpPr>
        <p:spPr>
          <a:xfrm>
            <a:off x="162612" y="1681109"/>
            <a:ext cx="8924238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王海良，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&amp;CEO，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微软人工智能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最有价值专家。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年毕业于北邮，后加入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年，先后工作于软件开发实验室和创新中心。从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开始工作于创业公司，三角兽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算法工程师，呤呤英语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产品负责人，负责智能对话系统研发，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年出版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智能问答与深度学习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一书。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97" y="71749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3A8894D-F348-4A7D-A18B-9BBC831A63F9}"/>
              </a:ext>
            </a:extLst>
          </p:cNvPr>
          <p:cNvSpPr txBox="1"/>
          <p:nvPr/>
        </p:nvSpPr>
        <p:spPr>
          <a:xfrm>
            <a:off x="7993065" y="625163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春松客服在企业的落地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3D04F8-61D4-4F17-A886-F573DAE5C6F7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80675" y="2043059"/>
            <a:ext cx="9606363" cy="5632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学习受益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春松客服的如何支撑客服工作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春松客服的部署及运维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21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 fontScale="90000"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春松客服大讲堂的课程受益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3DD276E3-407F-8A4D-962D-369DD7463611}"/>
              </a:ext>
            </a:extLst>
          </p:cNvPr>
          <p:cNvSpPr txBox="1"/>
          <p:nvPr/>
        </p:nvSpPr>
        <p:spPr>
          <a:xfrm>
            <a:off x="7993065" y="625163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春松客服在企业的落地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6281B5-5F46-4D48-AFBF-AE4347DBFF46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 fontScale="90000"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春松客服客服如何支撑客服服务工作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3DD276E3-407F-8A4D-962D-369DD7463611}"/>
              </a:ext>
            </a:extLst>
          </p:cNvPr>
          <p:cNvSpPr txBox="1"/>
          <p:nvPr/>
        </p:nvSpPr>
        <p:spPr>
          <a:xfrm>
            <a:off x="7993065" y="625163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春松客服在企业的落地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6281B5-5F46-4D48-AFBF-AE4347DBFF46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12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人物角色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F72FB95-E7BB-8942-B2AE-D1972FB65ABD}"/>
              </a:ext>
            </a:extLst>
          </p:cNvPr>
          <p:cNvSpPr txBox="1">
            <a:spLocks/>
          </p:cNvSpPr>
          <p:nvPr/>
        </p:nvSpPr>
        <p:spPr>
          <a:xfrm>
            <a:off x="307531" y="2070522"/>
            <a:ext cx="5349875" cy="28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客服团队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客服主管：小王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客服坐席：小明，小丽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lnSpc>
                <a:spcPct val="15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ED0D5-2EAF-F448-AD84-83CECD5EB9C2}"/>
              </a:ext>
            </a:extLst>
          </p:cNvPr>
          <p:cNvSpPr/>
          <p:nvPr/>
        </p:nvSpPr>
        <p:spPr>
          <a:xfrm>
            <a:off x="6676581" y="2070522"/>
            <a:ext cx="6096000" cy="22279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小李：运维工程师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小张：开发工程师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7" name="TextBox 58">
            <a:extLst>
              <a:ext uri="{FF2B5EF4-FFF2-40B4-BE49-F238E27FC236}">
                <a16:creationId xmlns:a16="http://schemas.microsoft.com/office/drawing/2014/main" id="{49DB867A-7514-904E-AC4C-570007D1D3E4}"/>
              </a:ext>
            </a:extLst>
          </p:cNvPr>
          <p:cNvSpPr txBox="1"/>
          <p:nvPr/>
        </p:nvSpPr>
        <p:spPr>
          <a:xfrm>
            <a:off x="7993065" y="625163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春松客服在企业的落地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F9DF1413-DCDA-C94F-AFD4-A651869AACD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CC1675B-79FB-BB45-A12E-B5CE72F9D6CF}"/>
              </a:ext>
            </a:extLst>
          </p:cNvPr>
          <p:cNvSpPr txBox="1">
            <a:spLocks/>
          </p:cNvSpPr>
          <p:nvPr/>
        </p:nvSpPr>
        <p:spPr>
          <a:xfrm>
            <a:off x="431356" y="4551784"/>
            <a:ext cx="5349875" cy="22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访客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小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S</a:t>
            </a:r>
          </a:p>
          <a:p>
            <a:pPr>
              <a:lnSpc>
                <a:spcPct val="15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0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1887623" y="2441575"/>
            <a:ext cx="904231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作为客服主管，我需要一个客服系统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5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467</Words>
  <Application>Microsoft Office PowerPoint</Application>
  <PresentationFormat>宽屏</PresentationFormat>
  <Paragraphs>74</Paragraphs>
  <Slides>15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 Light</vt:lpstr>
      <vt:lpstr>优设标题黑</vt:lpstr>
      <vt:lpstr>Calibri</vt:lpstr>
      <vt:lpstr>Office Theme</vt:lpstr>
      <vt:lpstr>PowerPoint 演示文稿</vt:lpstr>
      <vt:lpstr>PowerPoint 演示文稿</vt:lpstr>
      <vt:lpstr>PowerPoint 演示文稿</vt:lpstr>
      <vt:lpstr>自我介绍</vt:lpstr>
      <vt:lpstr>分享大纲</vt:lpstr>
      <vt:lpstr>春松客服大讲堂的课程受益</vt:lpstr>
      <vt:lpstr>春松客服客服如何支撑客服服务工作</vt:lpstr>
      <vt:lpstr>PowerPoint 演示文稿</vt:lpstr>
      <vt:lpstr>PowerPoint 演示文稿</vt:lpstr>
      <vt:lpstr>PowerPoint 演示文稿</vt:lpstr>
      <vt:lpstr>PowerPoint 演示文稿</vt:lpstr>
      <vt:lpstr>春松客服的运维和部署</vt:lpstr>
      <vt:lpstr>PowerPoint 演示文稿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314</cp:revision>
  <dcterms:created xsi:type="dcterms:W3CDTF">2018-12-15T14:21:46Z</dcterms:created>
  <dcterms:modified xsi:type="dcterms:W3CDTF">2021-11-28T11:44:05Z</dcterms:modified>
</cp:coreProperties>
</file>