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443" r:id="rId3"/>
    <p:sldId id="328" r:id="rId4"/>
    <p:sldId id="331" r:id="rId5"/>
    <p:sldId id="357" r:id="rId6"/>
    <p:sldId id="278" r:id="rId7"/>
    <p:sldId id="415" r:id="rId8"/>
    <p:sldId id="378" r:id="rId9"/>
    <p:sldId id="438" r:id="rId10"/>
    <p:sldId id="377" r:id="rId11"/>
    <p:sldId id="440" r:id="rId12"/>
    <p:sldId id="380" r:id="rId13"/>
    <p:sldId id="442" r:id="rId14"/>
    <p:sldId id="439" r:id="rId15"/>
    <p:sldId id="441" r:id="rId16"/>
    <p:sldId id="418" r:id="rId17"/>
    <p:sldId id="267" r:id="rId18"/>
    <p:sldId id="319" r:id="rId19"/>
  </p:sldIdLst>
  <p:sldSz cx="12192000" cy="6858000"/>
  <p:notesSz cx="6858000" cy="9144000"/>
  <p:embeddedFontLst>
    <p:embeddedFont>
      <p:font typeface="优设标题黑" panose="00000500000000000000" pitchFamily="2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F2EE9E-0571-460F-8352-20D6CC551640}">
          <p14:sldIdLst>
            <p14:sldId id="257"/>
            <p14:sldId id="443"/>
          </p14:sldIdLst>
        </p14:section>
        <p14:section name="首屏" id="{1A23F21D-9E13-4D8D-BF01-FA4656BE6E6D}">
          <p14:sldIdLst>
            <p14:sldId id="328"/>
          </p14:sldIdLst>
        </p14:section>
        <p14:section name="自我介绍" id="{166231FE-5770-4E9E-A2AE-F66924A3062F}">
          <p14:sldIdLst>
            <p14:sldId id="331"/>
          </p14:sldIdLst>
        </p14:section>
        <p14:section name="分享大纲" id="{05F591AE-37C6-44D7-B5D5-5B2F2E701E6D}">
          <p14:sldIdLst>
            <p14:sldId id="357"/>
          </p14:sldIdLst>
        </p14:section>
        <p14:section name="ch1" id="{CDED221A-8C98-4581-AA83-9BB223C65A25}">
          <p14:sldIdLst>
            <p14:sldId id="278"/>
            <p14:sldId id="415"/>
          </p14:sldIdLst>
        </p14:section>
        <p14:section name="ch2" id="{AA915A87-9C0A-4E09-BA79-0DE651E901AA}">
          <p14:sldIdLst>
            <p14:sldId id="378"/>
            <p14:sldId id="438"/>
          </p14:sldIdLst>
        </p14:section>
        <p14:section name="ch3" id="{E58B9C04-F6A0-45D1-8D78-36C4B354908B}">
          <p14:sldIdLst>
            <p14:sldId id="377"/>
            <p14:sldId id="440"/>
          </p14:sldIdLst>
        </p14:section>
        <p14:section name="ch4" id="{C2B820EA-09C2-4A45-9D55-1974CC7F0DFC}">
          <p14:sldIdLst>
            <p14:sldId id="380"/>
            <p14:sldId id="442"/>
          </p14:sldIdLst>
        </p14:section>
        <p14:section name="ch5" id="{8AA4D5CF-BB3F-4E16-9C9D-E771D33C1501}">
          <p14:sldIdLst>
            <p14:sldId id="439"/>
            <p14:sldId id="441"/>
            <p14:sldId id="418"/>
          </p14:sldIdLst>
        </p14:section>
        <p14:section name="end" id="{708F5718-353B-40D5-987C-E440F5819B6B}">
          <p14:sldIdLst>
            <p14:sldId id="267"/>
          </p14:sldIdLst>
        </p14:section>
        <p14:section name="backup" id="{8D75C2CE-5164-4DBA-8C17-339A906F979F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1"/>
    <p:restoredTop sz="70631"/>
  </p:normalViewPr>
  <p:slideViewPr>
    <p:cSldViewPr snapToGrid="0" snapToObjects="1">
      <p:cViewPr varScale="1">
        <p:scale>
          <a:sx n="63" d="100"/>
          <a:sy n="6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91BD-C247-5A43-912C-AE655260C99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3AEE6-67D0-CE46-BC8E-78700A31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1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69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2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447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3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81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6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B8CAE832-7589-48FB-AC93-B62E2FC49744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t>17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9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724-F90E-8A4E-9045-A0EF1438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B1103-5AFB-2640-A448-FBEDC374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5380-9058-3C49-8194-ADFE9530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DB8A-3A72-2A43-8BCA-C5025F8B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4B1C-DCED-464D-89B4-E1BD5BB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4AC-6715-3046-BE6F-79F23BAF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EF409-E29D-B744-9F5B-3290632D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5F71-6F3B-5E4E-9C16-FE37F620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C870-5183-F748-96DA-AEF9A891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ED3A-B8AD-E44A-AA05-38963DCE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0E2FE-A61B-494E-A445-B1B1ABCF2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33DF-85B1-A242-8FCF-B39FA08A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4471-89A0-264C-843B-9BE4A64C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C02E-6D51-BC4C-B9FF-9629249C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01FF-CFEE-2F42-BCDC-62E712CB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5FA4-CD5F-CB42-945E-05D0CC2E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7843-D12B-964B-8680-4528E8F1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BA65-A204-4C48-BA24-11961E42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474F-E657-A847-9D10-44BD75D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E4AD-CE9B-8E41-A87B-4D144F9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9A36-9B8B-8246-BC7D-58AE3682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44C8-A9EF-174B-9E5B-CEA271CA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77A4-155B-3D43-8A26-DB66D9F3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1FCC-237E-1E4C-A68D-D75F5259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B008-F445-CF42-B0B6-FD913639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43D-45F5-C142-8B5F-4D733BF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9FA7-ACC5-D342-93C7-5B0868EC0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3D007-3161-ED4F-ABB2-2415EC22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979-89F1-484A-B997-A14A41CC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4189-ADA0-E94B-BC9D-401A44D9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C3FC2-F78E-734C-A554-83DBBE03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F960-9DD4-164A-B111-B01135C7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A1307-C8CD-EA4A-B537-E63FA93C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6E81B-CDA2-9543-9425-BBF1C41B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2EFB9-2097-CD4E-B207-D67740570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A53BD-7B67-524D-89D8-BFF30BCC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C3A13-0615-B24A-980B-F53C822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94465-7142-EE45-A8B2-BF0564EB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112EE-0E89-8C4A-A488-3C99B714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253-2953-624B-A75E-E9C74C7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B54BD-42DE-6E46-B9E7-E30B4AD5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B2B1-37C7-6346-AD27-C59F695D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DD299-D8B1-0E4A-AFF4-51CCB7C4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0C0F2-E488-CF4F-BADD-1535CEC8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7CF1C-3841-704E-9E48-158F7D5F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29A6-4365-E74E-AC5A-D89BA5C1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E56A-6D39-2B41-A217-9A7343C2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34C-7534-4B43-BED6-332088A3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C6332-DAAB-2E44-AFBC-1435CDC9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D447-A986-8142-8AAF-0E84519E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2F49A-AA54-204A-B924-020FCDD0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8C2A-D76C-CA4D-9A91-0A46D1DB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A3B9-8B69-A540-8F68-185E9973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AEB28-C60D-C24E-81BC-405A2B6D4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A682-BD05-F441-B219-F4E79C87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2046-D0BB-F842-AAB0-44F6DC8D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E0B6-701A-9646-B44B-B3C851BA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DB01-D149-5041-8720-1835719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6AFE0-5190-B643-9E24-748BEA13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D215B-B03E-804F-B2CC-1BA775A2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9963-A74E-734C-B93C-24C524B5C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A9E0-5343-814D-B24A-88783A2F4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7D0D-E17F-534D-959D-4586B02D1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hatopera" TargetMode="External"/><Relationship Id="rId2" Type="http://schemas.openxmlformats.org/officeDocument/2006/relationships/hyperlink" Target="https://docs.chatoper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t.chatopera.com/" TargetMode="External"/><Relationship Id="rId5" Type="http://schemas.openxmlformats.org/officeDocument/2006/relationships/hyperlink" Target="https://blog.chatopera.com/" TargetMode="External"/><Relationship Id="rId4" Type="http://schemas.openxmlformats.org/officeDocument/2006/relationships/hyperlink" Target="https://github.com/chatopera/cskef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3B5C645-9DA2-4E54-9104-6224E6960252}"/>
              </a:ext>
            </a:extLst>
          </p:cNvPr>
          <p:cNvSpPr/>
          <p:nvPr/>
        </p:nvSpPr>
        <p:spPr>
          <a:xfrm>
            <a:off x="1485003" y="2425724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行动号召：给春松客服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DDC68-9163-4210-B693-F55548AC6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28" y="4267222"/>
            <a:ext cx="4386187" cy="11615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F7BFBC-2823-483D-B4E3-1D99C5784E28}"/>
              </a:ext>
            </a:extLst>
          </p:cNvPr>
          <p:cNvSpPr txBox="1"/>
          <p:nvPr/>
        </p:nvSpPr>
        <p:spPr>
          <a:xfrm>
            <a:off x="1404097" y="997206"/>
            <a:ext cx="7738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做好开源客服系统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7A4A9C-1889-4D9E-9955-5364ED89C688}"/>
              </a:ext>
            </a:extLst>
          </p:cNvPr>
          <p:cNvSpPr txBox="1"/>
          <p:nvPr/>
        </p:nvSpPr>
        <p:spPr>
          <a:xfrm>
            <a:off x="1485003" y="3300244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github.com/chatopera/cskefu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95805B-C616-41C2-8AC4-47E00F225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185" y="4014918"/>
            <a:ext cx="3238500" cy="685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5A7EB6-BA6F-44F4-9DF5-71A03384F6B8}"/>
              </a:ext>
            </a:extLst>
          </p:cNvPr>
          <p:cNvSpPr txBox="1"/>
          <p:nvPr/>
        </p:nvSpPr>
        <p:spPr>
          <a:xfrm>
            <a:off x="1485003" y="4918422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分享内容在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秒后开始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07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关联联系人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39271512-C91C-4046-A0E6-D8DC5CB2090C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坐席会话的工具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2FBCA282-230D-A943-ACFB-304B48B939A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87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8">
            <a:extLst>
              <a:ext uri="{FF2B5EF4-FFF2-40B4-BE49-F238E27FC236}">
                <a16:creationId xmlns:a16="http://schemas.microsoft.com/office/drawing/2014/main" id="{F5DA5A49-185E-2743-B630-E641173045A5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坐席会话的工具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DBE39BB6-313D-7E4A-8C6D-5259AF4EC0DA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19EC5-637F-354B-80AF-36C192D97387}"/>
              </a:ext>
            </a:extLst>
          </p:cNvPr>
          <p:cNvSpPr txBox="1">
            <a:spLocks/>
          </p:cNvSpPr>
          <p:nvPr/>
        </p:nvSpPr>
        <p:spPr>
          <a:xfrm>
            <a:off x="343522" y="251261"/>
            <a:ext cx="65820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客户关系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5A49E-4DAB-EF41-A396-FDBA5CC8A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37" y="1576824"/>
            <a:ext cx="7366612" cy="4825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61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AC2EB8E2-EB3C-4546-BC2D-7C1603B93046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坐席会话的工具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03372C19-FE62-DE43-B249-6D7C3C0547F6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90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8">
            <a:extLst>
              <a:ext uri="{FF2B5EF4-FFF2-40B4-BE49-F238E27FC236}">
                <a16:creationId xmlns:a16="http://schemas.microsoft.com/office/drawing/2014/main" id="{F5DA5A49-185E-2743-B630-E641173045A5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坐席会话的工具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DBE39BB6-313D-7E4A-8C6D-5259AF4EC0DA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19EC5-637F-354B-80AF-36C192D97387}"/>
              </a:ext>
            </a:extLst>
          </p:cNvPr>
          <p:cNvSpPr txBox="1">
            <a:spLocks/>
          </p:cNvSpPr>
          <p:nvPr/>
        </p:nvSpPr>
        <p:spPr>
          <a:xfrm>
            <a:off x="343522" y="251261"/>
            <a:ext cx="65820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路由到不同技能组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AD517-BA94-4F4F-B1FA-0A4A47DD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11" y="1456160"/>
            <a:ext cx="7080105" cy="5175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854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8104AA68-5F04-1A4B-A31B-D55AEE668F26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坐席会话的工具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6B1DDCC6-2985-6144-BA9E-8DE27445200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29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8">
            <a:extLst>
              <a:ext uri="{FF2B5EF4-FFF2-40B4-BE49-F238E27FC236}">
                <a16:creationId xmlns:a16="http://schemas.microsoft.com/office/drawing/2014/main" id="{F5DA5A49-185E-2743-B630-E641173045A5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坐席会话的工具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DBE39BB6-313D-7E4A-8C6D-5259AF4EC0DA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19EC5-637F-354B-80AF-36C192D97387}"/>
              </a:ext>
            </a:extLst>
          </p:cNvPr>
          <p:cNvSpPr txBox="1">
            <a:spLocks/>
          </p:cNvSpPr>
          <p:nvPr/>
        </p:nvSpPr>
        <p:spPr>
          <a:xfrm>
            <a:off x="343522" y="251261"/>
            <a:ext cx="65820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其他实用工具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17EF9-D3D1-7845-A097-E00AD04CC992}"/>
              </a:ext>
            </a:extLst>
          </p:cNvPr>
          <p:cNvSpPr txBox="1"/>
          <p:nvPr/>
        </p:nvSpPr>
        <p:spPr>
          <a:xfrm>
            <a:off x="1114480" y="1980862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邀请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EA53C-B0EA-424D-BD4D-AA3164D5DF0F}"/>
              </a:ext>
            </a:extLst>
          </p:cNvPr>
          <p:cNvSpPr txBox="1"/>
          <p:nvPr/>
        </p:nvSpPr>
        <p:spPr>
          <a:xfrm>
            <a:off x="1114480" y="3187909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收藏消息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33A5-2428-214B-BEFF-0EC635FFF44B}"/>
              </a:ext>
            </a:extLst>
          </p:cNvPr>
          <p:cNvSpPr txBox="1"/>
          <p:nvPr/>
        </p:nvSpPr>
        <p:spPr>
          <a:xfrm>
            <a:off x="1114480" y="4394956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对话历史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3C031-E124-1147-835D-0A7B790CBB45}"/>
              </a:ext>
            </a:extLst>
          </p:cNvPr>
          <p:cNvSpPr txBox="1"/>
          <p:nvPr/>
        </p:nvSpPr>
        <p:spPr>
          <a:xfrm>
            <a:off x="5753820" y="1947609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发送图片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/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CE17C-3F9D-E143-9EFC-A0CD62088826}"/>
              </a:ext>
            </a:extLst>
          </p:cNvPr>
          <p:cNvSpPr txBox="1"/>
          <p:nvPr/>
        </p:nvSpPr>
        <p:spPr>
          <a:xfrm>
            <a:off x="5753820" y="3187908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访客录入的状态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F9F16-10BB-9D42-B530-E7ADC821ADAE}"/>
              </a:ext>
            </a:extLst>
          </p:cNvPr>
          <p:cNvSpPr txBox="1"/>
          <p:nvPr/>
        </p:nvSpPr>
        <p:spPr>
          <a:xfrm>
            <a:off x="5753820" y="4430563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访问信息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84073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代码结构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892846" y="1871100"/>
            <a:ext cx="4104456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Templates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Controller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Proxy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Model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2DEFFAC-5BCA-214B-BBEA-265F1421EA6E}"/>
              </a:ext>
            </a:extLst>
          </p:cNvPr>
          <p:cNvSpPr/>
          <p:nvPr/>
        </p:nvSpPr>
        <p:spPr>
          <a:xfrm>
            <a:off x="4123309" y="3487478"/>
            <a:ext cx="680484" cy="510363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7F720-49A2-154C-8EB7-4B2C2A2A255D}"/>
              </a:ext>
            </a:extLst>
          </p:cNvPr>
          <p:cNvSpPr/>
          <p:nvPr/>
        </p:nvSpPr>
        <p:spPr>
          <a:xfrm>
            <a:off x="4960366" y="4526441"/>
            <a:ext cx="24665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Database</a:t>
            </a:r>
            <a:endParaRPr lang="en-US" sz="4000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B53CEF89-1C4A-F74A-B3D6-09B06802572E}"/>
              </a:ext>
            </a:extLst>
          </p:cNvPr>
          <p:cNvSpPr/>
          <p:nvPr/>
        </p:nvSpPr>
        <p:spPr>
          <a:xfrm>
            <a:off x="5659867" y="2966263"/>
            <a:ext cx="1067505" cy="1297172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grpSp>
        <p:nvGrpSpPr>
          <p:cNvPr id="9" name="组合 27">
            <a:extLst>
              <a:ext uri="{FF2B5EF4-FFF2-40B4-BE49-F238E27FC236}">
                <a16:creationId xmlns:a16="http://schemas.microsoft.com/office/drawing/2014/main" id="{3CF6BD5F-5ADF-954A-9C68-2A7378186158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8132AE03-0C74-B54F-AD46-B229885F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FECC4F80-C195-2E4E-9463-B5C8CAF29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07B9C60-3EE6-A74B-9F45-2D2CDC0659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CE49937-654A-2341-90DF-D0642F50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26C7430A-9A14-C840-9333-56FCB93CF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AF6D1F9-5397-0C4E-AD79-2CBAB39F4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02353FB2-2B76-8540-8B50-47BCEB5E3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58">
            <a:extLst>
              <a:ext uri="{FF2B5EF4-FFF2-40B4-BE49-F238E27FC236}">
                <a16:creationId xmlns:a16="http://schemas.microsoft.com/office/drawing/2014/main" id="{C77BA972-5E9C-6841-9E9A-999D7642D0EE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坐席会话的工具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387CA4B5-AA7B-3C4C-A288-261DBDDF4ADC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28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>
            <a:extLst>
              <a:ext uri="{FF2B5EF4-FFF2-40B4-BE49-F238E27FC236}">
                <a16:creationId xmlns:a16="http://schemas.microsoft.com/office/drawing/2014/main" id="{0842B53D-CFFE-4D21-8C24-365067BC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80" y="494312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公众号</a:t>
            </a:r>
          </a:p>
        </p:txBody>
      </p:sp>
      <p:pic>
        <p:nvPicPr>
          <p:cNvPr id="10" name="图片 12" descr="qrcode_for_gh_1853b7a9c17e_344">
            <a:extLst>
              <a:ext uri="{FF2B5EF4-FFF2-40B4-BE49-F238E27FC236}">
                <a16:creationId xmlns:a16="http://schemas.microsoft.com/office/drawing/2014/main" id="{7344E5D1-EF1E-4513-B61A-475728B9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6418" y="3247670"/>
            <a:ext cx="16605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36" descr="未标题-1_03">
            <a:extLst>
              <a:ext uri="{FF2B5EF4-FFF2-40B4-BE49-F238E27FC236}">
                <a16:creationId xmlns:a16="http://schemas.microsoft.com/office/drawing/2014/main" id="{D9BC7154-70DC-4837-8976-6DFA1DF3A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0825" y="454025"/>
            <a:ext cx="40703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7F18DC8-CC20-4352-B1F6-36ABA0A28573}"/>
              </a:ext>
            </a:extLst>
          </p:cNvPr>
          <p:cNvSpPr/>
          <p:nvPr/>
        </p:nvSpPr>
        <p:spPr>
          <a:xfrm>
            <a:off x="2306955" y="1901190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algn="ctr"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065CA11-F2AD-4D78-98EC-9A6AF910B083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0A65F94-9A2F-4FA7-A584-E1E37173F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1607" y="3231001"/>
            <a:ext cx="1695450" cy="1695450"/>
          </a:xfrm>
          <a:prstGeom prst="rect">
            <a:avLst/>
          </a:prstGeom>
        </p:spPr>
      </p:pic>
      <p:sp>
        <p:nvSpPr>
          <p:cNvPr id="15" name="文本框 11">
            <a:extLst>
              <a:ext uri="{FF2B5EF4-FFF2-40B4-BE49-F238E27FC236}">
                <a16:creationId xmlns:a16="http://schemas.microsoft.com/office/drawing/2014/main" id="{F4451220-769B-4DB1-8603-CDC072C3B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105" y="493055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用户群</a:t>
            </a: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8172E381-6987-4E6E-B6E8-C89B673D8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最新更新，动态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277845-5427-4711-BD0F-29ED57F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931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春松客服，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机器人平台用户讨论群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88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B9BDBC-492F-4ACA-A160-96C5B498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757011"/>
            <a:ext cx="897293" cy="1325563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789618-54C5-4AEB-A723-9E1D37E3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http://github.com/chatopera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春松客服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https://github.com/chatopera/cskefu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https://blog.chatopera.com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https://bot.chatopera.com/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2A5C22C-2441-456A-9AA1-678083AB0F75}"/>
              </a:ext>
            </a:extLst>
          </p:cNvPr>
          <p:cNvSpPr/>
          <p:nvPr/>
        </p:nvSpPr>
        <p:spPr>
          <a:xfrm>
            <a:off x="9734551" y="654623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90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6" descr="未标题-1_03">
            <a:extLst>
              <a:ext uri="{FF2B5EF4-FFF2-40B4-BE49-F238E27FC236}">
                <a16:creationId xmlns:a16="http://schemas.microsoft.com/office/drawing/2014/main" id="{E68DC2C9-191D-449E-8CA8-DE00EE21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3490" y="763439"/>
            <a:ext cx="16541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AC76577E-8C8E-46AE-83FE-41E85F70BB5D}"/>
              </a:ext>
            </a:extLst>
          </p:cNvPr>
          <p:cNvSpPr/>
          <p:nvPr/>
        </p:nvSpPr>
        <p:spPr>
          <a:xfrm>
            <a:off x="1253490" y="1466846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9AD1A-8DFB-D54E-97EA-FA14B767056B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1717DB-ECB5-442C-A621-8A352FF8B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628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1">
            <a:extLst>
              <a:ext uri="{FF2B5EF4-FFF2-40B4-BE49-F238E27FC236}">
                <a16:creationId xmlns:a16="http://schemas.microsoft.com/office/drawing/2014/main" id="{9167A3B7-0419-4549-A5F5-3F8793EA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55" y="3325605"/>
            <a:ext cx="1390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王海良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888BB-A856-2F4C-9272-3CB95BA3929A}"/>
              </a:ext>
            </a:extLst>
          </p:cNvPr>
          <p:cNvSpPr txBox="1"/>
          <p:nvPr/>
        </p:nvSpPr>
        <p:spPr>
          <a:xfrm>
            <a:off x="841655" y="3994961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华夏春松联合创始人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F8488-FA06-D144-82BA-B9DAB1891EEC}"/>
              </a:ext>
            </a:extLst>
          </p:cNvPr>
          <p:cNvSpPr txBox="1"/>
          <p:nvPr/>
        </p:nvSpPr>
        <p:spPr>
          <a:xfrm>
            <a:off x="723737" y="207334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坐席会话的工具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5">
            <a:extLst>
              <a:ext uri="{FF2B5EF4-FFF2-40B4-BE49-F238E27FC236}">
                <a16:creationId xmlns:a16="http://schemas.microsoft.com/office/drawing/2014/main" id="{4513DE40-510F-3044-B7CA-64073B7524D2}"/>
              </a:ext>
            </a:extLst>
          </p:cNvPr>
          <p:cNvSpPr/>
          <p:nvPr/>
        </p:nvSpPr>
        <p:spPr>
          <a:xfrm>
            <a:off x="788217" y="375889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783A392-FB5C-4DBB-8B6D-E822AB6FB32A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182D0D-7D22-4B76-AC00-E6F8F504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318B20-CC58-461D-9300-532696702EB8}"/>
              </a:ext>
            </a:extLst>
          </p:cNvPr>
          <p:cNvGrpSpPr/>
          <p:nvPr/>
        </p:nvGrpSpPr>
        <p:grpSpPr>
          <a:xfrm>
            <a:off x="603987" y="4552346"/>
            <a:ext cx="3675429" cy="1756365"/>
            <a:chOff x="603987" y="4552346"/>
            <a:chExt cx="3675429" cy="175636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6767AC0-328A-4B0E-B1D5-F49C26CE4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3402" y="4552346"/>
              <a:ext cx="1109019" cy="1109019"/>
            </a:xfrm>
            <a:prstGeom prst="rect">
              <a:avLst/>
            </a:prstGeom>
          </p:spPr>
        </p:pic>
        <p:sp>
          <p:nvSpPr>
            <p:cNvPr id="19" name="文本框 11">
              <a:extLst>
                <a:ext uri="{FF2B5EF4-FFF2-40B4-BE49-F238E27FC236}">
                  <a16:creationId xmlns:a16="http://schemas.microsoft.com/office/drawing/2014/main" id="{73191D6B-7D10-4E7F-80DB-9CB925ADE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987" y="5709013"/>
              <a:ext cx="35067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用户群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78F652E-2325-43DC-A9E0-2FFFB0AE5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28" y="6047101"/>
              <a:ext cx="35067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春松客服，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机器人平台用户讨论群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4EAC0440-FED7-4EA6-9244-12E6533E4B0D}"/>
              </a:ext>
            </a:extLst>
          </p:cNvPr>
          <p:cNvSpPr/>
          <p:nvPr/>
        </p:nvSpPr>
        <p:spPr>
          <a:xfrm>
            <a:off x="788217" y="1157865"/>
            <a:ext cx="843153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32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03146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5DE06C4-2AC1-484E-9283-FF845EA6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493" y="53194"/>
            <a:ext cx="6464532" cy="14347019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CAB91402-7AEF-E342-96B1-459B7EC5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893" y="205594"/>
            <a:ext cx="6464532" cy="14347019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AEAB38A-3A25-0445-98F5-39A555AA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293" y="357994"/>
            <a:ext cx="6464532" cy="143470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71E706-1726-3142-97AC-244C9951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-1"/>
            <a:ext cx="310515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B94D0-3038-C640-BF87-161CD1EEDE64}"/>
              </a:ext>
            </a:extLst>
          </p:cNvPr>
          <p:cNvSpPr txBox="1"/>
          <p:nvPr/>
        </p:nvSpPr>
        <p:spPr>
          <a:xfrm>
            <a:off x="162612" y="1681109"/>
            <a:ext cx="8924238" cy="4549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王海良，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联合创始人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&amp;CEO，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微软人工智能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最有价值专家。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年毕业于北邮，后加入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工作四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年，先后工作于软件开发实验室和创新中心。从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开始工作于创业公司，三角兽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算法工程师，呤呤英语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产品负责人，负责智能对话系统研发，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年出版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智能问答与深度学习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一书。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25" y="296872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分享大纲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43A8894D-F348-4A7D-A18B-9BBC831A63F9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坐席会话的工具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C43D04F8-61D4-4F17-A886-F573DAE5C6F7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463A06FD-59C7-3C48-85B0-F04AE2A4D478}"/>
              </a:ext>
            </a:extLst>
          </p:cNvPr>
          <p:cNvSpPr txBox="1"/>
          <p:nvPr/>
        </p:nvSpPr>
        <p:spPr>
          <a:xfrm>
            <a:off x="907523" y="1622435"/>
            <a:ext cx="4791528" cy="84022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拉黑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服务小结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关联联系人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转接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92194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拉黑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09FC8D2E-0036-A240-8CAA-D1B251751672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坐席会话的工具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46A7D370-434A-C44F-9181-29075172970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9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8">
            <a:extLst>
              <a:ext uri="{FF2B5EF4-FFF2-40B4-BE49-F238E27FC236}">
                <a16:creationId xmlns:a16="http://schemas.microsoft.com/office/drawing/2014/main" id="{F5DA5A49-185E-2743-B630-E641173045A5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坐席会话的工具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DBE39BB6-313D-7E4A-8C6D-5259AF4EC0DA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19EC5-637F-354B-80AF-36C192D97387}"/>
              </a:ext>
            </a:extLst>
          </p:cNvPr>
          <p:cNvSpPr txBox="1">
            <a:spLocks/>
          </p:cNvSpPr>
          <p:nvPr/>
        </p:nvSpPr>
        <p:spPr>
          <a:xfrm>
            <a:off x="343522" y="251261"/>
            <a:ext cx="65820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屏蔽一个访客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63E014-5BEE-524A-91E0-030B0008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10" y="1946156"/>
            <a:ext cx="7429500" cy="455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47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服务小结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E69B61B7-07FC-6E47-94B8-4970D67CFDDC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坐席会话的工具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822585B1-B0A1-A746-AC4C-546F7A56F056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2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8">
            <a:extLst>
              <a:ext uri="{FF2B5EF4-FFF2-40B4-BE49-F238E27FC236}">
                <a16:creationId xmlns:a16="http://schemas.microsoft.com/office/drawing/2014/main" id="{F5DA5A49-185E-2743-B630-E641173045A5}"/>
              </a:ext>
            </a:extLst>
          </p:cNvPr>
          <p:cNvSpPr txBox="1"/>
          <p:nvPr/>
        </p:nvSpPr>
        <p:spPr>
          <a:xfrm>
            <a:off x="7993065" y="625163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坐席会话的工具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DBE39BB6-313D-7E4A-8C6D-5259AF4EC0DA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19EC5-637F-354B-80AF-36C192D97387}"/>
              </a:ext>
            </a:extLst>
          </p:cNvPr>
          <p:cNvSpPr txBox="1">
            <a:spLocks/>
          </p:cNvSpPr>
          <p:nvPr/>
        </p:nvSpPr>
        <p:spPr>
          <a:xfrm>
            <a:off x="343522" y="251261"/>
            <a:ext cx="65820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记录服务体会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5CBAB9-2853-4A49-B1CE-A8B6A56F9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548" y="1456160"/>
            <a:ext cx="7470996" cy="5171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0165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4598EE"/>
            </a:gs>
            <a:gs pos="100000">
              <a:srgbClr val="1272C4"/>
            </a:gs>
          </a:gsLst>
          <a:lin ang="5400000" scaled="0"/>
        </a:gradFill>
        <a:ln>
          <a:noFill/>
        </a:ln>
      </a:spPr>
      <a:bodyPr anchor="ctr"/>
      <a:lstStyle>
        <a:defPPr algn="ctr" fontAlgn="auto">
          <a:defRPr noProof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atopera_Workshop_招聘机器人3" id="{32C80897-EDE8-F541-9DDA-3E74D120CFCF}" vid="{76310001-9CE8-7A42-9061-A2C664E19A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430</Words>
  <Application>Microsoft Office PowerPoint</Application>
  <PresentationFormat>宽屏</PresentationFormat>
  <Paragraphs>93</Paragraphs>
  <Slides>18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Arial</vt:lpstr>
      <vt:lpstr>Calibri Light</vt:lpstr>
      <vt:lpstr>优设标题黑</vt:lpstr>
      <vt:lpstr>Calibri</vt:lpstr>
      <vt:lpstr>Office Theme</vt:lpstr>
      <vt:lpstr>PowerPoint 演示文稿</vt:lpstr>
      <vt:lpstr>PowerPoint 演示文稿</vt:lpstr>
      <vt:lpstr>PowerPoint 演示文稿</vt:lpstr>
      <vt:lpstr>自我介绍</vt:lpstr>
      <vt:lpstr>分享大纲</vt:lpstr>
      <vt:lpstr>拉黑</vt:lpstr>
      <vt:lpstr>PowerPoint 演示文稿</vt:lpstr>
      <vt:lpstr>服务小结</vt:lpstr>
      <vt:lpstr>PowerPoint 演示文稿</vt:lpstr>
      <vt:lpstr>关联联系人</vt:lpstr>
      <vt:lpstr>PowerPoint 演示文稿</vt:lpstr>
      <vt:lpstr>转接</vt:lpstr>
      <vt:lpstr>PowerPoint 演示文稿</vt:lpstr>
      <vt:lpstr>其他</vt:lpstr>
      <vt:lpstr>PowerPoint 演示文稿</vt:lpstr>
      <vt:lpstr>代码结构</vt:lpstr>
      <vt:lpstr>PowerPoint 演示文稿</vt:lpstr>
      <vt:lpstr>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Liang Wang</dc:creator>
  <cp:lastModifiedBy>WANG Hai Liang</cp:lastModifiedBy>
  <cp:revision>1091</cp:revision>
  <dcterms:created xsi:type="dcterms:W3CDTF">2018-12-15T14:21:46Z</dcterms:created>
  <dcterms:modified xsi:type="dcterms:W3CDTF">2021-11-28T11:47:48Z</dcterms:modified>
</cp:coreProperties>
</file>