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2B8E-9715-4DC2-B816-DEFF6E33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E5F3-95BF-46F7-8DAE-82778170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29E2-6F60-4D39-BB4A-9D44D114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A30-16BB-4A5F-9B15-76BD14D2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AD43-C72F-4331-8FF2-EE194C2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C9B-9E80-4B30-B273-1DB9BB4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8BE07-3EA8-47AF-9965-E4054426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CF38-7AF2-46A3-8862-2EDB8C3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D604-E337-4C26-AFA3-178D880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396E-EDE9-4B5A-8186-F741EAD6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38344-4877-4E70-BCD3-4BCD6F25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D46B-8E04-4119-B6BA-E55FDD1A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62B9-915A-406D-9E7B-53E85278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195A-EFBF-4866-853B-BC2B3FE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993E-205A-4AC4-AC89-51EDD84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E38-0E77-4A4A-9987-D86D888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F042-FF98-4E1F-B9C7-906C6727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B82A-1398-4600-B0D2-174332C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82F1-09EB-412D-AA08-6DF6BCC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500D-9544-42B4-ADCA-111E742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C83-6C84-4E8B-83A9-FC5454AF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B5A0-4E0A-4FE8-A817-A180F7C6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4E6C-4A3C-4712-BA6C-5BEAE5F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26C2-317B-4D5D-A38C-1235FAB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A6E1-9185-4F82-ABD4-4C8FE613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A72-8F65-415C-8A4A-5DEB516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E560-33ED-4352-B4F2-CEA49FADB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9BB5-7DB5-48D8-9640-8391C822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F518-96B7-48D8-8E49-0B8D2A2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A219-5C3F-4FC2-A70D-60D5B88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6E62-8652-4B98-98DE-8EAD5D7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1F9C-4F6A-4F38-813D-B58004E6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A14C-F3D3-4970-B826-0342B3E7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C832-7347-43A7-BAFC-58E63E92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A7B23-FD81-4A34-BFCE-8BFDA859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62538-913C-431A-B94B-57DA8276E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4FE7-1008-4386-B509-A089EF9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E504-0995-400E-85C0-C88F29B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AEB3-A36B-4131-A0C5-480A1F8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9C0-E5A3-44C4-95EE-5A55EE12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7DB-4CD6-4321-B24F-CAF8A49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87E3C-27BC-480F-8558-DB99C78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7F2D-77D7-4E7B-A9E6-C76DF5F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9B08-A746-4324-B2CD-01B0341D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24D4-15A1-4846-9B5F-95D633F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8119-01A1-4262-B3E8-530AE2F7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5E9-6F9A-4CAA-8976-E697797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7ADD-641B-4912-9C02-48FE744F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119C-1CE7-45FC-81F7-7AC8DF73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E9CD-0A19-4A69-8A6E-1FB90D12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D30-60B2-4FD1-BAD7-98CC2704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4B5-AAB4-4422-B7C5-FABE592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D31-6D80-4A1C-9AC0-E5351F82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799B9-D58F-46F1-9071-7B43DA625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4D94-E63E-4E55-934F-306BA3D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61E7-2571-4F30-BC2F-BC3C8FCF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CF56-394E-44F2-9C72-7B33FE2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DD47-F7A4-475F-B29F-264F64E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1A583-9BC2-4291-9CB3-F234ED2D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A4EC-11D8-4534-9666-4DBDD741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F9C9-241B-4FAA-BFA4-50FAF774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117D-46F4-471C-B511-B6A151E7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5C15-82EA-44AD-91A3-3E39FC44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260E7F8-549B-7757-8058-3F95E7DD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1" y="848951"/>
            <a:ext cx="6498481" cy="535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8488E168-5664-0848-2FDD-9E756FD6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86" y="3429000"/>
            <a:ext cx="1920581" cy="19205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0383C2-80B9-AB8D-C71B-279E90F468CA}"/>
              </a:ext>
            </a:extLst>
          </p:cNvPr>
          <p:cNvSpPr txBox="1"/>
          <p:nvPr/>
        </p:nvSpPr>
        <p:spPr>
          <a:xfrm>
            <a:off x="2260231" y="1728849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8FDF4-5D26-0BFA-4100-E538A7DA0A03}"/>
              </a:ext>
            </a:extLst>
          </p:cNvPr>
          <p:cNvSpPr txBox="1"/>
          <p:nvPr/>
        </p:nvSpPr>
        <p:spPr>
          <a:xfrm>
            <a:off x="2927882" y="23745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开发者的收银工具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51DDD-083E-AEB2-235B-8C45C360E393}"/>
              </a:ext>
            </a:extLst>
          </p:cNvPr>
          <p:cNvSpPr txBox="1"/>
          <p:nvPr/>
        </p:nvSpPr>
        <p:spPr>
          <a:xfrm>
            <a:off x="3370880" y="5435183"/>
            <a:ext cx="127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打开证书商店</a:t>
            </a: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7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6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D8AD30A-E00C-E699-8DE6-9EB34474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79" y="1085203"/>
            <a:ext cx="8314379" cy="458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30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FB21D416-7DBB-72C2-2EC8-718487DD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11" y="1994590"/>
            <a:ext cx="6758082" cy="3391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5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2BEA4F3D-77C6-C497-BA25-1086D18D4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"/>
          <a:stretch/>
        </p:blipFill>
        <p:spPr>
          <a:xfrm>
            <a:off x="832571" y="519535"/>
            <a:ext cx="2967959" cy="523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32DE65E2-909B-B6B5-BC1F-03B40E1AE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8" y="519535"/>
            <a:ext cx="2917301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6C00F727-3DE2-FD03-966B-0223D826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71" y="519535"/>
            <a:ext cx="2952923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33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297CB5B3-164C-77AD-DB3A-96655937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9" y="1758902"/>
            <a:ext cx="6239396" cy="409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7F2F2B5-ADBA-C315-1D02-A92393C3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63" y="573860"/>
            <a:ext cx="8405874" cy="571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3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13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6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9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宽屏</PresentationFormat>
  <Paragraphs>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HarmonyOS Sans SC Black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HL W.</cp:lastModifiedBy>
  <cp:revision>30</cp:revision>
  <dcterms:created xsi:type="dcterms:W3CDTF">2022-04-29T08:00:55Z</dcterms:created>
  <dcterms:modified xsi:type="dcterms:W3CDTF">2023-11-03T06:51:27Z</dcterms:modified>
</cp:coreProperties>
</file>