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124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2B8E-9715-4DC2-B816-DEFF6E33D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3E5F3-95BF-46F7-8DAE-827781703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29E2-6F60-4D39-BB4A-9D44D114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F8A30-16BB-4A5F-9B15-76BD14D2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2AD43-C72F-4331-8FF2-EE194C2A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3C9B-9E80-4B30-B273-1DB9BB48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8BE07-3EA8-47AF-9965-E40544264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CF38-7AF2-46A3-8862-2EDB8C32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DD604-E337-4C26-AFA3-178D8800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B396E-EDE9-4B5A-8186-F741EAD6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3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38344-4877-4E70-BCD3-4BCD6F25C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ED46B-8E04-4119-B6BA-E55FDD1A8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662B9-915A-406D-9E7B-53E85278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195A-EFBF-4866-853B-BC2B3FEC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993E-205A-4AC4-AC89-51EDD84D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3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6E38-0E77-4A4A-9987-D86D8887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F042-FF98-4E1F-B9C7-906C67273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AB82A-1398-4600-B0D2-174332C3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82F1-09EB-412D-AA08-6DF6BCCE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9500D-9544-42B4-ADCA-111E7426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5C83-6C84-4E8B-83A9-FC5454AF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7B5A0-4E0A-4FE8-A817-A180F7C65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44E6C-4A3C-4712-BA6C-5BEAE5FC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C26C2-317B-4D5D-A38C-1235FAB1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CA6E1-9185-4F82-ABD4-4C8FE613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1A72-8F65-415C-8A4A-5DEB5164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E560-33ED-4352-B4F2-CEA49FADB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99BB5-7DB5-48D8-9640-8391C8224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BF518-96B7-48D8-8E49-0B8D2A29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AA219-5C3F-4FC2-A70D-60D5B88B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96E62-8652-4B98-98DE-8EAD5D7C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1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1F9C-4F6A-4F38-813D-B58004E6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A14C-F3D3-4970-B826-0342B3E7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CC832-7347-43A7-BAFC-58E63E92D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A7B23-FD81-4A34-BFCE-8BFDA8591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62538-913C-431A-B94B-57DA8276E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E4FE7-1008-4386-B509-A089EF99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CE504-0995-400E-85C0-C88F29BC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8AEB3-A36B-4131-A0C5-480A1F81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2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19C0-E5A3-44C4-95EE-5A55EE12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587DB-4CD6-4321-B24F-CAF8A498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87E3C-27BC-480F-8558-DB99C781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B7F2D-77D7-4E7B-A9E6-C76DF5FA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1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29B08-A746-4324-B2CD-01B0341D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24D4-15A1-4846-9B5F-95D633F0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08119-01A1-4262-B3E8-530AE2F7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2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B5E9-6F9A-4CAA-8976-E697797E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77ADD-641B-4912-9C02-48FE744F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3119C-1CE7-45FC-81F7-7AC8DF733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EE9CD-0A19-4A69-8A6E-1FB90D12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FD30-60B2-4FD1-BAD7-98CC2704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8F4B5-AAB4-4422-B7C5-FABE592F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2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2D31-6D80-4A1C-9AC0-E5351F82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799B9-D58F-46F1-9071-7B43DA625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D4D94-E63E-4E55-934F-306BA3DA7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61E7-2571-4F30-BC2F-BC3C8FCF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2CF56-394E-44F2-9C72-7B33FE2B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EDD47-F7A4-475F-B29F-264F64EA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1A583-9BC2-4291-9CB3-F234ED2D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A4EC-11D8-4534-9666-4DBDD741A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8F9C9-241B-4FAA-BFA4-50FAF7742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1117D-46F4-471C-B511-B6A151E7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A5C15-82EA-44AD-91A3-3E39FC44F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9260E7F8-549B-7757-8058-3F95E7DD4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31" y="848951"/>
            <a:ext cx="6498481" cy="5350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8488E168-5664-0848-2FDD-9E756FD65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86" y="3429000"/>
            <a:ext cx="1920581" cy="19205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0383C2-80B9-AB8D-C71B-279E90F468CA}"/>
              </a:ext>
            </a:extLst>
          </p:cNvPr>
          <p:cNvSpPr txBox="1"/>
          <p:nvPr/>
        </p:nvSpPr>
        <p:spPr>
          <a:xfrm>
            <a:off x="2260231" y="1728849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Chatopera </a:t>
            </a:r>
            <a:r>
              <a:rPr lang="zh-CN" altLang="en-US" sz="28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证书商店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C8FDF4-5D26-0BFA-4100-E538A7DA0A03}"/>
              </a:ext>
            </a:extLst>
          </p:cNvPr>
          <p:cNvSpPr txBox="1"/>
          <p:nvPr/>
        </p:nvSpPr>
        <p:spPr>
          <a:xfrm>
            <a:off x="2927882" y="237453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开发者的收银工具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451DDD-083E-AEB2-235B-8C45C360E393}"/>
              </a:ext>
            </a:extLst>
          </p:cNvPr>
          <p:cNvSpPr txBox="1"/>
          <p:nvPr/>
        </p:nvSpPr>
        <p:spPr>
          <a:xfrm>
            <a:off x="3370880" y="5435183"/>
            <a:ext cx="1279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打开证书商店</a:t>
            </a:r>
          </a:p>
        </p:txBody>
      </p:sp>
    </p:spTree>
    <p:extLst>
      <p:ext uri="{BB962C8B-B14F-4D97-AF65-F5344CB8AC3E}">
        <p14:creationId xmlns:p14="http://schemas.microsoft.com/office/powerpoint/2010/main" val="1850191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67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62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3D8AD30A-E00C-E699-8DE6-9EB344741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479" y="1085203"/>
            <a:ext cx="8314379" cy="4585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130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FB21D416-7DBB-72C2-2EC8-718487DD5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11" y="1994590"/>
            <a:ext cx="6758082" cy="3391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054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2BEA4F3D-77C6-C497-BA25-1086D18D4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"/>
          <a:stretch/>
        </p:blipFill>
        <p:spPr>
          <a:xfrm>
            <a:off x="832571" y="519535"/>
            <a:ext cx="2967959" cy="5231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32DE65E2-909B-B6B5-BC1F-03B40E1AE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78" y="519535"/>
            <a:ext cx="2917301" cy="529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图形用户界面, 应用程序&#10;&#10;描述已自动生成">
            <a:extLst>
              <a:ext uri="{FF2B5EF4-FFF2-40B4-BE49-F238E27FC236}">
                <a16:creationId xmlns:a16="http://schemas.microsoft.com/office/drawing/2014/main" id="{6C00F727-3DE2-FD03-966B-0223D8260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671" y="519535"/>
            <a:ext cx="2952923" cy="529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33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297CB5B3-164C-77AD-DB3A-966559377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819" y="1758902"/>
            <a:ext cx="6239396" cy="4093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32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B7F2F2B5-ADBA-C315-1D02-A92393C3E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63" y="573860"/>
            <a:ext cx="8405874" cy="5710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234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91448065-EC81-8B07-9FF7-D78F351DE385}"/>
              </a:ext>
            </a:extLst>
          </p:cNvPr>
          <p:cNvGrpSpPr/>
          <p:nvPr/>
        </p:nvGrpSpPr>
        <p:grpSpPr>
          <a:xfrm>
            <a:off x="2278302" y="404175"/>
            <a:ext cx="7134022" cy="6049650"/>
            <a:chOff x="2278302" y="404175"/>
            <a:chExt cx="7134022" cy="604965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C8CCAAF-6B9D-BA01-582D-3E763C4214DC}"/>
                </a:ext>
              </a:extLst>
            </p:cNvPr>
            <p:cNvGrpSpPr/>
            <p:nvPr/>
          </p:nvGrpSpPr>
          <p:grpSpPr>
            <a:xfrm>
              <a:off x="2278302" y="404175"/>
              <a:ext cx="7134022" cy="6049650"/>
              <a:chOff x="2203759" y="404175"/>
              <a:chExt cx="7134022" cy="6049650"/>
            </a:xfrm>
          </p:grpSpPr>
          <p:pic>
            <p:nvPicPr>
              <p:cNvPr id="5" name="图片 4" descr="图形用户界面, 应用程序&#10;&#10;描述已自动生成">
                <a:extLst>
                  <a:ext uri="{FF2B5EF4-FFF2-40B4-BE49-F238E27FC236}">
                    <a16:creationId xmlns:a16="http://schemas.microsoft.com/office/drawing/2014/main" id="{4D296C0E-2906-848A-2CA8-B59E07D19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3759" y="404175"/>
                <a:ext cx="7134022" cy="604965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" name="图片 6" descr="文本, QR 代码&#10;&#10;描述已自动生成">
                <a:extLst>
                  <a:ext uri="{FF2B5EF4-FFF2-40B4-BE49-F238E27FC236}">
                    <a16:creationId xmlns:a16="http://schemas.microsoft.com/office/drawing/2014/main" id="{A8AECF94-783B-0ACF-9243-CA5FCF358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2761" y="3168099"/>
                <a:ext cx="795098" cy="122828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A71D3A0-5C57-61B7-0C8F-8A011BC8384A}"/>
                </a:ext>
              </a:extLst>
            </p:cNvPr>
            <p:cNvSpPr/>
            <p:nvPr/>
          </p:nvSpPr>
          <p:spPr>
            <a:xfrm>
              <a:off x="6441680" y="1803983"/>
              <a:ext cx="700709" cy="1257887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A279AAF-4751-7264-1A4E-29167625E285}"/>
                </a:ext>
              </a:extLst>
            </p:cNvPr>
            <p:cNvSpPr txBox="1"/>
            <p:nvPr/>
          </p:nvSpPr>
          <p:spPr>
            <a:xfrm>
              <a:off x="2509319" y="1299866"/>
              <a:ext cx="3451373" cy="168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2800" dirty="0">
                  <a:solidFill>
                    <a:schemeClr val="bg1"/>
                  </a:solidFill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“我也有一个软件”</a:t>
              </a:r>
              <a:endParaRPr lang="en-US" altLang="zh-CN" sz="28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800" dirty="0">
                  <a:solidFill>
                    <a:schemeClr val="bg1"/>
                  </a:solidFill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那就上架吧！</a:t>
              </a:r>
              <a:endParaRPr lang="en-US" altLang="zh-CN" sz="28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endParaRPr>
            </a:p>
          </p:txBody>
        </p:sp>
      </p:grpSp>
      <p:pic>
        <p:nvPicPr>
          <p:cNvPr id="17" name="图片 16" descr="QR 代码&#10;&#10;描述已自动生成">
            <a:extLst>
              <a:ext uri="{FF2B5EF4-FFF2-40B4-BE49-F238E27FC236}">
                <a16:creationId xmlns:a16="http://schemas.microsoft.com/office/drawing/2014/main" id="{FCA95E46-5F56-4917-3439-60F1AFF5C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125" y="3408798"/>
            <a:ext cx="2031240" cy="2149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思想气泡: 云 17">
            <a:extLst>
              <a:ext uri="{FF2B5EF4-FFF2-40B4-BE49-F238E27FC236}">
                <a16:creationId xmlns:a16="http://schemas.microsoft.com/office/drawing/2014/main" id="{62FDC524-1F22-2DCB-8C09-793AA891D14E}"/>
              </a:ext>
            </a:extLst>
          </p:cNvPr>
          <p:cNvSpPr/>
          <p:nvPr/>
        </p:nvSpPr>
        <p:spPr>
          <a:xfrm>
            <a:off x="6493298" y="2211456"/>
            <a:ext cx="597472" cy="30038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?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HarmonyOS Sans SC Black" panose="00000A00000000000000" pitchFamily="2" charset="-122"/>
              <a:ea typeface="HarmonyOS Sans SC Black" panose="00000A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13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B4D883C-2A32-3249-0B38-1A50DEA607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CFF03F-7728-9199-C026-94FAA26929E0}"/>
              </a:ext>
            </a:extLst>
          </p:cNvPr>
          <p:cNvSpPr txBox="1"/>
          <p:nvPr/>
        </p:nvSpPr>
        <p:spPr>
          <a:xfrm>
            <a:off x="602033" y="852393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0" dirty="0">
                <a:solidFill>
                  <a:schemeClr val="bg1"/>
                </a:solidFill>
                <a:effectLst/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将你的开源项目</a:t>
            </a:r>
            <a:endParaRPr lang="en-US" altLang="zh-CN" sz="6600" b="0" dirty="0">
              <a:solidFill>
                <a:schemeClr val="bg1"/>
              </a:solidFill>
              <a:effectLst/>
              <a:latin typeface="HarmonyOS Sans SC Black" panose="00000A00000000000000" pitchFamily="2" charset="-122"/>
              <a:ea typeface="HarmonyOS Sans SC Black" panose="00000A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98AF56-31DF-1140-D56F-6652F220E2A1}"/>
              </a:ext>
            </a:extLst>
          </p:cNvPr>
          <p:cNvSpPr txBox="1"/>
          <p:nvPr/>
        </p:nvSpPr>
        <p:spPr>
          <a:xfrm>
            <a:off x="678938" y="4487207"/>
            <a:ext cx="609517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0" dirty="0">
                <a:solidFill>
                  <a:schemeClr val="bg1"/>
                </a:solidFill>
                <a:effectLst/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开始赚钱！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4FA648-5235-88D3-76CB-74C2FA2088D0}"/>
              </a:ext>
            </a:extLst>
          </p:cNvPr>
          <p:cNvSpPr txBox="1"/>
          <p:nvPr/>
        </p:nvSpPr>
        <p:spPr>
          <a:xfrm>
            <a:off x="536719" y="2586041"/>
            <a:ext cx="1165528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0" dirty="0">
                <a:solidFill>
                  <a:schemeClr val="bg1"/>
                </a:solidFill>
                <a:effectLst/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上架到 </a:t>
            </a:r>
            <a:r>
              <a:rPr lang="en-US" altLang="zh-CN" sz="6600" b="0" dirty="0">
                <a:solidFill>
                  <a:schemeClr val="bg1"/>
                </a:solidFill>
                <a:effectLst/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Chatopera </a:t>
            </a:r>
            <a:r>
              <a:rPr lang="zh-CN" altLang="en-US" sz="6600" b="0" dirty="0">
                <a:solidFill>
                  <a:schemeClr val="bg1"/>
                </a:solidFill>
                <a:effectLst/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证书商店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6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95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42</Words>
  <Application>Microsoft Office PowerPoint</Application>
  <PresentationFormat>宽屏</PresentationFormat>
  <Paragraphs>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HarmonyOS Sans SC Black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Hai Liang</dc:creator>
  <cp:lastModifiedBy>HL W.</cp:lastModifiedBy>
  <cp:revision>53</cp:revision>
  <dcterms:created xsi:type="dcterms:W3CDTF">2022-04-29T08:00:55Z</dcterms:created>
  <dcterms:modified xsi:type="dcterms:W3CDTF">2023-11-03T07:15:40Z</dcterms:modified>
</cp:coreProperties>
</file>