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4.xml" ContentType="application/vnd.openxmlformats-officedocument.drawingml.chartshape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2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theme/themeOverride1.xml" ContentType="application/vnd.openxmlformats-officedocument.themeOverride+xml"/>
  <Override PartName="/ppt/charts/chartEx3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4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65" r:id="rId11"/>
    <p:sldId id="267" r:id="rId12"/>
    <p:sldId id="278" r:id="rId13"/>
    <p:sldId id="295" r:id="rId14"/>
    <p:sldId id="270" r:id="rId15"/>
    <p:sldId id="271" r:id="rId16"/>
    <p:sldId id="272" r:id="rId17"/>
    <p:sldId id="291" r:id="rId18"/>
    <p:sldId id="293" r:id="rId19"/>
    <p:sldId id="281" r:id="rId20"/>
    <p:sldId id="282" r:id="rId21"/>
    <p:sldId id="283" r:id="rId22"/>
    <p:sldId id="284" r:id="rId23"/>
    <p:sldId id="288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-LIB-WL113\Downloads\Economoic_Analysis_SA_all_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-LIB-WL113\Desktop\Tornado%20graphs%20for%20pp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-LIB-WL113\Desktop\Tornado%20graphs%20for%20pp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-LIB-WL113\Desktop\Tornado%20graphs%20for%20pp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-LIB-WL113\Downloads\Economoic_Analysis_SA_all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-LIB-WL113\Downloads\Economoic_Analysis_SA_all_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-LIB-WL113\Downloads\Economoic_Analysis_SA_all_upda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-LIB-WL056.LIB-WL056.000\Downloads\Economoic_Analysis_SA_all_updated_FINAL%20(2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u-LIB-WL056.LIB-WL056.000\Downloads\Economoic_Analysis_SA_all_updated_FINAL%20(2)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-LIB-WL056.LIB-WL056.000\Downloads\Economoic_Analysis_SA_all_updated_FINAL%20(3)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4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-LIB-WL113\Desktop\Tornado%20graphs%20for%20ppt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be\risk%201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be\risk%202.xlsx" TargetMode="External"/><Relationship Id="rId4" Type="http://schemas.openxmlformats.org/officeDocument/2006/relationships/themeOverride" Target="../theme/themeOverride1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be\risk%203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be\risk%2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CFDBT 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363821558193413E-2"/>
          <c:y val="9.082706242392756E-2"/>
          <c:w val="0.89155176353616405"/>
          <c:h val="0.701266130113032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'[Economoic_Analysis_SA_all_updated.xlsx]ECONOMIC ANALYSIS'!$B$4</c:f>
              <c:strCache>
                <c:ptCount val="1"/>
                <c:pt idx="0">
                  <c:v>Initial Cost (1 M)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'[Economoic_Analysis_SA_all_updated.xlsx]ECONOMIC ANALYSIS'!$A$5:$A$25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ANALYSIS'!$B$5:$B$25</c:f>
              <c:numCache>
                <c:formatCode>General</c:formatCode>
                <c:ptCount val="21"/>
                <c:pt idx="0" formatCode="&quot;$&quot;#,##0.00">
                  <c:v>-22.4972636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F-44C1-8398-EBCB23266BE9}"/>
            </c:ext>
          </c:extLst>
        </c:ser>
        <c:ser>
          <c:idx val="1"/>
          <c:order val="1"/>
          <c:tx>
            <c:strRef>
              <c:f>'[Economoic_Analysis_SA_all_updated.xlsx]ECONOMIC ANALYSIS'!$C$4</c:f>
              <c:strCache>
                <c:ptCount val="1"/>
                <c:pt idx="0">
                  <c:v>annual maintanance cost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'[Economoic_Analysis_SA_all_updated.xlsx]ECONOMIC ANALYSIS'!$A$5:$A$25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ANALYSIS'!$C$5:$C$25</c:f>
              <c:numCache>
                <c:formatCode>"$"#,##0.00</c:formatCode>
                <c:ptCount val="21"/>
                <c:pt idx="1">
                  <c:v>-1.051274</c:v>
                </c:pt>
                <c:pt idx="2">
                  <c:v>-1.051274</c:v>
                </c:pt>
                <c:pt idx="3">
                  <c:v>-1.051274</c:v>
                </c:pt>
                <c:pt idx="4">
                  <c:v>-1.051274</c:v>
                </c:pt>
                <c:pt idx="5">
                  <c:v>-1.051274</c:v>
                </c:pt>
                <c:pt idx="6">
                  <c:v>-1.051274</c:v>
                </c:pt>
                <c:pt idx="7">
                  <c:v>-1.051274</c:v>
                </c:pt>
                <c:pt idx="8">
                  <c:v>-1.051274</c:v>
                </c:pt>
                <c:pt idx="9">
                  <c:v>-1.051274</c:v>
                </c:pt>
                <c:pt idx="10">
                  <c:v>-1.051274</c:v>
                </c:pt>
                <c:pt idx="11">
                  <c:v>-1.051274</c:v>
                </c:pt>
                <c:pt idx="12">
                  <c:v>-1.051274</c:v>
                </c:pt>
                <c:pt idx="13">
                  <c:v>-1.051274</c:v>
                </c:pt>
                <c:pt idx="14">
                  <c:v>-1.051274</c:v>
                </c:pt>
                <c:pt idx="15">
                  <c:v>-1.051274</c:v>
                </c:pt>
                <c:pt idx="16">
                  <c:v>-1.051274</c:v>
                </c:pt>
                <c:pt idx="17">
                  <c:v>-1.051274</c:v>
                </c:pt>
                <c:pt idx="18">
                  <c:v>-1.051274</c:v>
                </c:pt>
                <c:pt idx="19">
                  <c:v>-1.051274</c:v>
                </c:pt>
                <c:pt idx="20">
                  <c:v>-1.051274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F-44C1-8398-EBCB23266BE9}"/>
            </c:ext>
          </c:extLst>
        </c:ser>
        <c:ser>
          <c:idx val="2"/>
          <c:order val="2"/>
          <c:tx>
            <c:strRef>
              <c:f>'[Economoic_Analysis_SA_all_updated.xlsx]ECONOMIC ANALYSIS'!$D$4</c:f>
              <c:strCache>
                <c:ptCount val="1"/>
                <c:pt idx="0">
                  <c:v>Overhaul Cost (1 M)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'[Economoic_Analysis_SA_all_updated.xlsx]ECONOMIC ANALYSIS'!$A$5:$A$25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ANALYSIS'!$D$5:$D$25</c:f>
              <c:numCache>
                <c:formatCode>General</c:formatCode>
                <c:ptCount val="21"/>
                <c:pt idx="6" formatCode="&quot;$&quot;#,##0.00">
                  <c:v>-0.901092</c:v>
                </c:pt>
                <c:pt idx="12" formatCode="&quot;$&quot;#,##0.00">
                  <c:v>-0.901092</c:v>
                </c:pt>
                <c:pt idx="18" formatCode="&quot;$&quot;#,##0.00">
                  <c:v>-0.901092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0F-44C1-8398-EBCB23266BE9}"/>
            </c:ext>
          </c:extLst>
        </c:ser>
        <c:ser>
          <c:idx val="3"/>
          <c:order val="3"/>
          <c:tx>
            <c:strRef>
              <c:f>'[Economoic_Analysis_SA_all_updated.xlsx]ECONOMIC ANALYSIS'!$E$4</c:f>
              <c:strCache>
                <c:ptCount val="1"/>
                <c:pt idx="0">
                  <c:v>Bank Repayment (1M)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'[Economoic_Analysis_SA_all_updated.xlsx]ECONOMIC ANALYSIS'!$A$5:$A$25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ANALYSIS'!$E$5:$E$25</c:f>
              <c:numCache>
                <c:formatCode>General</c:formatCode>
                <c:ptCount val="21"/>
                <c:pt idx="7" formatCode="&quot;$&quot;#,##0.00">
                  <c:v>-9.4809539255074906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0F-44C1-8398-EBCB23266BE9}"/>
            </c:ext>
          </c:extLst>
        </c:ser>
        <c:ser>
          <c:idx val="4"/>
          <c:order val="4"/>
          <c:tx>
            <c:strRef>
              <c:f>'[Economoic_Analysis_SA_all_updated.xlsx]ECONOMIC ANALYSIS'!$F$4</c:f>
              <c:strCache>
                <c:ptCount val="1"/>
                <c:pt idx="0">
                  <c:v>Bond Repayment(1M)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'[Economoic_Analysis_SA_all_updated.xlsx]ECONOMIC ANALYSIS'!$A$5:$A$25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ANALYSIS'!$F$5:$F$25</c:f>
              <c:numCache>
                <c:formatCode>"$"#,##0.00</c:formatCode>
                <c:ptCount val="21"/>
                <c:pt idx="1">
                  <c:v>-0.1716</c:v>
                </c:pt>
                <c:pt idx="2">
                  <c:v>-0.1716</c:v>
                </c:pt>
                <c:pt idx="3">
                  <c:v>-0.1716</c:v>
                </c:pt>
                <c:pt idx="4">
                  <c:v>-0.1716</c:v>
                </c:pt>
                <c:pt idx="5">
                  <c:v>-0.1716</c:v>
                </c:pt>
                <c:pt idx="6">
                  <c:v>-0.1716</c:v>
                </c:pt>
                <c:pt idx="7">
                  <c:v>-0.1716</c:v>
                </c:pt>
                <c:pt idx="8">
                  <c:v>-0.1716</c:v>
                </c:pt>
                <c:pt idx="9">
                  <c:v>-0.1716</c:v>
                </c:pt>
                <c:pt idx="10">
                  <c:v>-0.1716</c:v>
                </c:pt>
                <c:pt idx="11">
                  <c:v>-0.1716</c:v>
                </c:pt>
                <c:pt idx="12">
                  <c:v>-0.1716</c:v>
                </c:pt>
                <c:pt idx="13">
                  <c:v>-0.1716</c:v>
                </c:pt>
                <c:pt idx="14">
                  <c:v>-0.1716</c:v>
                </c:pt>
                <c:pt idx="15">
                  <c:v>-0.1716</c:v>
                </c:pt>
                <c:pt idx="16">
                  <c:v>-0.1716</c:v>
                </c:pt>
                <c:pt idx="17">
                  <c:v>-0.1716</c:v>
                </c:pt>
                <c:pt idx="18">
                  <c:v>-0.1716</c:v>
                </c:pt>
                <c:pt idx="19">
                  <c:v>-0.1716</c:v>
                </c:pt>
                <c:pt idx="20">
                  <c:v>-3.1716000000000002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0F-44C1-8398-EBCB23266BE9}"/>
            </c:ext>
          </c:extLst>
        </c:ser>
        <c:ser>
          <c:idx val="5"/>
          <c:order val="5"/>
          <c:tx>
            <c:strRef>
              <c:f>'[Economoic_Analysis_SA_all_updated.xlsx]ECONOMIC ANALYSIS'!$G$4</c:f>
              <c:strCache>
                <c:ptCount val="1"/>
                <c:pt idx="0">
                  <c:v>Annual Rvenue(1 M)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'[Economoic_Analysis_SA_all_updated.xlsx]ECONOMIC ANALYSIS'!$A$5:$A$25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ANALYSIS'!$G$5:$G$25</c:f>
              <c:numCache>
                <c:formatCode>"$"#,##0.00</c:formatCode>
                <c:ptCount val="21"/>
                <c:pt idx="1">
                  <c:v>4.5054600000000002</c:v>
                </c:pt>
                <c:pt idx="2">
                  <c:v>4.5054600000000002</c:v>
                </c:pt>
                <c:pt idx="3">
                  <c:v>4.5054600000000002</c:v>
                </c:pt>
                <c:pt idx="4">
                  <c:v>4.5054600000000002</c:v>
                </c:pt>
                <c:pt idx="5">
                  <c:v>4.5054600000000002</c:v>
                </c:pt>
                <c:pt idx="6">
                  <c:v>4.5054600000000002</c:v>
                </c:pt>
                <c:pt idx="7">
                  <c:v>4.5054600000000002</c:v>
                </c:pt>
                <c:pt idx="8">
                  <c:v>4.5054600000000002</c:v>
                </c:pt>
                <c:pt idx="9">
                  <c:v>4.5054600000000002</c:v>
                </c:pt>
                <c:pt idx="10">
                  <c:v>4.5054600000000002</c:v>
                </c:pt>
                <c:pt idx="11">
                  <c:v>4.5054600000000002</c:v>
                </c:pt>
                <c:pt idx="12">
                  <c:v>4.5054600000000002</c:v>
                </c:pt>
                <c:pt idx="13">
                  <c:v>4.5054600000000002</c:v>
                </c:pt>
                <c:pt idx="14">
                  <c:v>4.5054600000000002</c:v>
                </c:pt>
                <c:pt idx="15">
                  <c:v>4.5054600000000002</c:v>
                </c:pt>
                <c:pt idx="16">
                  <c:v>4.5054600000000002</c:v>
                </c:pt>
                <c:pt idx="17">
                  <c:v>4.5054600000000002</c:v>
                </c:pt>
                <c:pt idx="18">
                  <c:v>4.5054600000000002</c:v>
                </c:pt>
                <c:pt idx="19">
                  <c:v>4.5054600000000002</c:v>
                </c:pt>
                <c:pt idx="20">
                  <c:v>4.5054600000000002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0F-44C1-8398-EBCB23266BE9}"/>
            </c:ext>
          </c:extLst>
        </c:ser>
        <c:ser>
          <c:idx val="6"/>
          <c:order val="6"/>
          <c:tx>
            <c:strRef>
              <c:f>'[Economoic_Analysis_SA_all_updated.xlsx]ECONOMIC ANALYSIS'!$H$4</c:f>
              <c:strCache>
                <c:ptCount val="1"/>
                <c:pt idx="0">
                  <c:v>Terminal Value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'[Economoic_Analysis_SA_all_updated.xlsx]ECONOMIC ANALYSIS'!$A$5:$A$25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ANALYSIS'!$H$5:$H$25</c:f>
              <c:numCache>
                <c:formatCode>General</c:formatCode>
                <c:ptCount val="21"/>
                <c:pt idx="20" formatCode="&quot;$&quot;#,##0.00">
                  <c:v>0.35889366628708519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0F-44C1-8398-EBCB23266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8031824"/>
        <c:axId val="538031496"/>
      </c:barChart>
      <c:catAx>
        <c:axId val="53803182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31496"/>
        <c:crosses val="autoZero"/>
        <c:auto val="1"/>
        <c:lblAlgn val="ctr"/>
        <c:lblOffset val="100"/>
        <c:noMultiLvlLbl val="0"/>
      </c:catAx>
      <c:valAx>
        <c:axId val="5380314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03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Alternative</a:t>
            </a:r>
            <a:r>
              <a:rPr lang="en-US" baseline="0"/>
              <a:t> 2</a:t>
            </a:r>
            <a:endParaRPr lang="en-US"/>
          </a:p>
        </c:rich>
      </c:tx>
      <c:layout>
        <c:manualLayout>
          <c:xMode val="edge"/>
          <c:yMode val="edge"/>
          <c:x val="0.53214772839587521"/>
          <c:y val="3.6360682220878973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'SA2'!$C$94</c:f>
              <c:strCache>
                <c:ptCount val="1"/>
                <c:pt idx="0">
                  <c:v>-50%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'SA2'!$D$94:$H$94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692E-47BD-B60D-B91DF5B9195B}"/>
            </c:ext>
          </c:extLst>
        </c:ser>
        <c:ser>
          <c:idx val="1"/>
          <c:order val="1"/>
          <c:tx>
            <c:strRef>
              <c:f>'SA2'!$C$95</c:f>
              <c:strCache>
                <c:ptCount val="1"/>
                <c:pt idx="0">
                  <c:v>-40%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'SA2'!$D$95:$H$95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92E-47BD-B60D-B91DF5B9195B}"/>
            </c:ext>
          </c:extLst>
        </c:ser>
        <c:ser>
          <c:idx val="2"/>
          <c:order val="2"/>
          <c:tx>
            <c:strRef>
              <c:f>'SA2'!$C$96</c:f>
              <c:strCache>
                <c:ptCount val="1"/>
                <c:pt idx="0">
                  <c:v>-30%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'SA2'!$D$96:$H$96</c:f>
              <c:numCache>
                <c:formatCode>General</c:formatCode>
                <c:ptCount val="5"/>
                <c:pt idx="3" formatCode="&quot;$&quot;#,##0.00">
                  <c:v>8.4553190198443566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2E-47BD-B60D-B91DF5B9195B}"/>
            </c:ext>
          </c:extLst>
        </c:ser>
        <c:ser>
          <c:idx val="3"/>
          <c:order val="3"/>
          <c:tx>
            <c:strRef>
              <c:f>'SA2'!$C$97</c:f>
              <c:strCache>
                <c:ptCount val="1"/>
                <c:pt idx="0">
                  <c:v>-20%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'SA2'!$D$97:$H$97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692E-47BD-B60D-B91DF5B9195B}"/>
            </c:ext>
          </c:extLst>
        </c:ser>
        <c:ser>
          <c:idx val="4"/>
          <c:order val="4"/>
          <c:tx>
            <c:strRef>
              <c:f>'SA2'!$C$98</c:f>
              <c:strCache>
                <c:ptCount val="1"/>
                <c:pt idx="0">
                  <c:v>-15%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'SA2'!$D$98:$H$98</c:f>
              <c:numCache>
                <c:formatCode>General</c:formatCode>
                <c:ptCount val="5"/>
                <c:pt idx="4" formatCode="&quot;$&quot;#,##0.00">
                  <c:v>4.7229833444670479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2E-47BD-B60D-B91DF5B9195B}"/>
            </c:ext>
          </c:extLst>
        </c:ser>
        <c:ser>
          <c:idx val="5"/>
          <c:order val="5"/>
          <c:tx>
            <c:strRef>
              <c:f>'SA2'!$C$99</c:f>
              <c:strCache>
                <c:ptCount val="1"/>
                <c:pt idx="0">
                  <c:v>-10%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'SA2'!$D$99:$H$99</c:f>
              <c:numCache>
                <c:formatCode>General</c:formatCode>
                <c:ptCount val="5"/>
                <c:pt idx="0" formatCode="&quot;$&quot;#,##0.00">
                  <c:v>0.95853597460495943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2E-47BD-B60D-B91DF5B9195B}"/>
            </c:ext>
          </c:extLst>
        </c:ser>
        <c:ser>
          <c:idx val="6"/>
          <c:order val="6"/>
          <c:tx>
            <c:strRef>
              <c:f>'SA2'!$C$100</c:f>
              <c:strCache>
                <c:ptCount val="1"/>
                <c:pt idx="0">
                  <c:v>-8%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'SA2'!$D$100:$H$100</c:f>
              <c:numCache>
                <c:formatCode>"$"#,##0.00</c:formatCode>
                <c:ptCount val="5"/>
                <c:pt idx="1">
                  <c:v>5.6432090739722058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2E-47BD-B60D-B91DF5B9195B}"/>
            </c:ext>
          </c:extLst>
        </c:ser>
        <c:ser>
          <c:idx val="7"/>
          <c:order val="7"/>
          <c:tx>
            <c:strRef>
              <c:f>'SA2'!$C$101</c:f>
              <c:strCache>
                <c:ptCount val="1"/>
                <c:pt idx="0">
                  <c:v>-5%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'SA2'!$D$101:$H$101</c:f>
              <c:numCache>
                <c:formatCode>General</c:formatCode>
                <c:ptCount val="5"/>
                <c:pt idx="2" formatCode="&quot;$&quot;#,##0.00">
                  <c:v>4.807330837422132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92E-47BD-B60D-B91DF5B9195B}"/>
            </c:ext>
          </c:extLst>
        </c:ser>
        <c:ser>
          <c:idx val="8"/>
          <c:order val="8"/>
          <c:tx>
            <c:strRef>
              <c:f>'SA2'!$C$102</c:f>
              <c:strCache>
                <c:ptCount val="1"/>
                <c:pt idx="0">
                  <c:v>-2%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'SA2'!$D$102:$H$102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8-692E-47BD-B60D-B91DF5B9195B}"/>
            </c:ext>
          </c:extLst>
        </c:ser>
        <c:ser>
          <c:idx val="9"/>
          <c:order val="9"/>
          <c:tx>
            <c:strRef>
              <c:f>'SA2'!$C$103</c:f>
              <c:strCache>
                <c:ptCount val="1"/>
                <c:pt idx="0">
                  <c:v>-1%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'SA2'!$D$103:$H$103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9-692E-47BD-B60D-B91DF5B9195B}"/>
            </c:ext>
          </c:extLst>
        </c:ser>
        <c:ser>
          <c:idx val="10"/>
          <c:order val="10"/>
          <c:tx>
            <c:strRef>
              <c:f>'SA2'!$C$104</c:f>
              <c:strCache>
                <c:ptCount val="1"/>
                <c:pt idx="0">
                  <c:v>0%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'SA2'!$D$104:$H$104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A-692E-47BD-B60D-B91DF5B9195B}"/>
            </c:ext>
          </c:extLst>
        </c:ser>
        <c:ser>
          <c:idx val="11"/>
          <c:order val="11"/>
          <c:tx>
            <c:strRef>
              <c:f>'SA2'!$C$105</c:f>
              <c:strCache>
                <c:ptCount val="1"/>
                <c:pt idx="0">
                  <c:v>1%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'SA2'!$D$105:$H$105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B-692E-47BD-B60D-B91DF5B9195B}"/>
            </c:ext>
          </c:extLst>
        </c:ser>
        <c:ser>
          <c:idx val="12"/>
          <c:order val="12"/>
          <c:tx>
            <c:strRef>
              <c:f>'SA2'!$C$106</c:f>
              <c:strCache>
                <c:ptCount val="1"/>
                <c:pt idx="0">
                  <c:v>2%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'SA2'!$D$106:$H$106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692E-47BD-B60D-B91DF5B9195B}"/>
            </c:ext>
          </c:extLst>
        </c:ser>
        <c:ser>
          <c:idx val="13"/>
          <c:order val="13"/>
          <c:tx>
            <c:strRef>
              <c:f>'SA2'!$C$107</c:f>
              <c:strCache>
                <c:ptCount val="1"/>
                <c:pt idx="0">
                  <c:v>5%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8.3679811990028437E-3"/>
                  <c:y val="4.54508527760987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692E-47BD-B60D-B91DF5B9195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'SA2'!$D$107:$H$107</c:f>
              <c:numCache>
                <c:formatCode>General</c:formatCode>
                <c:ptCount val="5"/>
                <c:pt idx="2" formatCode="&quot;$&quot;#,##0.00">
                  <c:v>4.6611544659917001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92E-47BD-B60D-B91DF5B9195B}"/>
            </c:ext>
          </c:extLst>
        </c:ser>
        <c:ser>
          <c:idx val="14"/>
          <c:order val="14"/>
          <c:tx>
            <c:strRef>
              <c:f>'SA2'!$C$108</c:f>
              <c:strCache>
                <c:ptCount val="1"/>
                <c:pt idx="0">
                  <c:v>8%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'SA2'!$D$108:$H$108</c:f>
              <c:numCache>
                <c:formatCode>"$"#,##0.00</c:formatCode>
                <c:ptCount val="5"/>
                <c:pt idx="1">
                  <c:v>3.8252762294416329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92E-47BD-B60D-B91DF5B9195B}"/>
            </c:ext>
          </c:extLst>
        </c:ser>
        <c:ser>
          <c:idx val="15"/>
          <c:order val="15"/>
          <c:tx>
            <c:strRef>
              <c:f>'SA2'!$C$109</c:f>
              <c:strCache>
                <c:ptCount val="1"/>
                <c:pt idx="0">
                  <c:v>10%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'SA2'!$D$109:$H$109</c:f>
              <c:numCache>
                <c:formatCode>General</c:formatCode>
                <c:ptCount val="5"/>
                <c:pt idx="0" formatCode="&quot;$&quot;#,##0.00">
                  <c:v>8.5099493288088848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92E-47BD-B60D-B91DF5B9195B}"/>
            </c:ext>
          </c:extLst>
        </c:ser>
        <c:ser>
          <c:idx val="16"/>
          <c:order val="16"/>
          <c:tx>
            <c:strRef>
              <c:f>'SA2'!$C$110</c:f>
              <c:strCache>
                <c:ptCount val="1"/>
                <c:pt idx="0">
                  <c:v>15%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'SA2'!$D$110:$H$110</c:f>
              <c:numCache>
                <c:formatCode>General</c:formatCode>
                <c:ptCount val="5"/>
                <c:pt idx="4" formatCode="&quot;$&quot;#,##0.00">
                  <c:v>4.7455019589467877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92E-47BD-B60D-B91DF5B9195B}"/>
            </c:ext>
          </c:extLst>
        </c:ser>
        <c:ser>
          <c:idx val="17"/>
          <c:order val="17"/>
          <c:tx>
            <c:strRef>
              <c:f>'SA2'!$C$111</c:f>
              <c:strCache>
                <c:ptCount val="1"/>
                <c:pt idx="0">
                  <c:v>20%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'SA2'!$D$111:$H$111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2-692E-47BD-B60D-B91DF5B9195B}"/>
            </c:ext>
          </c:extLst>
        </c:ser>
        <c:ser>
          <c:idx val="18"/>
          <c:order val="18"/>
          <c:tx>
            <c:strRef>
              <c:f>'SA2'!$C$112</c:f>
              <c:strCache>
                <c:ptCount val="1"/>
                <c:pt idx="0">
                  <c:v>30%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'SA2'!$D$112:$H$112</c:f>
              <c:numCache>
                <c:formatCode>General</c:formatCode>
                <c:ptCount val="5"/>
                <c:pt idx="3" formatCode="&quot;$&quot;#,##0.00">
                  <c:v>1.8232258355287281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92E-47BD-B60D-B91DF5B9195B}"/>
            </c:ext>
          </c:extLst>
        </c:ser>
        <c:ser>
          <c:idx val="19"/>
          <c:order val="19"/>
          <c:tx>
            <c:strRef>
              <c:f>'SA2'!$C$113</c:f>
              <c:strCache>
                <c:ptCount val="1"/>
                <c:pt idx="0">
                  <c:v>40%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'SA2'!$D$93:$H$93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'SA2'!$D$113:$H$113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4-692E-47BD-B60D-B91DF5B91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100"/>
        <c:axId val="146871424"/>
        <c:axId val="146872960"/>
      </c:barChart>
      <c:catAx>
        <c:axId val="14687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72960"/>
        <c:crossesAt val="4.7350000000000003"/>
        <c:auto val="1"/>
        <c:lblAlgn val="ctr"/>
        <c:lblOffset val="1000"/>
        <c:tickLblSkip val="1"/>
        <c:noMultiLvlLbl val="0"/>
      </c:catAx>
      <c:valAx>
        <c:axId val="14687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71424"/>
        <c:crossesAt val="1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Alternative</a:t>
            </a:r>
            <a:r>
              <a:rPr lang="en-US" baseline="0"/>
              <a:t> 3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>
        <c:manualLayout>
          <c:xMode val="edge"/>
          <c:yMode val="edge"/>
          <c:x val="0.42908245855079524"/>
          <c:y val="1.8518518518518517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'SA3'!$C$94</c:f>
              <c:strCache>
                <c:ptCount val="1"/>
                <c:pt idx="0">
                  <c:v>-50%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'SA3'!$D$94:$H$94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A5F3-4B8D-B05A-C543B96D403E}"/>
            </c:ext>
          </c:extLst>
        </c:ser>
        <c:ser>
          <c:idx val="1"/>
          <c:order val="1"/>
          <c:tx>
            <c:strRef>
              <c:f>'SA3'!$C$95</c:f>
              <c:strCache>
                <c:ptCount val="1"/>
                <c:pt idx="0">
                  <c:v>-40%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'SA3'!$D$95:$H$95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A5F3-4B8D-B05A-C543B96D403E}"/>
            </c:ext>
          </c:extLst>
        </c:ser>
        <c:ser>
          <c:idx val="2"/>
          <c:order val="2"/>
          <c:tx>
            <c:strRef>
              <c:f>'SA3'!$C$96</c:f>
              <c:strCache>
                <c:ptCount val="1"/>
                <c:pt idx="0">
                  <c:v>-30%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'SA3'!$D$96:$H$96</c:f>
              <c:numCache>
                <c:formatCode>General</c:formatCode>
                <c:ptCount val="5"/>
                <c:pt idx="3" formatCode="&quot;$&quot;#,##0.00">
                  <c:v>10.32918566980878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F3-4B8D-B05A-C543B96D403E}"/>
            </c:ext>
          </c:extLst>
        </c:ser>
        <c:ser>
          <c:idx val="3"/>
          <c:order val="3"/>
          <c:tx>
            <c:strRef>
              <c:f>'SA3'!$C$97</c:f>
              <c:strCache>
                <c:ptCount val="1"/>
                <c:pt idx="0">
                  <c:v>-20%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'SA3'!$D$97:$H$97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A5F3-4B8D-B05A-C543B96D403E}"/>
            </c:ext>
          </c:extLst>
        </c:ser>
        <c:ser>
          <c:idx val="4"/>
          <c:order val="4"/>
          <c:tx>
            <c:strRef>
              <c:f>'SA3'!$C$98</c:f>
              <c:strCache>
                <c:ptCount val="1"/>
                <c:pt idx="0">
                  <c:v>-15%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'SA3'!$D$98:$H$98</c:f>
              <c:numCache>
                <c:formatCode>General</c:formatCode>
                <c:ptCount val="5"/>
                <c:pt idx="4" formatCode="&quot;$&quot;#,##0.00">
                  <c:v>5.2019910429699117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F3-4B8D-B05A-C543B96D403E}"/>
            </c:ext>
          </c:extLst>
        </c:ser>
        <c:ser>
          <c:idx val="5"/>
          <c:order val="5"/>
          <c:tx>
            <c:strRef>
              <c:f>'SA3'!$C$99</c:f>
              <c:strCache>
                <c:ptCount val="1"/>
                <c:pt idx="0">
                  <c:v>-10%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'SA3'!$D$99:$H$99</c:f>
              <c:numCache>
                <c:formatCode>General</c:formatCode>
                <c:ptCount val="5"/>
                <c:pt idx="0" formatCode="&quot;$&quot;#,##0.00">
                  <c:v>0.4171488154780022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F3-4B8D-B05A-C543B96D403E}"/>
            </c:ext>
          </c:extLst>
        </c:ser>
        <c:ser>
          <c:idx val="6"/>
          <c:order val="6"/>
          <c:tx>
            <c:strRef>
              <c:f>'SA3'!$C$100</c:f>
              <c:strCache>
                <c:ptCount val="1"/>
                <c:pt idx="0">
                  <c:v>-8%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'SA3'!$D$100:$H$100</c:f>
              <c:numCache>
                <c:formatCode>"$"#,##0.00</c:formatCode>
                <c:ptCount val="5"/>
                <c:pt idx="1">
                  <c:v>6.2544930408143786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F3-4B8D-B05A-C543B96D403E}"/>
            </c:ext>
          </c:extLst>
        </c:ser>
        <c:ser>
          <c:idx val="7"/>
          <c:order val="7"/>
          <c:tx>
            <c:strRef>
              <c:f>'SA3'!$C$101</c:f>
              <c:strCache>
                <c:ptCount val="1"/>
                <c:pt idx="0">
                  <c:v>-5%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'SA3'!$D$101:$H$101</c:f>
              <c:numCache>
                <c:formatCode>General</c:formatCode>
                <c:ptCount val="5"/>
                <c:pt idx="2" formatCode="&quot;$&quot;#,##0.00">
                  <c:v>5.269695453027575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F3-4B8D-B05A-C543B96D403E}"/>
            </c:ext>
          </c:extLst>
        </c:ser>
        <c:ser>
          <c:idx val="8"/>
          <c:order val="8"/>
          <c:tx>
            <c:strRef>
              <c:f>'SA3'!$C$102</c:f>
              <c:strCache>
                <c:ptCount val="1"/>
                <c:pt idx="0">
                  <c:v>-2%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'SA3'!$D$102:$H$102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8-A5F3-4B8D-B05A-C543B96D403E}"/>
            </c:ext>
          </c:extLst>
        </c:ser>
        <c:ser>
          <c:idx val="9"/>
          <c:order val="9"/>
          <c:tx>
            <c:strRef>
              <c:f>'SA3'!$C$103</c:f>
              <c:strCache>
                <c:ptCount val="1"/>
                <c:pt idx="0">
                  <c:v>-1%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'SA3'!$D$103:$H$103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9-A5F3-4B8D-B05A-C543B96D403E}"/>
            </c:ext>
          </c:extLst>
        </c:ser>
        <c:ser>
          <c:idx val="10"/>
          <c:order val="10"/>
          <c:tx>
            <c:strRef>
              <c:f>'SA3'!$C$104</c:f>
              <c:strCache>
                <c:ptCount val="1"/>
                <c:pt idx="0">
                  <c:v>0%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'SA3'!$D$104:$H$104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A-A5F3-4B8D-B05A-C543B96D403E}"/>
            </c:ext>
          </c:extLst>
        </c:ser>
        <c:ser>
          <c:idx val="11"/>
          <c:order val="11"/>
          <c:tx>
            <c:strRef>
              <c:f>'SA3'!$C$105</c:f>
              <c:strCache>
                <c:ptCount val="1"/>
                <c:pt idx="0">
                  <c:v>1%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'SA3'!$D$105:$H$105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B-A5F3-4B8D-B05A-C543B96D403E}"/>
            </c:ext>
          </c:extLst>
        </c:ser>
        <c:ser>
          <c:idx val="12"/>
          <c:order val="12"/>
          <c:tx>
            <c:strRef>
              <c:f>'SA3'!$C$106</c:f>
              <c:strCache>
                <c:ptCount val="1"/>
                <c:pt idx="0">
                  <c:v>2%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'SA3'!$D$106:$H$106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A5F3-4B8D-B05A-C543B96D403E}"/>
            </c:ext>
          </c:extLst>
        </c:ser>
        <c:ser>
          <c:idx val="13"/>
          <c:order val="13"/>
          <c:tx>
            <c:strRef>
              <c:f>'SA3'!$C$107</c:f>
              <c:strCache>
                <c:ptCount val="1"/>
                <c:pt idx="0">
                  <c:v>5%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11569305889086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A5F3-4B8D-B05A-C543B96D403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'SA3'!$D$107:$H$107</c:f>
              <c:numCache>
                <c:formatCode>General</c:formatCode>
                <c:ptCount val="5"/>
                <c:pt idx="2" formatCode="&quot;$&quot;#,##0.00">
                  <c:v>5.160236520947123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5F3-4B8D-B05A-C543B96D403E}"/>
            </c:ext>
          </c:extLst>
        </c:ser>
        <c:ser>
          <c:idx val="14"/>
          <c:order val="14"/>
          <c:tx>
            <c:strRef>
              <c:f>'SA3'!$C$108</c:f>
              <c:strCache>
                <c:ptCount val="1"/>
                <c:pt idx="0">
                  <c:v>8%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'SA3'!$D$108:$H$108</c:f>
              <c:numCache>
                <c:formatCode>"$"#,##0.00</c:formatCode>
                <c:ptCount val="5"/>
                <c:pt idx="1">
                  <c:v>4.1754389331603186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5F3-4B8D-B05A-C543B96D403E}"/>
            </c:ext>
          </c:extLst>
        </c:ser>
        <c:ser>
          <c:idx val="15"/>
          <c:order val="15"/>
          <c:tx>
            <c:strRef>
              <c:f>'SA3'!$C$109</c:f>
              <c:strCache>
                <c:ptCount val="1"/>
                <c:pt idx="0">
                  <c:v>10%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'SA3'!$D$109:$H$109</c:f>
              <c:numCache>
                <c:formatCode>General</c:formatCode>
                <c:ptCount val="5"/>
                <c:pt idx="0" formatCode="&quot;$&quot;#,##0.00">
                  <c:v>10.012783158496715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5F3-4B8D-B05A-C543B96D403E}"/>
            </c:ext>
          </c:extLst>
        </c:ser>
        <c:ser>
          <c:idx val="16"/>
          <c:order val="16"/>
          <c:tx>
            <c:strRef>
              <c:f>'SA3'!$C$110</c:f>
              <c:strCache>
                <c:ptCount val="1"/>
                <c:pt idx="0">
                  <c:v>15%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'SA3'!$D$110:$H$110</c:f>
              <c:numCache>
                <c:formatCode>General</c:formatCode>
                <c:ptCount val="5"/>
                <c:pt idx="4" formatCode="&quot;$&quot;#,##0.00">
                  <c:v>5.2279409310047846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5F3-4B8D-B05A-C543B96D403E}"/>
            </c:ext>
          </c:extLst>
        </c:ser>
        <c:ser>
          <c:idx val="17"/>
          <c:order val="17"/>
          <c:tx>
            <c:strRef>
              <c:f>'SA3'!$C$111</c:f>
              <c:strCache>
                <c:ptCount val="1"/>
                <c:pt idx="0">
                  <c:v>20%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'SA3'!$D$111:$H$111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2-A5F3-4B8D-B05A-C543B96D403E}"/>
            </c:ext>
          </c:extLst>
        </c:ser>
        <c:ser>
          <c:idx val="18"/>
          <c:order val="18"/>
          <c:tx>
            <c:strRef>
              <c:f>'SA3'!$C$112</c:f>
              <c:strCache>
                <c:ptCount val="1"/>
                <c:pt idx="0">
                  <c:v>30%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'SA3'!$D$112:$H$112</c:f>
              <c:numCache>
                <c:formatCode>General</c:formatCode>
                <c:ptCount val="5"/>
                <c:pt idx="3" formatCode="&quot;$&quot;#,##0.00">
                  <c:v>1.2723050245145249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5F3-4B8D-B05A-C543B96D403E}"/>
            </c:ext>
          </c:extLst>
        </c:ser>
        <c:ser>
          <c:idx val="19"/>
          <c:order val="19"/>
          <c:tx>
            <c:strRef>
              <c:f>'SA3'!$C$113</c:f>
              <c:strCache>
                <c:ptCount val="1"/>
                <c:pt idx="0">
                  <c:v>40%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'SA3'!$D$93:$H$93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'SA3'!$D$113:$H$113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4-A5F3-4B8D-B05A-C543B96D4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100"/>
        <c:axId val="147272448"/>
        <c:axId val="147273984"/>
      </c:barChart>
      <c:catAx>
        <c:axId val="147272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73984"/>
        <c:crossesAt val="5.2149999999999999"/>
        <c:auto val="1"/>
        <c:lblAlgn val="ctr"/>
        <c:lblOffset val="100"/>
        <c:noMultiLvlLbl val="0"/>
      </c:catAx>
      <c:valAx>
        <c:axId val="147273984"/>
        <c:scaling>
          <c:orientation val="minMax"/>
          <c:max val="12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724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Alternative 4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37481902458367417"/>
          <c:y val="2.754636700653774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'SA4'!$C$94</c:f>
              <c:strCache>
                <c:ptCount val="1"/>
                <c:pt idx="0">
                  <c:v>-50%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'SA4'!$D$94:$H$94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2914-4F4F-B958-D8D4CE17E922}"/>
            </c:ext>
          </c:extLst>
        </c:ser>
        <c:ser>
          <c:idx val="1"/>
          <c:order val="1"/>
          <c:tx>
            <c:strRef>
              <c:f>'SA4'!$C$95</c:f>
              <c:strCache>
                <c:ptCount val="1"/>
                <c:pt idx="0">
                  <c:v>-40%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'SA4'!$D$95:$H$95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2914-4F4F-B958-D8D4CE17E922}"/>
            </c:ext>
          </c:extLst>
        </c:ser>
        <c:ser>
          <c:idx val="2"/>
          <c:order val="2"/>
          <c:tx>
            <c:strRef>
              <c:f>'SA4'!$C$96</c:f>
              <c:strCache>
                <c:ptCount val="1"/>
                <c:pt idx="0">
                  <c:v>-30%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0224233586572432E-1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321687233202599E-2"/>
                      <c:h val="7.04884408287166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914-4F4F-B958-D8D4CE17E92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'SA4'!$D$96:$H$96</c:f>
              <c:numCache>
                <c:formatCode>General</c:formatCode>
                <c:ptCount val="5"/>
                <c:pt idx="3" formatCode="&quot;$&quot;#,##0.00">
                  <c:v>7.8343988225449159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14-4F4F-B958-D8D4CE17E922}"/>
            </c:ext>
          </c:extLst>
        </c:ser>
        <c:ser>
          <c:idx val="3"/>
          <c:order val="3"/>
          <c:tx>
            <c:strRef>
              <c:f>'SA4'!$C$97</c:f>
              <c:strCache>
                <c:ptCount val="1"/>
                <c:pt idx="0">
                  <c:v>-20%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'SA4'!$D$97:$H$97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4-2914-4F4F-B958-D8D4CE17E922}"/>
            </c:ext>
          </c:extLst>
        </c:ser>
        <c:ser>
          <c:idx val="4"/>
          <c:order val="4"/>
          <c:tx>
            <c:strRef>
              <c:f>'SA4'!$C$98</c:f>
              <c:strCache>
                <c:ptCount val="1"/>
                <c:pt idx="0">
                  <c:v>-15%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'SA4'!$D$98:$H$98</c:f>
              <c:numCache>
                <c:formatCode>General</c:formatCode>
                <c:ptCount val="5"/>
                <c:pt idx="4" formatCode="&quot;$&quot;#,##0.00">
                  <c:v>3.7287790545353139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14-4F4F-B958-D8D4CE17E922}"/>
            </c:ext>
          </c:extLst>
        </c:ser>
        <c:ser>
          <c:idx val="5"/>
          <c:order val="5"/>
          <c:tx>
            <c:strRef>
              <c:f>'SA4'!$C$99</c:f>
              <c:strCache>
                <c:ptCount val="1"/>
                <c:pt idx="0">
                  <c:v>-10%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'SA4'!$D$99:$H$99</c:f>
              <c:numCache>
                <c:formatCode>General</c:formatCode>
                <c:ptCount val="5"/>
                <c:pt idx="0" formatCode="&quot;$&quot;#,##0.00">
                  <c:v>0.40422966298347085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14-4F4F-B958-D8D4CE17E922}"/>
            </c:ext>
          </c:extLst>
        </c:ser>
        <c:ser>
          <c:idx val="6"/>
          <c:order val="6"/>
          <c:tx>
            <c:strRef>
              <c:f>'SA4'!$C$100</c:f>
              <c:strCache>
                <c:ptCount val="1"/>
                <c:pt idx="0">
                  <c:v>-8%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'SA4'!$D$100:$H$100</c:f>
              <c:numCache>
                <c:formatCode>"$"#,##0.00</c:formatCode>
                <c:ptCount val="5"/>
                <c:pt idx="1">
                  <c:v>4.1853562377734379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14-4F4F-B958-D8D4CE17E922}"/>
            </c:ext>
          </c:extLst>
        </c:ser>
        <c:ser>
          <c:idx val="7"/>
          <c:order val="7"/>
          <c:tx>
            <c:strRef>
              <c:f>'SA4'!$C$101</c:f>
              <c:strCache>
                <c:ptCount val="1"/>
                <c:pt idx="0">
                  <c:v>-5%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'SA4'!$D$101:$H$101</c:f>
              <c:numCache>
                <c:formatCode>General</c:formatCode>
                <c:ptCount val="5"/>
                <c:pt idx="2" formatCode="&quot;$&quot;#,##0.00">
                  <c:v>3.7550159396216709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14-4F4F-B958-D8D4CE17E922}"/>
            </c:ext>
          </c:extLst>
        </c:ser>
        <c:ser>
          <c:idx val="8"/>
          <c:order val="8"/>
          <c:tx>
            <c:strRef>
              <c:f>'SA4'!$C$102</c:f>
              <c:strCache>
                <c:ptCount val="1"/>
                <c:pt idx="0">
                  <c:v>-2%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'SA4'!$D$102:$H$102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9-2914-4F4F-B958-D8D4CE17E922}"/>
            </c:ext>
          </c:extLst>
        </c:ser>
        <c:ser>
          <c:idx val="9"/>
          <c:order val="9"/>
          <c:tx>
            <c:strRef>
              <c:f>'SA4'!$C$103</c:f>
              <c:strCache>
                <c:ptCount val="1"/>
                <c:pt idx="0">
                  <c:v>-1%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'SA4'!$D$103:$H$103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A-2914-4F4F-B958-D8D4CE17E922}"/>
            </c:ext>
          </c:extLst>
        </c:ser>
        <c:ser>
          <c:idx val="10"/>
          <c:order val="10"/>
          <c:tx>
            <c:strRef>
              <c:f>'SA4'!$C$104</c:f>
              <c:strCache>
                <c:ptCount val="1"/>
                <c:pt idx="0">
                  <c:v>0%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'SA4'!$D$104:$H$104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B-2914-4F4F-B958-D8D4CE17E922}"/>
            </c:ext>
          </c:extLst>
        </c:ser>
        <c:ser>
          <c:idx val="11"/>
          <c:order val="11"/>
          <c:tx>
            <c:strRef>
              <c:f>'SA4'!$C$105</c:f>
              <c:strCache>
                <c:ptCount val="1"/>
                <c:pt idx="0">
                  <c:v>1%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'SA4'!$D$105:$H$105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2914-4F4F-B958-D8D4CE17E922}"/>
            </c:ext>
          </c:extLst>
        </c:ser>
        <c:ser>
          <c:idx val="12"/>
          <c:order val="12"/>
          <c:tx>
            <c:strRef>
              <c:f>'SA4'!$C$106</c:f>
              <c:strCache>
                <c:ptCount val="1"/>
                <c:pt idx="0">
                  <c:v>2%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'SA4'!$D$106:$H$106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D-2914-4F4F-B958-D8D4CE17E922}"/>
            </c:ext>
          </c:extLst>
        </c:ser>
        <c:ser>
          <c:idx val="13"/>
          <c:order val="13"/>
          <c:tx>
            <c:strRef>
              <c:f>'SA4'!$C$107</c:f>
              <c:strCache>
                <c:ptCount val="1"/>
                <c:pt idx="0">
                  <c:v>5%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'SA4'!$D$107:$H$107</c:f>
              <c:numCache>
                <c:formatCode>General</c:formatCode>
                <c:ptCount val="5"/>
                <c:pt idx="2" formatCode="&quot;$&quot;#,##0.00">
                  <c:v>3.726019694798159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914-4F4F-B958-D8D4CE17E922}"/>
            </c:ext>
          </c:extLst>
        </c:ser>
        <c:ser>
          <c:idx val="14"/>
          <c:order val="14"/>
          <c:tx>
            <c:strRef>
              <c:f>'SA4'!$C$108</c:f>
              <c:strCache>
                <c:ptCount val="1"/>
                <c:pt idx="0">
                  <c:v>8%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'SA4'!$D$108:$H$108</c:f>
              <c:numCache>
                <c:formatCode>"$"#,##0.00</c:formatCode>
                <c:ptCount val="5"/>
                <c:pt idx="1">
                  <c:v>3.2956793966463862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914-4F4F-B958-D8D4CE17E922}"/>
            </c:ext>
          </c:extLst>
        </c:ser>
        <c:ser>
          <c:idx val="15"/>
          <c:order val="15"/>
          <c:tx>
            <c:strRef>
              <c:f>'SA4'!$C$109</c:f>
              <c:strCache>
                <c:ptCount val="1"/>
                <c:pt idx="0">
                  <c:v>10%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'SA4'!$D$109:$H$109</c:f>
              <c:numCache>
                <c:formatCode>General</c:formatCode>
                <c:ptCount val="5"/>
                <c:pt idx="0" formatCode="&quot;$&quot;#,##0.00">
                  <c:v>7.0768059714363547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914-4F4F-B958-D8D4CE17E922}"/>
            </c:ext>
          </c:extLst>
        </c:ser>
        <c:ser>
          <c:idx val="16"/>
          <c:order val="16"/>
          <c:tx>
            <c:strRef>
              <c:f>'SA4'!$C$110</c:f>
              <c:strCache>
                <c:ptCount val="1"/>
                <c:pt idx="0">
                  <c:v>15%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'SA4'!$D$110:$H$110</c:f>
              <c:numCache>
                <c:formatCode>General</c:formatCode>
                <c:ptCount val="5"/>
                <c:pt idx="4" formatCode="&quot;$&quot;#,##0.00">
                  <c:v>3.7522565798845107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914-4F4F-B958-D8D4CE17E922}"/>
            </c:ext>
          </c:extLst>
        </c:ser>
        <c:ser>
          <c:idx val="17"/>
          <c:order val="17"/>
          <c:tx>
            <c:strRef>
              <c:f>'SA4'!$C$111</c:f>
              <c:strCache>
                <c:ptCount val="1"/>
                <c:pt idx="0">
                  <c:v>20%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'SA4'!$D$111:$H$111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2-2914-4F4F-B958-D8D4CE17E922}"/>
            </c:ext>
          </c:extLst>
        </c:ser>
        <c:ser>
          <c:idx val="18"/>
          <c:order val="18"/>
          <c:tx>
            <c:strRef>
              <c:f>'SA4'!$C$112</c:f>
              <c:strCache>
                <c:ptCount val="1"/>
                <c:pt idx="0">
                  <c:v>30%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'SA4'!$D$112:$H$112</c:f>
              <c:numCache>
                <c:formatCode>General</c:formatCode>
                <c:ptCount val="5"/>
                <c:pt idx="3" formatCode="&quot;$&quot;#,##0.00">
                  <c:v>0.56241761476234142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914-4F4F-B958-D8D4CE17E922}"/>
            </c:ext>
          </c:extLst>
        </c:ser>
        <c:ser>
          <c:idx val="19"/>
          <c:order val="19"/>
          <c:tx>
            <c:strRef>
              <c:f>'SA4'!$C$113</c:f>
              <c:strCache>
                <c:ptCount val="1"/>
                <c:pt idx="0">
                  <c:v>40%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'SA4'!$D$93:$H$93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'SA4'!$D$113:$H$113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4-2914-4F4F-B958-D8D4CE17E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100"/>
        <c:axId val="147661184"/>
        <c:axId val="147662720"/>
      </c:barChart>
      <c:catAx>
        <c:axId val="147661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62720"/>
        <c:crossesAt val="3.7450000000000001"/>
        <c:auto val="1"/>
        <c:lblAlgn val="ctr"/>
        <c:lblOffset val="100"/>
        <c:noMultiLvlLbl val="0"/>
      </c:catAx>
      <c:valAx>
        <c:axId val="147662720"/>
        <c:scaling>
          <c:orientation val="minMax"/>
          <c:max val="8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6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CFDBT 2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'[Economoic_Analysis_SA_all_updated.xlsx]ECONOMIC ANALYSIS'!$B$32</c:f>
              <c:strCache>
                <c:ptCount val="1"/>
                <c:pt idx="0">
                  <c:v>Initial Cost (1 M)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'[Economoic_Analysis_SA_all_updated.xlsx]ECONOMIC ANALYSIS'!$A$33:$A$53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ANALYSIS'!$B$33:$B$53</c:f>
              <c:numCache>
                <c:formatCode>General</c:formatCode>
                <c:ptCount val="21"/>
                <c:pt idx="0" formatCode="&quot;$&quot;#,##0.00">
                  <c:v>-16.5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3-4C76-A584-6E01A29E6DA8}"/>
            </c:ext>
          </c:extLst>
        </c:ser>
        <c:ser>
          <c:idx val="1"/>
          <c:order val="1"/>
          <c:tx>
            <c:strRef>
              <c:f>'[Economoic_Analysis_SA_all_updated.xlsx]ECONOMIC ANALYSIS'!$C$32</c:f>
              <c:strCache>
                <c:ptCount val="1"/>
                <c:pt idx="0">
                  <c:v>annual maintanance cost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'[Economoic_Analysis_SA_all_updated.xlsx]ECONOMIC ANALYSIS'!$A$33:$A$53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ANALYSIS'!$C$33:$C$53</c:f>
              <c:numCache>
                <c:formatCode>"$"#,##0.00</c:formatCode>
                <c:ptCount val="21"/>
                <c:pt idx="1">
                  <c:v>-1.0725</c:v>
                </c:pt>
                <c:pt idx="2">
                  <c:v>-1.0725</c:v>
                </c:pt>
                <c:pt idx="3">
                  <c:v>-1.0725</c:v>
                </c:pt>
                <c:pt idx="4">
                  <c:v>-1.0725</c:v>
                </c:pt>
                <c:pt idx="5">
                  <c:v>-1.0725</c:v>
                </c:pt>
                <c:pt idx="6">
                  <c:v>-1.0725</c:v>
                </c:pt>
                <c:pt idx="7">
                  <c:v>-1.0725</c:v>
                </c:pt>
                <c:pt idx="8">
                  <c:v>-1.0725</c:v>
                </c:pt>
                <c:pt idx="9">
                  <c:v>-1.0725</c:v>
                </c:pt>
                <c:pt idx="10">
                  <c:v>-1.0725</c:v>
                </c:pt>
                <c:pt idx="11">
                  <c:v>-1.0725</c:v>
                </c:pt>
                <c:pt idx="12">
                  <c:v>-1.0725</c:v>
                </c:pt>
                <c:pt idx="13">
                  <c:v>-1.0725</c:v>
                </c:pt>
                <c:pt idx="14">
                  <c:v>-1.0725</c:v>
                </c:pt>
                <c:pt idx="15">
                  <c:v>-1.0725</c:v>
                </c:pt>
                <c:pt idx="16">
                  <c:v>-1.0725</c:v>
                </c:pt>
                <c:pt idx="17">
                  <c:v>-1.0725</c:v>
                </c:pt>
                <c:pt idx="18">
                  <c:v>-1.0725</c:v>
                </c:pt>
                <c:pt idx="19">
                  <c:v>-1.0725</c:v>
                </c:pt>
                <c:pt idx="20">
                  <c:v>-1.0725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3-4C76-A584-6E01A29E6DA8}"/>
            </c:ext>
          </c:extLst>
        </c:ser>
        <c:ser>
          <c:idx val="2"/>
          <c:order val="2"/>
          <c:tx>
            <c:strRef>
              <c:f>'[Economoic_Analysis_SA_all_updated.xlsx]ECONOMIC ANALYSIS'!$D$32</c:f>
              <c:strCache>
                <c:ptCount val="1"/>
                <c:pt idx="0">
                  <c:v>Overhaul Cost (1 M)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'[Economoic_Analysis_SA_all_updated.xlsx]ECONOMIC ANALYSIS'!$A$33:$A$53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ANALYSIS'!$D$33:$D$53</c:f>
              <c:numCache>
                <c:formatCode>General</c:formatCode>
                <c:ptCount val="21"/>
                <c:pt idx="6" formatCode="&quot;$&quot;#,##0.00">
                  <c:v>-1.0395000000000001</c:v>
                </c:pt>
                <c:pt idx="12" formatCode="&quot;$&quot;#,##0.00">
                  <c:v>-1.0395000000000001</c:v>
                </c:pt>
                <c:pt idx="18" formatCode="&quot;$&quot;#,##0.00">
                  <c:v>-1.0395000000000001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E3-4C76-A584-6E01A29E6DA8}"/>
            </c:ext>
          </c:extLst>
        </c:ser>
        <c:ser>
          <c:idx val="3"/>
          <c:order val="3"/>
          <c:tx>
            <c:strRef>
              <c:f>'[Economoic_Analysis_SA_all_updated.xlsx]ECONOMIC ANALYSIS'!$E$32</c:f>
              <c:strCache>
                <c:ptCount val="1"/>
                <c:pt idx="0">
                  <c:v>Bank Repayment(1M)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'[Economoic_Analysis_SA_all_updated.xlsx]ECONOMIC ANALYSIS'!$A$33:$A$53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ANALYSIS'!$E$33:$E$53</c:f>
              <c:numCache>
                <c:formatCode>General</c:formatCode>
                <c:ptCount val="21"/>
                <c:pt idx="7" formatCode="&quot;$&quot;#,##0.00">
                  <c:v>-1.8961907851014981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E3-4C76-A584-6E01A29E6DA8}"/>
            </c:ext>
          </c:extLst>
        </c:ser>
        <c:ser>
          <c:idx val="4"/>
          <c:order val="4"/>
          <c:tx>
            <c:strRef>
              <c:f>'[Economoic_Analysis_SA_all_updated.xlsx]ECONOMIC ANALYSIS'!$F$32</c:f>
              <c:strCache>
                <c:ptCount val="1"/>
                <c:pt idx="0">
                  <c:v>Bond Repayment(1M)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'[Economoic_Analysis_SA_all_updated.xlsx]ECONOMIC ANALYSIS'!$A$33:$A$53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ANALYSIS'!$F$33:$F$53</c:f>
              <c:numCache>
                <c:formatCode>"$"#,##0.00</c:formatCode>
                <c:ptCount val="21"/>
                <c:pt idx="1">
                  <c:v>-0.1716</c:v>
                </c:pt>
                <c:pt idx="2">
                  <c:v>-0.1716</c:v>
                </c:pt>
                <c:pt idx="3">
                  <c:v>-0.1716</c:v>
                </c:pt>
                <c:pt idx="4">
                  <c:v>-0.1716</c:v>
                </c:pt>
                <c:pt idx="5">
                  <c:v>-0.1716</c:v>
                </c:pt>
                <c:pt idx="6">
                  <c:v>-0.1716</c:v>
                </c:pt>
                <c:pt idx="7">
                  <c:v>-0.1716</c:v>
                </c:pt>
                <c:pt idx="8">
                  <c:v>-0.1716</c:v>
                </c:pt>
                <c:pt idx="9">
                  <c:v>-0.1716</c:v>
                </c:pt>
                <c:pt idx="10">
                  <c:v>-0.1716</c:v>
                </c:pt>
                <c:pt idx="11">
                  <c:v>-0.1716</c:v>
                </c:pt>
                <c:pt idx="12">
                  <c:v>-0.1716</c:v>
                </c:pt>
                <c:pt idx="13">
                  <c:v>-0.1716</c:v>
                </c:pt>
                <c:pt idx="14">
                  <c:v>-0.1716</c:v>
                </c:pt>
                <c:pt idx="15">
                  <c:v>-0.1716</c:v>
                </c:pt>
                <c:pt idx="16">
                  <c:v>-0.1716</c:v>
                </c:pt>
                <c:pt idx="17">
                  <c:v>-0.1716</c:v>
                </c:pt>
                <c:pt idx="18">
                  <c:v>-0.1716</c:v>
                </c:pt>
                <c:pt idx="19">
                  <c:v>-0.1716</c:v>
                </c:pt>
                <c:pt idx="20">
                  <c:v>-3.1716000000000002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E3-4C76-A584-6E01A29E6DA8}"/>
            </c:ext>
          </c:extLst>
        </c:ser>
        <c:ser>
          <c:idx val="5"/>
          <c:order val="5"/>
          <c:tx>
            <c:strRef>
              <c:f>'[Economoic_Analysis_SA_all_updated.xlsx]ECONOMIC ANALYSIS'!$G$32</c:f>
              <c:strCache>
                <c:ptCount val="1"/>
                <c:pt idx="0">
                  <c:v>Annual Rvenue(1 M)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'[Economoic_Analysis_SA_all_updated.xlsx]ECONOMIC ANALYSIS'!$A$33:$A$53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ANALYSIS'!$G$33:$G$53</c:f>
              <c:numCache>
                <c:formatCode>"$"#,##0.00</c:formatCode>
                <c:ptCount val="21"/>
                <c:pt idx="1">
                  <c:v>3.5640000000000005</c:v>
                </c:pt>
                <c:pt idx="2">
                  <c:v>3.5640000000000005</c:v>
                </c:pt>
                <c:pt idx="3">
                  <c:v>3.5640000000000005</c:v>
                </c:pt>
                <c:pt idx="4">
                  <c:v>3.5640000000000005</c:v>
                </c:pt>
                <c:pt idx="5">
                  <c:v>3.5640000000000005</c:v>
                </c:pt>
                <c:pt idx="6">
                  <c:v>3.5640000000000005</c:v>
                </c:pt>
                <c:pt idx="7">
                  <c:v>3.5640000000000005</c:v>
                </c:pt>
                <c:pt idx="8">
                  <c:v>3.5640000000000005</c:v>
                </c:pt>
                <c:pt idx="9">
                  <c:v>3.5640000000000005</c:v>
                </c:pt>
                <c:pt idx="10">
                  <c:v>3.5640000000000005</c:v>
                </c:pt>
                <c:pt idx="11">
                  <c:v>3.5640000000000005</c:v>
                </c:pt>
                <c:pt idx="12">
                  <c:v>3.5640000000000005</c:v>
                </c:pt>
                <c:pt idx="13">
                  <c:v>3.5640000000000005</c:v>
                </c:pt>
                <c:pt idx="14">
                  <c:v>3.5640000000000005</c:v>
                </c:pt>
                <c:pt idx="15">
                  <c:v>3.5640000000000005</c:v>
                </c:pt>
                <c:pt idx="16">
                  <c:v>3.5640000000000005</c:v>
                </c:pt>
                <c:pt idx="17">
                  <c:v>3.5640000000000005</c:v>
                </c:pt>
                <c:pt idx="18">
                  <c:v>3.5640000000000005</c:v>
                </c:pt>
                <c:pt idx="19">
                  <c:v>3.5640000000000005</c:v>
                </c:pt>
                <c:pt idx="20">
                  <c:v>3.5640000000000005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E3-4C76-A584-6E01A29E6DA8}"/>
            </c:ext>
          </c:extLst>
        </c:ser>
        <c:ser>
          <c:idx val="6"/>
          <c:order val="6"/>
          <c:tx>
            <c:strRef>
              <c:f>'[Economoic_Analysis_SA_all_updated.xlsx]ECONOMIC ANALYSIS'!$H$32</c:f>
              <c:strCache>
                <c:ptCount val="1"/>
                <c:pt idx="0">
                  <c:v>Terminal 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numRef>
              <c:f>'[Economoic_Analysis_SA_all_updated.xlsx]ECONOMIC ANALYSIS'!$A$33:$A$53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ANALYSIS'!$H$33:$H$53</c:f>
              <c:numCache>
                <c:formatCode>General</c:formatCode>
                <c:ptCount val="21"/>
                <c:pt idx="20" formatCode="&quot;$&quot;#,##0.00">
                  <c:v>0.2904664418965156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6E3-4C76-A584-6E01A29E6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1775408"/>
        <c:axId val="641779016"/>
      </c:barChart>
      <c:catAx>
        <c:axId val="641775408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779016"/>
        <c:crosses val="autoZero"/>
        <c:auto val="1"/>
        <c:lblAlgn val="ctr"/>
        <c:lblOffset val="100"/>
        <c:noMultiLvlLbl val="0"/>
      </c:catAx>
      <c:valAx>
        <c:axId val="641779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77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CFDBT 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'[Economoic_Analysis_SA_all_updated.xlsx]ECONOMIC ANALYSIS'!$B$60</c:f>
              <c:strCache>
                <c:ptCount val="1"/>
                <c:pt idx="0">
                  <c:v>Initial Cost (1 M)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ANALYSIS'!$A$61:$A$81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ANALYSIS'!$B$61:$B$81</c:f>
              <c:numCache>
                <c:formatCode>General</c:formatCode>
                <c:ptCount val="21"/>
                <c:pt idx="0" formatCode="&quot;$&quot;#,##0.00">
                  <c:v>-21.247620000000001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D-4558-8D37-D9F2BEAD9C63}"/>
            </c:ext>
          </c:extLst>
        </c:ser>
        <c:ser>
          <c:idx val="1"/>
          <c:order val="1"/>
          <c:tx>
            <c:strRef>
              <c:f>'[Economoic_Analysis_SA_all_updated.xlsx]ECONOMIC ANALYSIS'!$C$60</c:f>
              <c:strCache>
                <c:ptCount val="1"/>
                <c:pt idx="0">
                  <c:v>annual maintanance cost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ANALYSIS'!$A$61:$A$81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ANALYSIS'!$C$61:$C$81</c:f>
              <c:numCache>
                <c:formatCode>"$"#,##0.00</c:formatCode>
                <c:ptCount val="21"/>
                <c:pt idx="1">
                  <c:v>-1.22655</c:v>
                </c:pt>
                <c:pt idx="2">
                  <c:v>-1.22655</c:v>
                </c:pt>
                <c:pt idx="3">
                  <c:v>-1.22655</c:v>
                </c:pt>
                <c:pt idx="4">
                  <c:v>-1.22655</c:v>
                </c:pt>
                <c:pt idx="5">
                  <c:v>-1.22655</c:v>
                </c:pt>
                <c:pt idx="6">
                  <c:v>-1.22655</c:v>
                </c:pt>
                <c:pt idx="7">
                  <c:v>-1.22655</c:v>
                </c:pt>
                <c:pt idx="8">
                  <c:v>-1.22655</c:v>
                </c:pt>
                <c:pt idx="9">
                  <c:v>-1.22655</c:v>
                </c:pt>
                <c:pt idx="10">
                  <c:v>-1.22655</c:v>
                </c:pt>
                <c:pt idx="11">
                  <c:v>-1.22655</c:v>
                </c:pt>
                <c:pt idx="12">
                  <c:v>-1.22655</c:v>
                </c:pt>
                <c:pt idx="13">
                  <c:v>-1.22655</c:v>
                </c:pt>
                <c:pt idx="14">
                  <c:v>-1.22655</c:v>
                </c:pt>
                <c:pt idx="15">
                  <c:v>-1.22655</c:v>
                </c:pt>
                <c:pt idx="16">
                  <c:v>-1.22655</c:v>
                </c:pt>
                <c:pt idx="17">
                  <c:v>-1.22655</c:v>
                </c:pt>
                <c:pt idx="18">
                  <c:v>-1.22655</c:v>
                </c:pt>
                <c:pt idx="19">
                  <c:v>-1.22655</c:v>
                </c:pt>
                <c:pt idx="20">
                  <c:v>-1.22655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BD-4558-8D37-D9F2BEAD9C63}"/>
            </c:ext>
          </c:extLst>
        </c:ser>
        <c:ser>
          <c:idx val="2"/>
          <c:order val="2"/>
          <c:tx>
            <c:strRef>
              <c:f>'[Economoic_Analysis_SA_all_updated.xlsx]ECONOMIC ANALYSIS'!$D$60</c:f>
              <c:strCache>
                <c:ptCount val="1"/>
                <c:pt idx="0">
                  <c:v>Overhaul Cost (1 M)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ANALYSIS'!$A$61:$A$81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ANALYSIS'!$D$61:$D$81</c:f>
              <c:numCache>
                <c:formatCode>General</c:formatCode>
                <c:ptCount val="21"/>
                <c:pt idx="8" formatCode="&quot;$&quot;#,##0.00">
                  <c:v>-1.1888099999999999</c:v>
                </c:pt>
                <c:pt idx="16" formatCode="&quot;$&quot;#,##0.00">
                  <c:v>-1.1888099999999999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BD-4558-8D37-D9F2BEAD9C63}"/>
            </c:ext>
          </c:extLst>
        </c:ser>
        <c:ser>
          <c:idx val="3"/>
          <c:order val="3"/>
          <c:tx>
            <c:strRef>
              <c:f>'[Economoic_Analysis_SA_all_updated.xlsx]ECONOMIC ANALYSIS'!$E$60</c:f>
              <c:strCache>
                <c:ptCount val="1"/>
                <c:pt idx="0">
                  <c:v>Bank Repayment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ANALYSIS'!$A$61:$A$81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ANALYSIS'!$E$61:$E$81</c:f>
              <c:numCache>
                <c:formatCode>General</c:formatCode>
                <c:ptCount val="21"/>
                <c:pt idx="7" formatCode="&quot;$&quot;#,##0.00">
                  <c:v>-7.9007949379229085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BD-4558-8D37-D9F2BEAD9C63}"/>
            </c:ext>
          </c:extLst>
        </c:ser>
        <c:ser>
          <c:idx val="4"/>
          <c:order val="4"/>
          <c:tx>
            <c:strRef>
              <c:f>'[Economoic_Analysis_SA_all_updated.xlsx]ECONOMIC ANALYSIS'!$F$60</c:f>
              <c:strCache>
                <c:ptCount val="1"/>
                <c:pt idx="0">
                  <c:v>Bond Repayment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ANALYSIS'!$A$61:$A$81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ANALYSIS'!$F$61:$F$81</c:f>
              <c:numCache>
                <c:formatCode>"$"#,##0.00</c:formatCode>
                <c:ptCount val="21"/>
                <c:pt idx="1">
                  <c:v>-0.1716</c:v>
                </c:pt>
                <c:pt idx="2">
                  <c:v>-0.1716</c:v>
                </c:pt>
                <c:pt idx="3">
                  <c:v>-0.1716</c:v>
                </c:pt>
                <c:pt idx="4">
                  <c:v>-0.1716</c:v>
                </c:pt>
                <c:pt idx="5">
                  <c:v>-0.1716</c:v>
                </c:pt>
                <c:pt idx="6">
                  <c:v>-0.1716</c:v>
                </c:pt>
                <c:pt idx="7">
                  <c:v>-0.1716</c:v>
                </c:pt>
                <c:pt idx="8">
                  <c:v>-0.1716</c:v>
                </c:pt>
                <c:pt idx="9">
                  <c:v>-0.1716</c:v>
                </c:pt>
                <c:pt idx="10">
                  <c:v>-0.1716</c:v>
                </c:pt>
                <c:pt idx="11">
                  <c:v>-0.1716</c:v>
                </c:pt>
                <c:pt idx="12">
                  <c:v>-0.1716</c:v>
                </c:pt>
                <c:pt idx="13">
                  <c:v>-0.1716</c:v>
                </c:pt>
                <c:pt idx="14">
                  <c:v>-0.1716</c:v>
                </c:pt>
                <c:pt idx="15">
                  <c:v>-0.1716</c:v>
                </c:pt>
                <c:pt idx="16">
                  <c:v>-0.1716</c:v>
                </c:pt>
                <c:pt idx="17">
                  <c:v>-0.1716</c:v>
                </c:pt>
                <c:pt idx="18">
                  <c:v>-0.1716</c:v>
                </c:pt>
                <c:pt idx="19">
                  <c:v>-0.1716</c:v>
                </c:pt>
                <c:pt idx="20">
                  <c:v>-3.1716000000000002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BD-4558-8D37-D9F2BEAD9C63}"/>
            </c:ext>
          </c:extLst>
        </c:ser>
        <c:ser>
          <c:idx val="5"/>
          <c:order val="5"/>
          <c:tx>
            <c:strRef>
              <c:f>'[Economoic_Analysis_SA_all_updated.xlsx]ECONOMIC ANALYSIS'!$G$60</c:f>
              <c:strCache>
                <c:ptCount val="1"/>
                <c:pt idx="0">
                  <c:v>Annual Rvenue(1 M)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ANALYSIS'!$A$61:$A$81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ANALYSIS'!$G$61:$G$81</c:f>
              <c:numCache>
                <c:formatCode>"$"#,##0.00</c:formatCode>
                <c:ptCount val="21"/>
                <c:pt idx="1">
                  <c:v>4.5288000000000004</c:v>
                </c:pt>
                <c:pt idx="2">
                  <c:v>4.5288000000000004</c:v>
                </c:pt>
                <c:pt idx="3">
                  <c:v>4.5288000000000004</c:v>
                </c:pt>
                <c:pt idx="4">
                  <c:v>4.5288000000000004</c:v>
                </c:pt>
                <c:pt idx="5">
                  <c:v>4.5288000000000004</c:v>
                </c:pt>
                <c:pt idx="6">
                  <c:v>4.5288000000000004</c:v>
                </c:pt>
                <c:pt idx="7">
                  <c:v>4.5288000000000004</c:v>
                </c:pt>
                <c:pt idx="8">
                  <c:v>4.5288000000000004</c:v>
                </c:pt>
                <c:pt idx="9">
                  <c:v>4.5288000000000004</c:v>
                </c:pt>
                <c:pt idx="10">
                  <c:v>4.5288000000000004</c:v>
                </c:pt>
                <c:pt idx="11">
                  <c:v>4.5288000000000004</c:v>
                </c:pt>
                <c:pt idx="12">
                  <c:v>4.5288000000000004</c:v>
                </c:pt>
                <c:pt idx="13">
                  <c:v>4.5288000000000004</c:v>
                </c:pt>
                <c:pt idx="14">
                  <c:v>4.5288000000000004</c:v>
                </c:pt>
                <c:pt idx="15">
                  <c:v>4.5288000000000004</c:v>
                </c:pt>
                <c:pt idx="16">
                  <c:v>4.5288000000000004</c:v>
                </c:pt>
                <c:pt idx="17">
                  <c:v>4.5288000000000004</c:v>
                </c:pt>
                <c:pt idx="18">
                  <c:v>4.5288000000000004</c:v>
                </c:pt>
                <c:pt idx="19">
                  <c:v>4.5288000000000004</c:v>
                </c:pt>
                <c:pt idx="20">
                  <c:v>4.5288000000000004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BD-4558-8D37-D9F2BEAD9C63}"/>
            </c:ext>
          </c:extLst>
        </c:ser>
        <c:ser>
          <c:idx val="6"/>
          <c:order val="6"/>
          <c:tx>
            <c:strRef>
              <c:f>'[Economoic_Analysis_SA_all_updated.xlsx]ECONOMIC ANALYSIS'!$H$60</c:f>
              <c:strCache>
                <c:ptCount val="1"/>
                <c:pt idx="0">
                  <c:v>Terminal 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ANALYSIS'!$A$61:$A$81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ANALYSIS'!$H$61:$H$81</c:f>
              <c:numCache>
                <c:formatCode>General</c:formatCode>
                <c:ptCount val="21"/>
                <c:pt idx="20" formatCode="&quot;$&quot;#,##0.00">
                  <c:v>0.33472626177263981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BD-4558-8D37-D9F2BEAD9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6799680"/>
        <c:axId val="536794432"/>
      </c:barChart>
      <c:catAx>
        <c:axId val="536799680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94432"/>
        <c:crosses val="autoZero"/>
        <c:auto val="1"/>
        <c:lblAlgn val="ctr"/>
        <c:lblOffset val="100"/>
        <c:noMultiLvlLbl val="0"/>
      </c:catAx>
      <c:valAx>
        <c:axId val="53679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9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CFDBT 4</a:t>
            </a:r>
          </a:p>
        </c:rich>
      </c:tx>
      <c:layout>
        <c:manualLayout>
          <c:xMode val="edge"/>
          <c:yMode val="edge"/>
          <c:x val="0.43582669108450067"/>
          <c:y val="1.82857164797260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'[Economoic_Analysis_SA_all_updated.xlsx]ECONOMIC ANALYSIS'!$B$88</c:f>
              <c:strCache>
                <c:ptCount val="1"/>
                <c:pt idx="0">
                  <c:v>Initial Cost (1 M)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ANALYSIS'!$A$89:$A$109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ANALYSIS'!$B$89:$B$109</c:f>
              <c:numCache>
                <c:formatCode>General</c:formatCode>
                <c:ptCount val="21"/>
                <c:pt idx="0" formatCode="&quot;$&quot;#,##0.00">
                  <c:v>-18.5016675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D-40A8-8319-9B3308ECFA94}"/>
            </c:ext>
          </c:extLst>
        </c:ser>
        <c:ser>
          <c:idx val="1"/>
          <c:order val="1"/>
          <c:tx>
            <c:strRef>
              <c:f>'[Economoic_Analysis_SA_all_updated.xlsx]ECONOMIC ANALYSIS'!$C$88</c:f>
              <c:strCache>
                <c:ptCount val="1"/>
                <c:pt idx="0">
                  <c:v>annual maintanance cost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ANALYSIS'!$A$89:$A$109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ANALYSIS'!$C$89:$C$109</c:f>
              <c:numCache>
                <c:formatCode>"$"#,##0.00</c:formatCode>
                <c:ptCount val="21"/>
                <c:pt idx="1">
                  <c:v>-0.52486999999999995</c:v>
                </c:pt>
                <c:pt idx="2">
                  <c:v>-0.52486999999999995</c:v>
                </c:pt>
                <c:pt idx="3">
                  <c:v>-0.52486999999999995</c:v>
                </c:pt>
                <c:pt idx="4">
                  <c:v>-0.52486999999999995</c:v>
                </c:pt>
                <c:pt idx="5">
                  <c:v>-0.52486999999999995</c:v>
                </c:pt>
                <c:pt idx="6">
                  <c:v>-0.52486999999999995</c:v>
                </c:pt>
                <c:pt idx="7">
                  <c:v>-0.52486999999999995</c:v>
                </c:pt>
                <c:pt idx="8">
                  <c:v>-0.52486999999999995</c:v>
                </c:pt>
                <c:pt idx="9">
                  <c:v>-0.52486999999999995</c:v>
                </c:pt>
                <c:pt idx="10">
                  <c:v>-0.52486999999999995</c:v>
                </c:pt>
                <c:pt idx="11">
                  <c:v>-0.52486999999999995</c:v>
                </c:pt>
                <c:pt idx="12">
                  <c:v>-0.52486999999999995</c:v>
                </c:pt>
                <c:pt idx="13">
                  <c:v>-0.52486999999999995</c:v>
                </c:pt>
                <c:pt idx="14">
                  <c:v>-0.52486999999999995</c:v>
                </c:pt>
                <c:pt idx="15">
                  <c:v>-0.52486999999999995</c:v>
                </c:pt>
                <c:pt idx="16">
                  <c:v>-0.52486999999999995</c:v>
                </c:pt>
                <c:pt idx="17">
                  <c:v>-0.52486999999999995</c:v>
                </c:pt>
                <c:pt idx="18">
                  <c:v>-0.52486999999999995</c:v>
                </c:pt>
                <c:pt idx="19">
                  <c:v>-0.52486999999999995</c:v>
                </c:pt>
                <c:pt idx="20">
                  <c:v>-0.52486999999999995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ED-40A8-8319-9B3308ECFA94}"/>
            </c:ext>
          </c:extLst>
        </c:ser>
        <c:ser>
          <c:idx val="2"/>
          <c:order val="2"/>
          <c:tx>
            <c:strRef>
              <c:f>'[Economoic_Analysis_SA_all_updated.xlsx]ECONOMIC ANALYSIS'!$D$88</c:f>
              <c:strCache>
                <c:ptCount val="1"/>
                <c:pt idx="0">
                  <c:v>Overhaul Cost (1 M)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ANALYSIS'!$A$89:$A$109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ANALYSIS'!$D$89:$D$109</c:f>
              <c:numCache>
                <c:formatCode>General</c:formatCode>
                <c:ptCount val="21"/>
                <c:pt idx="8" formatCode="&quot;$&quot;#,##0.00">
                  <c:v>-0.31492199999999998</c:v>
                </c:pt>
                <c:pt idx="16" formatCode="&quot;$&quot;#,##0.00">
                  <c:v>-0.31492199999999998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ED-40A8-8319-9B3308ECFA94}"/>
            </c:ext>
          </c:extLst>
        </c:ser>
        <c:ser>
          <c:idx val="3"/>
          <c:order val="3"/>
          <c:tx>
            <c:strRef>
              <c:f>'[Economoic_Analysis_SA_all_updated.xlsx]ECONOMIC ANALYSIS'!$E$88</c:f>
              <c:strCache>
                <c:ptCount val="1"/>
                <c:pt idx="0">
                  <c:v>Bank Repayment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ANALYSIS'!$A$89:$A$109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ANALYSIS'!$E$89:$E$109</c:f>
              <c:numCache>
                <c:formatCode>General</c:formatCode>
                <c:ptCount val="21"/>
                <c:pt idx="7" formatCode="&quot;$&quot;#,##0.00">
                  <c:v>-4.4244451652368291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1ED-40A8-8319-9B3308ECFA94}"/>
            </c:ext>
          </c:extLst>
        </c:ser>
        <c:ser>
          <c:idx val="4"/>
          <c:order val="4"/>
          <c:tx>
            <c:strRef>
              <c:f>'[Economoic_Analysis_SA_all_updated.xlsx]ECONOMIC ANALYSIS'!$F$88</c:f>
              <c:strCache>
                <c:ptCount val="1"/>
                <c:pt idx="0">
                  <c:v>Bond Repayment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ANALYSIS'!$A$89:$A$109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ANALYSIS'!$F$89:$F$109</c:f>
              <c:numCache>
                <c:formatCode>"$"#,##0.00</c:formatCode>
                <c:ptCount val="21"/>
                <c:pt idx="1">
                  <c:v>-0.1716</c:v>
                </c:pt>
                <c:pt idx="2">
                  <c:v>-0.1716</c:v>
                </c:pt>
                <c:pt idx="3">
                  <c:v>-0.1716</c:v>
                </c:pt>
                <c:pt idx="4">
                  <c:v>-0.1716</c:v>
                </c:pt>
                <c:pt idx="5">
                  <c:v>-0.1716</c:v>
                </c:pt>
                <c:pt idx="6">
                  <c:v>-0.1716</c:v>
                </c:pt>
                <c:pt idx="7">
                  <c:v>-0.1716</c:v>
                </c:pt>
                <c:pt idx="8">
                  <c:v>-0.1716</c:v>
                </c:pt>
                <c:pt idx="9">
                  <c:v>-0.1716</c:v>
                </c:pt>
                <c:pt idx="10">
                  <c:v>-0.1716</c:v>
                </c:pt>
                <c:pt idx="11">
                  <c:v>-0.1716</c:v>
                </c:pt>
                <c:pt idx="12">
                  <c:v>-0.1716</c:v>
                </c:pt>
                <c:pt idx="13">
                  <c:v>-0.1716</c:v>
                </c:pt>
                <c:pt idx="14">
                  <c:v>-0.1716</c:v>
                </c:pt>
                <c:pt idx="15">
                  <c:v>-0.1716</c:v>
                </c:pt>
                <c:pt idx="16">
                  <c:v>-0.1716</c:v>
                </c:pt>
                <c:pt idx="17">
                  <c:v>-0.1716</c:v>
                </c:pt>
                <c:pt idx="18">
                  <c:v>-0.1716</c:v>
                </c:pt>
                <c:pt idx="19">
                  <c:v>-0.1716</c:v>
                </c:pt>
                <c:pt idx="20">
                  <c:v>-3.1716000000000002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ED-40A8-8319-9B3308ECFA94}"/>
            </c:ext>
          </c:extLst>
        </c:ser>
        <c:ser>
          <c:idx val="5"/>
          <c:order val="5"/>
          <c:tx>
            <c:strRef>
              <c:f>'[Economoic_Analysis_SA_all_updated.xlsx]ECONOMIC ANALYSIS'!$G$88</c:f>
              <c:strCache>
                <c:ptCount val="1"/>
                <c:pt idx="0">
                  <c:v>Annual Rvenue(1 M)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ANALYSIS'!$A$89:$A$109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ANALYSIS'!$G$89:$G$109</c:f>
              <c:numCache>
                <c:formatCode>"$"#,##0.00</c:formatCode>
                <c:ptCount val="21"/>
                <c:pt idx="1">
                  <c:v>3.1492200000000001</c:v>
                </c:pt>
                <c:pt idx="2">
                  <c:v>3.1492200000000001</c:v>
                </c:pt>
                <c:pt idx="3">
                  <c:v>3.1492200000000001</c:v>
                </c:pt>
                <c:pt idx="4">
                  <c:v>3.1492200000000001</c:v>
                </c:pt>
                <c:pt idx="5">
                  <c:v>3.1492200000000001</c:v>
                </c:pt>
                <c:pt idx="6">
                  <c:v>3.1492200000000001</c:v>
                </c:pt>
                <c:pt idx="7">
                  <c:v>3.1492200000000001</c:v>
                </c:pt>
                <c:pt idx="8">
                  <c:v>3.1492200000000001</c:v>
                </c:pt>
                <c:pt idx="9">
                  <c:v>3.1492200000000001</c:v>
                </c:pt>
                <c:pt idx="10">
                  <c:v>3.1492200000000001</c:v>
                </c:pt>
                <c:pt idx="11">
                  <c:v>3.1492200000000001</c:v>
                </c:pt>
                <c:pt idx="12">
                  <c:v>3.1492200000000001</c:v>
                </c:pt>
                <c:pt idx="13">
                  <c:v>3.1492200000000001</c:v>
                </c:pt>
                <c:pt idx="14">
                  <c:v>3.1492200000000001</c:v>
                </c:pt>
                <c:pt idx="15">
                  <c:v>3.1492200000000001</c:v>
                </c:pt>
                <c:pt idx="16">
                  <c:v>3.1492200000000001</c:v>
                </c:pt>
                <c:pt idx="17">
                  <c:v>3.1492200000000001</c:v>
                </c:pt>
                <c:pt idx="18">
                  <c:v>3.1492200000000001</c:v>
                </c:pt>
                <c:pt idx="19">
                  <c:v>3.1492200000000001</c:v>
                </c:pt>
                <c:pt idx="20">
                  <c:v>3.1492200000000001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1ED-40A8-8319-9B3308ECFA94}"/>
            </c:ext>
          </c:extLst>
        </c:ser>
        <c:ser>
          <c:idx val="6"/>
          <c:order val="6"/>
          <c:tx>
            <c:strRef>
              <c:f>'[Economoic_Analysis_SA_all_updated.xlsx]ECONOMIC ANALYSIS'!$H$88</c:f>
              <c:strCache>
                <c:ptCount val="1"/>
                <c:pt idx="0">
                  <c:v>Terminal Value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numRef>
              <c:f>'[Economoic_Analysis_SA_all_updated.xlsx]ECONOMIC ANALYSIS'!$A$89:$A$109</c:f>
              <c:numCache>
                <c:formatCode>0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'[Economoic_Analysis_SA_all_updated.xlsx]ECONOMIC ANALYSIS'!$H$89:$H$109</c:f>
              <c:numCache>
                <c:formatCode>General</c:formatCode>
                <c:ptCount val="21"/>
                <c:pt idx="20" formatCode="&quot;$&quot;#,##0.00">
                  <c:v>0.30283538353801265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ED-40A8-8319-9B3308ECF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858904"/>
        <c:axId val="571859232"/>
      </c:barChart>
      <c:catAx>
        <c:axId val="571858904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59232"/>
        <c:crosses val="autoZero"/>
        <c:auto val="1"/>
        <c:lblAlgn val="ctr"/>
        <c:lblOffset val="100"/>
        <c:noMultiLvlLbl val="0"/>
      </c:catAx>
      <c:valAx>
        <c:axId val="57185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58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2200" b="1"/>
              <a:t>NPW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2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shade val="65000"/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'ECONOMIC ANALYSIS'!$J$77:$J$80</c:f>
              <c:numCache>
                <c:formatCode>General</c:formatCode>
                <c:ptCount val="4"/>
              </c:numCache>
            </c:numRef>
          </c:cat>
          <c:val>
            <c:numRef>
              <c:f>'ECONOMIC ANALYSIS'!$K$77:$K$80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D40C-4BF3-BC14-AA6D55E1CCC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'ECONOMIC ANALYSIS'!$L$72:$L$75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'ECONOMIC ANALYSIS'!$M$72:$M$75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40C-4BF3-BC14-AA6D55E1CCC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1">
                    <a:tint val="6500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tint val="6500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tint val="6500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tint val="65000"/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'ECONOMIC ANALYSIS'!$L$72:$L$75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'ECONOMIC ANALYSIS'!$N$72:$N$75</c:f>
              <c:numCache>
                <c:formatCode>"$"#,##0.00</c:formatCode>
                <c:ptCount val="4"/>
                <c:pt idx="0">
                  <c:v>4.4245936915134401</c:v>
                </c:pt>
                <c:pt idx="1">
                  <c:v>4.7342426517069107</c:v>
                </c:pt>
                <c:pt idx="2">
                  <c:v>5.214965986987341</c:v>
                </c:pt>
                <c:pt idx="3">
                  <c:v>3.7405178172099056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C-4BF3-BC14-AA6D55E1CC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4881663"/>
        <c:axId val="414882495"/>
      </c:barChart>
      <c:catAx>
        <c:axId val="41488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Alternatives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14882495"/>
        <c:crosses val="autoZero"/>
        <c:auto val="1"/>
        <c:lblAlgn val="ctr"/>
        <c:lblOffset val="100"/>
        <c:noMultiLvlLbl val="0"/>
      </c:catAx>
      <c:valAx>
        <c:axId val="41488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b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NPW ($1,000.00)</a:t>
                </a:r>
              </a:p>
            </c:rich>
          </c:tx>
          <c:layout>
            <c:manualLayout>
              <c:xMode val="edge"/>
              <c:yMode val="edge"/>
              <c:x val="1.0781378267627765E-2"/>
              <c:y val="0.28764044373466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1488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b="1"/>
              <a:t>NPW vs IRR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8531151517044132E-2"/>
          <c:y val="4.8336312887844596E-2"/>
          <c:w val="0.8833268021595807"/>
          <c:h val="0.92863450168139705"/>
        </c:manualLayout>
      </c:layout>
      <c:scatterChart>
        <c:scatterStyle val="lineMarker"/>
        <c:varyColors val="0"/>
        <c:ser>
          <c:idx val="0"/>
          <c:order val="0"/>
          <c:tx>
            <c:strRef>
              <c:f>'ECONOMIC ANALYSIS'!$O$34:$O$35</c:f>
              <c:strCache>
                <c:ptCount val="2"/>
                <c:pt idx="0">
                  <c:v>NPW</c:v>
                </c:pt>
                <c:pt idx="1">
                  <c:v>A1</c:v>
                </c:pt>
              </c:strCache>
            </c:strRef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'ECONOMIC ANALYSIS'!$N$36:$N$56</c:f>
              <c:numCache>
                <c:formatCode>0%</c:formatCode>
                <c:ptCount val="2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</c:numCache>
            </c:numRef>
          </c:xVal>
          <c:yVal>
            <c:numRef>
              <c:f>'ECONOMIC ANALYSIS'!$O$36:$O$56</c:f>
              <c:numCache>
                <c:formatCode>"$"#,##0.00</c:formatCode>
                <c:ptCount val="21"/>
                <c:pt idx="0">
                  <c:v>28.329120140779612</c:v>
                </c:pt>
                <c:pt idx="1">
                  <c:v>23.32938359970591</c:v>
                </c:pt>
                <c:pt idx="2">
                  <c:v>19.005035971013985</c:v>
                </c:pt>
                <c:pt idx="3">
                  <c:v>15.252172650218196</c:v>
                </c:pt>
                <c:pt idx="4">
                  <c:v>11.98426931500703</c:v>
                </c:pt>
                <c:pt idx="5">
                  <c:v>9.1290786475268249</c:v>
                </c:pt>
                <c:pt idx="6">
                  <c:v>6.6261125135140091</c:v>
                </c:pt>
                <c:pt idx="7">
                  <c:v>4.4245936915134401</c:v>
                </c:pt>
                <c:pt idx="8">
                  <c:v>2.4817852041338178</c:v>
                </c:pt>
                <c:pt idx="9">
                  <c:v>0.76162411160890642</c:v>
                </c:pt>
                <c:pt idx="10">
                  <c:v>-0.76639856638787052</c:v>
                </c:pt>
                <c:pt idx="11">
                  <c:v>-2.1281584483781018</c:v>
                </c:pt>
                <c:pt idx="12">
                  <c:v>-3.3456563071258394</c:v>
                </c:pt>
                <c:pt idx="13">
                  <c:v>-4.4376445643385729</c:v>
                </c:pt>
                <c:pt idx="14">
                  <c:v>-5.42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B9-43D1-A9FC-5BD3CE476E8C}"/>
            </c:ext>
          </c:extLst>
        </c:ser>
        <c:ser>
          <c:idx val="1"/>
          <c:order val="1"/>
          <c:tx>
            <c:strRef>
              <c:f>'ECONOMIC ANALYSIS'!$P$34:$P$35</c:f>
              <c:strCache>
                <c:ptCount val="2"/>
                <c:pt idx="0">
                  <c:v>NPW</c:v>
                </c:pt>
                <c:pt idx="1">
                  <c:v>A2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'ECONOMIC ANALYSIS'!$N$36:$N$56</c:f>
              <c:numCache>
                <c:formatCode>0%</c:formatCode>
                <c:ptCount val="2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</c:numCache>
            </c:numRef>
          </c:xVal>
          <c:yVal>
            <c:numRef>
              <c:f>'ECONOMIC ANALYSIS'!$P$36:$P$56</c:f>
              <c:numCache>
                <c:formatCode>"$"#,##0.00</c:formatCode>
                <c:ptCount val="21"/>
                <c:pt idx="0">
                  <c:v>22.17377565679503</c:v>
                </c:pt>
                <c:pt idx="1">
                  <c:v>18.603884211468795</c:v>
                </c:pt>
                <c:pt idx="2">
                  <c:v>15.489003038792468</c:v>
                </c:pt>
                <c:pt idx="3">
                  <c:v>12.762028296340706</c:v>
                </c:pt>
                <c:pt idx="4">
                  <c:v>10.366726172323304</c:v>
                </c:pt>
                <c:pt idx="5">
                  <c:v>8.2558425610473414</c:v>
                </c:pt>
                <c:pt idx="6">
                  <c:v>6.3895611873553726</c:v>
                </c:pt>
                <c:pt idx="7">
                  <c:v>4.7342426517069107</c:v>
                </c:pt>
                <c:pt idx="8">
                  <c:v>3.2613905470344022</c:v>
                </c:pt>
                <c:pt idx="9">
                  <c:v>1.9468015939157723</c:v>
                </c:pt>
                <c:pt idx="10">
                  <c:v>0.76986528263767795</c:v>
                </c:pt>
                <c:pt idx="11">
                  <c:v>-0.28701471259488542</c:v>
                </c:pt>
                <c:pt idx="12">
                  <c:v>-1.238899692045683</c:v>
                </c:pt>
                <c:pt idx="13">
                  <c:v>-2.0987137082419167</c:v>
                </c:pt>
                <c:pt idx="14">
                  <c:v>-2.88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B9-43D1-A9FC-5BD3CE476E8C}"/>
            </c:ext>
          </c:extLst>
        </c:ser>
        <c:ser>
          <c:idx val="2"/>
          <c:order val="2"/>
          <c:tx>
            <c:strRef>
              <c:f>'ECONOMIC ANALYSIS'!$Q$34:$Q$35</c:f>
              <c:strCache>
                <c:ptCount val="2"/>
                <c:pt idx="0">
                  <c:v>NPW</c:v>
                </c:pt>
                <c:pt idx="1">
                  <c:v>A3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'ECONOMIC ANALYSIS'!$N$36:$N$56</c:f>
              <c:numCache>
                <c:formatCode>0%</c:formatCode>
                <c:ptCount val="2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</c:numCache>
            </c:numRef>
          </c:xVal>
          <c:yVal>
            <c:numRef>
              <c:f>'ECONOMIC ANALYSIS'!$Q$36:$Q$56</c:f>
              <c:numCache>
                <c:formatCode>"$"#,##0.00</c:formatCode>
                <c:ptCount val="21"/>
                <c:pt idx="0">
                  <c:v>28.421691323849739</c:v>
                </c:pt>
                <c:pt idx="1">
                  <c:v>23.581477420172991</c:v>
                </c:pt>
                <c:pt idx="2">
                  <c:v>19.390602971223988</c:v>
                </c:pt>
                <c:pt idx="3">
                  <c:v>15.749495247010284</c:v>
                </c:pt>
                <c:pt idx="4">
                  <c:v>12.575217016963197</c:v>
                </c:pt>
                <c:pt idx="5">
                  <c:v>9.7984967519569928</c:v>
                </c:pt>
                <c:pt idx="6">
                  <c:v>7.3613192964242415</c:v>
                </c:pt>
                <c:pt idx="7">
                  <c:v>5.214965986987341</c:v>
                </c:pt>
                <c:pt idx="8">
                  <c:v>3.3184161578136191</c:v>
                </c:pt>
                <c:pt idx="9">
                  <c:v>1.6370399972694649</c:v>
                </c:pt>
                <c:pt idx="10">
                  <c:v>0.14152690667750534</c:v>
                </c:pt>
                <c:pt idx="11">
                  <c:v>-1.1929952924817329</c:v>
                </c:pt>
                <c:pt idx="12">
                  <c:v>-2.3876860977722671</c:v>
                </c:pt>
                <c:pt idx="13">
                  <c:v>-3.460591778120893</c:v>
                </c:pt>
                <c:pt idx="14">
                  <c:v>-4.43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B9-43D1-A9FC-5BD3CE476E8C}"/>
            </c:ext>
          </c:extLst>
        </c:ser>
        <c:ser>
          <c:idx val="3"/>
          <c:order val="3"/>
          <c:tx>
            <c:strRef>
              <c:f>'ECONOMIC ANALYSIS'!$R$34:$R$35</c:f>
              <c:strCache>
                <c:ptCount val="2"/>
                <c:pt idx="0">
                  <c:v>NPW</c:v>
                </c:pt>
                <c:pt idx="1">
                  <c:v>A4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25400">
                <a:noFill/>
              </a:ln>
              <a:effectLst/>
            </c:spPr>
          </c:marker>
          <c:xVal>
            <c:numRef>
              <c:f>'ECONOMIC ANALYSIS'!$N$36:$N$56</c:f>
              <c:numCache>
                <c:formatCode>0%</c:formatCode>
                <c:ptCount val="2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</c:numCache>
            </c:numRef>
          </c:xVal>
          <c:yVal>
            <c:numRef>
              <c:f>'ECONOMIC ANALYSIS'!$R$36:$R$56</c:f>
              <c:numCache>
                <c:formatCode>"$"#,##0.00</c:formatCode>
                <c:ptCount val="21"/>
                <c:pt idx="0">
                  <c:v>22.8018787183012</c:v>
                </c:pt>
                <c:pt idx="1">
                  <c:v>18.862958942403797</c:v>
                </c:pt>
                <c:pt idx="2">
                  <c:v>15.439263887869775</c:v>
                </c:pt>
                <c:pt idx="3">
                  <c:v>12.453374190818053</c:v>
                </c:pt>
                <c:pt idx="4">
                  <c:v>9.840590174068037</c:v>
                </c:pt>
                <c:pt idx="5">
                  <c:v>7.5466943627275604</c:v>
                </c:pt>
                <c:pt idx="6">
                  <c:v>5.5261305274933754</c:v>
                </c:pt>
                <c:pt idx="7">
                  <c:v>3.7405178172099056</c:v>
                </c:pt>
                <c:pt idx="8">
                  <c:v>2.1574351743356139</c:v>
                </c:pt>
                <c:pt idx="9">
                  <c:v>0.74942432570244222</c:v>
                </c:pt>
                <c:pt idx="10">
                  <c:v>-0.50683001543104922</c:v>
                </c:pt>
                <c:pt idx="11">
                  <c:v>-1.6311759105285049</c:v>
                </c:pt>
                <c:pt idx="12">
                  <c:v>-2.6405525938178496</c:v>
                </c:pt>
                <c:pt idx="13">
                  <c:v>-3.549453007429177</c:v>
                </c:pt>
                <c:pt idx="14">
                  <c:v>-4.37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B9-43D1-A9FC-5BD3CE476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379840"/>
        <c:axId val="144643200"/>
      </c:scatterChart>
      <c:valAx>
        <c:axId val="143379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43200"/>
        <c:crosses val="autoZero"/>
        <c:crossBetween val="midCat"/>
      </c:valAx>
      <c:valAx>
        <c:axId val="14464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79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pPr>
            <a:r>
              <a:rPr lang="en-CA" sz="2200" b="1"/>
              <a:t>Payback Period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 w="9525" cap="rnd" cmpd="sng" algn="ctr">
              <a:solidFill>
                <a:schemeClr val="dk1">
                  <a:shade val="90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9BF-49EE-9988-14A1B1F9868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9BF-49EE-9988-14A1B1F9868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9BF-49EE-9988-14A1B1F9868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9BF-49EE-9988-14A1B1F98683}"/>
              </c:ext>
            </c:extLst>
          </c:dPt>
          <c:cat>
            <c:strRef>
              <c:f>'Economic Analysis'!$R$33:$R$36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'Economic Analysis'!$S$33:$S$36</c:f>
              <c:numCache>
                <c:formatCode>General</c:formatCode>
                <c:ptCount val="4"/>
                <c:pt idx="0">
                  <c:v>11</c:v>
                </c:pt>
                <c:pt idx="1">
                  <c:v>9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BF-49EE-9988-14A1B1F98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9707264"/>
        <c:axId val="199717248"/>
      </c:barChart>
      <c:catAx>
        <c:axId val="199707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ALTERNATIVES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99717248"/>
        <c:crosses val="autoZero"/>
        <c:auto val="1"/>
        <c:lblAlgn val="ctr"/>
        <c:lblOffset val="100"/>
        <c:noMultiLvlLbl val="0"/>
      </c:catAx>
      <c:valAx>
        <c:axId val="19971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CA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Payback IN YEARS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9970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2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2200" b="1" dirty="0" smtClean="0"/>
              <a:t>After</a:t>
            </a:r>
            <a:r>
              <a:rPr lang="en-US" sz="2200" b="1" baseline="0" dirty="0" smtClean="0"/>
              <a:t> Tax NPW</a:t>
            </a:r>
            <a:endParaRPr lang="en-US" sz="22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2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numRef>
              <c:f>'[1]After tax analysis'!$I$38:$I$41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cat>
          <c:val>
            <c:numRef>
              <c:f>'[1]After tax analysis'!$J$38:$J$41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EC-4CC4-AF5C-7E06EC94540C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'[Economoic_Analysis_SA_all_updated_FINAL (3).xlsx]AFTER TAX CALCULATION'!$D$84:$D$87</c:f>
              <c:numCache>
                <c:formatCode>General</c:formatCode>
                <c:ptCount val="4"/>
              </c:numCache>
            </c:numRef>
          </c:cat>
          <c:val>
            <c:numRef>
              <c:f>'[Economoic_Analysis_SA_all_updated_FINAL (3).xlsx]AFTER TAX CALCULATION'!$E$84:$E$87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4EC-4CC4-AF5C-7E06EC94540C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'[Economoic_Analysis_SA_all_updated_FINAL (3).xlsx]AFTER TAX CALCULATION'!$G$107:$G$110</c:f>
              <c:strCache>
                <c:ptCount val="4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</c:strCache>
            </c:strRef>
          </c:cat>
          <c:val>
            <c:numRef>
              <c:f>'[Economoic_Analysis_SA_all_updated_FINAL (3).xlsx]AFTER TAX CALCULATION'!$H$107:$H$110</c:f>
              <c:numCache>
                <c:formatCode>"$"#,##0.00</c:formatCode>
                <c:ptCount val="4"/>
                <c:pt idx="0">
                  <c:v>2.0099999999999998</c:v>
                </c:pt>
                <c:pt idx="1">
                  <c:v>2.79</c:v>
                </c:pt>
                <c:pt idx="2">
                  <c:v>3.1</c:v>
                </c:pt>
                <c:pt idx="3">
                  <c:v>2.04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EC-4CC4-AF5C-7E06EC9454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2226719"/>
        <c:axId val="422224223"/>
      </c:barChart>
      <c:catAx>
        <c:axId val="42222671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51031811084458256"/>
              <c:y val="0.920535485999778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22224223"/>
        <c:crosses val="autoZero"/>
        <c:auto val="1"/>
        <c:lblAlgn val="ctr"/>
        <c:lblOffset val="100"/>
        <c:noMultiLvlLbl val="0"/>
      </c:catAx>
      <c:valAx>
        <c:axId val="422224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NPW ($1,000.00)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2222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Alternative</a:t>
            </a:r>
            <a:r>
              <a:rPr lang="en-US" baseline="0"/>
              <a:t> 1</a:t>
            </a:r>
            <a:endParaRPr lang="en-US"/>
          </a:p>
        </c:rich>
      </c:tx>
      <c:layout>
        <c:manualLayout>
          <c:xMode val="edge"/>
          <c:yMode val="edge"/>
          <c:x val="0.55372708853195829"/>
          <c:y val="2.828282828282828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789653596946089"/>
          <c:y val="0.10971591892123198"/>
          <c:w val="0.80871263247013558"/>
          <c:h val="0.810384186836716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'SA1'!$C$94</c:f>
              <c:strCache>
                <c:ptCount val="1"/>
                <c:pt idx="0">
                  <c:v>-50%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'SA1'!$D$94:$H$94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6333-489A-950C-1D451351BBA2}"/>
            </c:ext>
          </c:extLst>
        </c:ser>
        <c:ser>
          <c:idx val="1"/>
          <c:order val="1"/>
          <c:tx>
            <c:strRef>
              <c:f>'SA1'!$C$95</c:f>
              <c:strCache>
                <c:ptCount val="1"/>
                <c:pt idx="0">
                  <c:v>-40%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'SA1'!$D$95:$H$95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6333-489A-950C-1D451351BBA2}"/>
            </c:ext>
          </c:extLst>
        </c:ser>
        <c:ser>
          <c:idx val="2"/>
          <c:order val="2"/>
          <c:tx>
            <c:strRef>
              <c:f>'SA1'!$C$96</c:f>
              <c:strCache>
                <c:ptCount val="1"/>
                <c:pt idx="0">
                  <c:v>-30%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'SA1'!$D$96:$H$96</c:f>
              <c:numCache>
                <c:formatCode>General</c:formatCode>
                <c:ptCount val="5"/>
                <c:pt idx="3" formatCode="&quot;$&quot;#,##0.00">
                  <c:v>9.3978317493402468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33-489A-950C-1D451351BBA2}"/>
            </c:ext>
          </c:extLst>
        </c:ser>
        <c:ser>
          <c:idx val="3"/>
          <c:order val="3"/>
          <c:tx>
            <c:strRef>
              <c:f>'SA1'!$C$97</c:f>
              <c:strCache>
                <c:ptCount val="1"/>
                <c:pt idx="0">
                  <c:v>-20%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'SA1'!$D$97:$H$97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6333-489A-950C-1D451351BBA2}"/>
            </c:ext>
          </c:extLst>
        </c:ser>
        <c:ser>
          <c:idx val="4"/>
          <c:order val="4"/>
          <c:tx>
            <c:strRef>
              <c:f>'SA1'!$C$98</c:f>
              <c:strCache>
                <c:ptCount val="1"/>
                <c:pt idx="0">
                  <c:v>-15%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'SA1'!$D$98:$H$98</c:f>
              <c:numCache>
                <c:formatCode>General</c:formatCode>
                <c:ptCount val="5"/>
                <c:pt idx="4" formatCode="&quot;$&quot;#,##0.00">
                  <c:v>4.4106819500097316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33-489A-950C-1D451351BBA2}"/>
            </c:ext>
          </c:extLst>
        </c:ser>
        <c:ser>
          <c:idx val="5"/>
          <c:order val="5"/>
          <c:tx>
            <c:strRef>
              <c:f>'SA1'!$C$99</c:f>
              <c:strCache>
                <c:ptCount val="1"/>
                <c:pt idx="0">
                  <c:v>-10%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'SA1'!$D$99:$H$99</c:f>
              <c:numCache>
                <c:formatCode>General</c:formatCode>
                <c:ptCount val="5"/>
                <c:pt idx="0" formatCode="&quot;$&quot;#,##0.00">
                  <c:v>-0.3484970507468711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333-489A-950C-1D451351BBA2}"/>
            </c:ext>
          </c:extLst>
        </c:ser>
        <c:ser>
          <c:idx val="6"/>
          <c:order val="6"/>
          <c:tx>
            <c:strRef>
              <c:f>'SA1'!$C$100</c:f>
              <c:strCache>
                <c:ptCount val="1"/>
                <c:pt idx="0">
                  <c:v>-8%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'SA1'!$D$100:$H$100</c:f>
              <c:numCache>
                <c:formatCode>"$"#,##0.00</c:formatCode>
                <c:ptCount val="5"/>
                <c:pt idx="1">
                  <c:v>5.3155706300687129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33-489A-950C-1D451351BBA2}"/>
            </c:ext>
          </c:extLst>
        </c:ser>
        <c:ser>
          <c:idx val="7"/>
          <c:order val="7"/>
          <c:tx>
            <c:strRef>
              <c:f>'SA1'!$C$101</c:f>
              <c:strCache>
                <c:ptCount val="1"/>
                <c:pt idx="0">
                  <c:v>-5%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1384794675388683E-5"/>
                  <c:y val="4.04040404040396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333-489A-950C-1D451351BB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'SA1'!$D$101:$H$101</c:f>
              <c:numCache>
                <c:formatCode>General</c:formatCode>
                <c:ptCount val="5"/>
                <c:pt idx="2" formatCode="&quot;$&quot;#,##0.00">
                  <c:v>4.4879502854937243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33-489A-950C-1D451351BBA2}"/>
            </c:ext>
          </c:extLst>
        </c:ser>
        <c:ser>
          <c:idx val="8"/>
          <c:order val="8"/>
          <c:tx>
            <c:strRef>
              <c:f>'SA1'!$C$102</c:f>
              <c:strCache>
                <c:ptCount val="1"/>
                <c:pt idx="0">
                  <c:v>-2%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'SA1'!$D$102:$H$102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9-6333-489A-950C-1D451351BBA2}"/>
            </c:ext>
          </c:extLst>
        </c:ser>
        <c:ser>
          <c:idx val="9"/>
          <c:order val="9"/>
          <c:tx>
            <c:strRef>
              <c:f>'SA1'!$C$103</c:f>
              <c:strCache>
                <c:ptCount val="1"/>
                <c:pt idx="0">
                  <c:v>-1%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'SA1'!$D$103:$H$103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A-6333-489A-950C-1D451351BBA2}"/>
            </c:ext>
          </c:extLst>
        </c:ser>
        <c:ser>
          <c:idx val="10"/>
          <c:order val="10"/>
          <c:tx>
            <c:strRef>
              <c:f>'SA1'!$C$104</c:f>
              <c:strCache>
                <c:ptCount val="1"/>
                <c:pt idx="0">
                  <c:v>0%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'SA1'!$D$104:$H$104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B-6333-489A-950C-1D451351BBA2}"/>
            </c:ext>
          </c:extLst>
        </c:ser>
        <c:ser>
          <c:idx val="11"/>
          <c:order val="11"/>
          <c:tx>
            <c:strRef>
              <c:f>'SA1'!$C$105</c:f>
              <c:strCache>
                <c:ptCount val="1"/>
                <c:pt idx="0">
                  <c:v>1%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'SA1'!$D$105:$H$105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C-6333-489A-950C-1D451351BBA2}"/>
            </c:ext>
          </c:extLst>
        </c:ser>
        <c:ser>
          <c:idx val="12"/>
          <c:order val="12"/>
          <c:tx>
            <c:strRef>
              <c:f>'SA1'!$C$106</c:f>
              <c:strCache>
                <c:ptCount val="1"/>
                <c:pt idx="0">
                  <c:v>2%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'SA1'!$D$106:$H$106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D-6333-489A-950C-1D451351BBA2}"/>
            </c:ext>
          </c:extLst>
        </c:ser>
        <c:ser>
          <c:idx val="13"/>
          <c:order val="13"/>
          <c:tx>
            <c:strRef>
              <c:f>'SA1'!$C$107</c:f>
              <c:strCache>
                <c:ptCount val="1"/>
                <c:pt idx="0">
                  <c:v>5%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4.868207201883034E-3"/>
                  <c:y val="4.04040404040396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6333-489A-950C-1D451351BB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'SA1'!$D$107:$H$107</c:f>
              <c:numCache>
                <c:formatCode>General</c:formatCode>
                <c:ptCount val="5"/>
                <c:pt idx="2" formatCode="&quot;$&quot;#,##0.00">
                  <c:v>4.3612370975331789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333-489A-950C-1D451351BBA2}"/>
            </c:ext>
          </c:extLst>
        </c:ser>
        <c:ser>
          <c:idx val="14"/>
          <c:order val="14"/>
          <c:tx>
            <c:strRef>
              <c:f>'SA1'!$C$108</c:f>
              <c:strCache>
                <c:ptCount val="1"/>
                <c:pt idx="0">
                  <c:v>8%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'SA1'!$D$108:$H$108</c:f>
              <c:numCache>
                <c:formatCode>"$"#,##0.00</c:formatCode>
                <c:ptCount val="5"/>
                <c:pt idx="1">
                  <c:v>3.5336167529581961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333-489A-950C-1D451351BBA2}"/>
            </c:ext>
          </c:extLst>
        </c:ser>
        <c:ser>
          <c:idx val="15"/>
          <c:order val="15"/>
          <c:tx>
            <c:strRef>
              <c:f>'SA1'!$C$109</c:f>
              <c:strCache>
                <c:ptCount val="1"/>
                <c:pt idx="0">
                  <c:v>10%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'SA1'!$D$109:$H$109</c:f>
              <c:numCache>
                <c:formatCode>General</c:formatCode>
                <c:ptCount val="5"/>
                <c:pt idx="0" formatCode="&quot;$&quot;#,##0.00">
                  <c:v>9.1976844337737749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333-489A-950C-1D451351BBA2}"/>
            </c:ext>
          </c:extLst>
        </c:ser>
        <c:ser>
          <c:idx val="16"/>
          <c:order val="16"/>
          <c:tx>
            <c:strRef>
              <c:f>'SA1'!$C$110</c:f>
              <c:strCache>
                <c:ptCount val="1"/>
                <c:pt idx="0">
                  <c:v>15%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'SA1'!$D$110:$H$110</c:f>
              <c:numCache>
                <c:formatCode>General</c:formatCode>
                <c:ptCount val="5"/>
                <c:pt idx="4" formatCode="&quot;$&quot;#,##0.00">
                  <c:v>4.4385054330171698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333-489A-950C-1D451351BBA2}"/>
            </c:ext>
          </c:extLst>
        </c:ser>
        <c:ser>
          <c:idx val="17"/>
          <c:order val="17"/>
          <c:tx>
            <c:strRef>
              <c:f>'SA1'!$C$111</c:f>
              <c:strCache>
                <c:ptCount val="1"/>
                <c:pt idx="0">
                  <c:v>20%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'SA1'!$D$111:$H$111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3-6333-489A-950C-1D451351BBA2}"/>
            </c:ext>
          </c:extLst>
        </c:ser>
        <c:ser>
          <c:idx val="18"/>
          <c:order val="18"/>
          <c:tx>
            <c:strRef>
              <c:f>'SA1'!$C$112</c:f>
              <c:strCache>
                <c:ptCount val="1"/>
                <c:pt idx="0">
                  <c:v>30%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'SA1'!$D$112:$H$112</c:f>
              <c:numCache>
                <c:formatCode>General</c:formatCode>
                <c:ptCount val="5"/>
                <c:pt idx="3" formatCode="&quot;$&quot;#,##0.00">
                  <c:v>0.6006361455535778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333-489A-950C-1D451351BBA2}"/>
            </c:ext>
          </c:extLst>
        </c:ser>
        <c:ser>
          <c:idx val="19"/>
          <c:order val="19"/>
          <c:tx>
            <c:strRef>
              <c:f>'SA1'!$C$113</c:f>
              <c:strCache>
                <c:ptCount val="1"/>
                <c:pt idx="0">
                  <c:v>40%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'SA1'!$D$113:$H$113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5-6333-489A-950C-1D451351BBA2}"/>
            </c:ext>
          </c:extLst>
        </c:ser>
        <c:ser>
          <c:idx val="20"/>
          <c:order val="20"/>
          <c:tx>
            <c:strRef>
              <c:f>'SA1'!$C$114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'SA1'!$D$93:$H$93</c:f>
              <c:strCache>
                <c:ptCount val="5"/>
                <c:pt idx="0">
                  <c:v>Revenue (± 10%)</c:v>
                </c:pt>
                <c:pt idx="1">
                  <c:v>O&amp;M Cost (± 8%)</c:v>
                </c:pt>
                <c:pt idx="2">
                  <c:v>Overhaul Cost (± 5%)</c:v>
                </c:pt>
                <c:pt idx="3">
                  <c:v>MARR (± 30%)</c:v>
                </c:pt>
                <c:pt idx="4">
                  <c:v>Salvage value (± 15%)</c:v>
                </c:pt>
              </c:strCache>
            </c:strRef>
          </c:cat>
          <c:val>
            <c:numRef>
              <c:f>'SA1'!$D$114:$H$114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16-6333-489A-950C-1D451351B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100"/>
        <c:axId val="146286080"/>
        <c:axId val="146287616"/>
      </c:barChart>
      <c:catAx>
        <c:axId val="146286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87616"/>
        <c:crossesAt val="4.4249999999999998"/>
        <c:auto val="1"/>
        <c:lblAlgn val="ctr"/>
        <c:lblOffset val="100"/>
        <c:noMultiLvlLbl val="0"/>
      </c:catAx>
      <c:valAx>
        <c:axId val="146287616"/>
        <c:scaling>
          <c:orientation val="minMax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softEdge rad="0"/>
            </a:effectLst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860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'SA1'!$G$15:$G$10014</cx:f>
        <cx:lvl ptCount="10000" formatCode="[$$-en-CA]#,##0.00;[Red]\-[$$-en-CA]#,##0.00">
          <cx:pt idx="0">5.082215159486049</cx:pt>
          <cx:pt idx="1">1.16150960038506</cx:pt>
          <cx:pt idx="2">6.6003688646253575</cx:pt>
          <cx:pt idx="3">3.1768244585450391</cx:pt>
          <cx:pt idx="4">8.1513995234871466</cx:pt>
          <cx:pt idx="5">6.604750519737502</cx:pt>
          <cx:pt idx="6">6.2569443819421373</cx:pt>
          <cx:pt idx="7">3.1688745359756298</cx:pt>
          <cx:pt idx="8">5.1078403095436791</cx:pt>
          <cx:pt idx="9">5.7469920377220696</cx:pt>
          <cx:pt idx="10">7.7209106219441237</cx:pt>
          <cx:pt idx="11">6.0570571146961054</cx:pt>
          <cx:pt idx="12">5.0401588646270206</cx:pt>
          <cx:pt idx="13">7.8603623506311378</cx:pt>
          <cx:pt idx="14">3.2563855800189119</cx:pt>
          <cx:pt idx="15">1.2533717568593716</cx:pt>
          <cx:pt idx="16">4.7625447554633435</cx:pt>
          <cx:pt idx="17">8.24603364023816</cx:pt>
          <cx:pt idx="18">4.084408267749553</cx:pt>
          <cx:pt idx="19">1.5336616313078784</cx:pt>
          <cx:pt idx="20">5.7902470001137463</cx:pt>
          <cx:pt idx="21">3.714466119076314</cx:pt>
          <cx:pt idx="22">6.1270285359935084</cx:pt>
          <cx:pt idx="23">7.9863450062525017</cx:pt>
          <cx:pt idx="24">3.1923123810749283</cx:pt>
          <cx:pt idx="25">2.3163964527236454</cx:pt>
          <cx:pt idx="26">5.7960085917557045</cx:pt>
          <cx:pt idx="27">3.5429397368789077</cx:pt>
          <cx:pt idx="28">8.4089600176048158</cx:pt>
          <cx:pt idx="29">9.3733151230040228</cx:pt>
          <cx:pt idx="30">7.3812868264141782</cx:pt>
          <cx:pt idx="31">2.9168748572664525</cx:pt>
          <cx:pt idx="32">1.9339566213685595</cx:pt>
          <cx:pt idx="33">3.8323534189500732</cx:pt>
          <cx:pt idx="34">0.24691357917723222</cx:pt>
          <cx:pt idx="35">6.3724930315812944</cx:pt>
          <cx:pt idx="36">2.3221064106644631</cx:pt>
          <cx:pt idx="37">4.4732928324270222</cx:pt>
          <cx:pt idx="38">1.2789146826249671</cx:pt>
          <cx:pt idx="39">6.8290217011069938</cx:pt>
          <cx:pt idx="40">1.4973774713354198</cx:pt>
          <cx:pt idx="41">3.5602345002231859</cx:pt>
          <cx:pt idx="42">9.1180590088054565</cx:pt>
          <cx:pt idx="43">4.2972458757503755</cx:pt>
          <cx:pt idx="44">5.3487630928726961</cx:pt>
          <cx:pt idx="45">0.24691327081694381</cx:pt>
          <cx:pt idx="46">5.9307791397384264</cx:pt>
          <cx:pt idx="47">8.9678778217981368</cx:pt>
          <cx:pt idx="48">7.8297007244609231</cx:pt>
          <cx:pt idx="49">7.9130052769529255</cx:pt>
          <cx:pt idx="50">3.8413661835993009</cx:pt>
          <cx:pt idx="51">1.8798111770981132</cx:pt>
          <cx:pt idx="52">7.5001612019341612</cx:pt>
          <cx:pt idx="53">2.7861204318740986</cx:pt>
          <cx:pt idx="54">8.7918366351822677</cx:pt>
          <cx:pt idx="55">0.6536155207395874</cx:pt>
          <cx:pt idx="56">3.0993629530354108</cx:pt>
          <cx:pt idx="57">0.52254430417006381</cx:pt>
          <cx:pt idx="58">1.6198688113758761</cx:pt>
          <cx:pt idx="59">8.531773892163482</cx:pt>
          <cx:pt idx="60">6.1600668598339823</cx:pt>
          <cx:pt idx="61">5.9718015504053472</cx:pt>
          <cx:pt idx="62">2.0291545282840628</cx:pt>
          <cx:pt idx="63">5.4253398253319567</cx:pt>
          <cx:pt idx="64">0.62173636202858218</cx:pt>
          <cx:pt idx="65">5.9785694921806698</cx:pt>
          <cx:pt idx="66">8.2545375289115661</cx:pt>
          <cx:pt idx="67">6.134400728679962</cx:pt>
          <cx:pt idx="68">6.1785661530059457</cx:pt>
          <cx:pt idx="69">6.1683655843779306</cx:pt>
          <cx:pt idx="70">8.254108980654447</cx:pt>
          <cx:pt idx="71">5.3297201571990573</cx:pt>
          <cx:pt idx="72">3.0655703914871859</cx:pt>
          <cx:pt idx="73">6.5845006526443068</cx:pt>
          <cx:pt idx="74">8.3364979963764725</cx:pt>
          <cx:pt idx="75">6.5107153326563658</cx:pt>
          <cx:pt idx="76">1.0680654240154266</cx:pt>
          <cx:pt idx="77">6.067102536915419</cx:pt>
          <cx:pt idx="78">8.684916677356437</cx:pt>
          <cx:pt idx="79">1.1070492995715129</cx:pt>
          <cx:pt idx="80">8.7930377654379335</cx:pt>
          <cx:pt idx="81">5.6621213669770114</cx:pt>
          <cx:pt idx="82">7.5507072656834415</cx:pt>
          <cx:pt idx="83">8.7903499486148817</cx:pt>
          <cx:pt idx="84">-0.15644588566430195</cx:pt>
          <cx:pt idx="85">2.2897017155590502</cx:pt>
          <cx:pt idx="86">6.9949674365563475</cx:pt>
          <cx:pt idx="87">2.2109267875921796</cx:pt>
          <cx:pt idx="88">5.234519978839641</cx:pt>
          <cx:pt idx="89">6.0673133934539916</cx:pt>
          <cx:pt idx="90">3.6831950785283079</cx:pt>
          <cx:pt idx="91">2.285863017199774</cx:pt>
          <cx:pt idx="92">4.1155091814670541</cx:pt>
          <cx:pt idx="93">8.4782734065588343</cx:pt>
          <cx:pt idx="94">5.3567732130656456</cx:pt>
          <cx:pt idx="95">5.7731905159465029</cx:pt>
          <cx:pt idx="96">3.9292736997684043</cx:pt>
          <cx:pt idx="97">6.769530198893273</cx:pt>
          <cx:pt idx="98">2.2045666601467202</cx:pt>
          <cx:pt idx="99">3.8832481826442278</cx:pt>
          <cx:pt idx="100">6.021714172996397</cx:pt>
          <cx:pt idx="101">6.0117149473531661</cx:pt>
          <cx:pt idx="102">6.1241248083220103</cx:pt>
          <cx:pt idx="103">6.7596541154885639</cx:pt>
          <cx:pt idx="104">2.0055668701687557</cx:pt>
          <cx:pt idx="105">5.1708804461113242</cx:pt>
          <cx:pt idx="106">2.8189966405038396</cx:pt>
          <cx:pt idx="107">7.094634772874258</cx:pt>
          <cx:pt idx="108">3.7667955649554186</cx:pt>
          <cx:pt idx="109">5.2456409301450861</cx:pt>
          <cx:pt idx="110">4.980021461736273</cx:pt>
          <cx:pt idx="111">4.3882341050500262</cx:pt>
          <cx:pt idx="112">5.2976256769250618</cx:pt>
          <cx:pt idx="113">6.9394790356591241</cx:pt>
          <cx:pt idx="114">6.4468160635104983</cx:pt>
          <cx:pt idx="115">2.365782766926297</cx:pt>
          <cx:pt idx="116">2.9703957517908224</cx:pt>
          <cx:pt idx="117">2.1167926554468961</cx:pt>
          <cx:pt idx="118">5.373575797121342</cx:pt>
          <cx:pt idx="119">4.2083559308356424</cx:pt>
          <cx:pt idx="120">4.5803272132162007</cx:pt>
          <cx:pt idx="121">1.9086405279896601</cx:pt>
          <cx:pt idx="122">2.0823885276138094</cx:pt>
          <cx:pt idx="123">4.59837152246903</cx:pt>
          <cx:pt idx="124">6.966769822204693</cx:pt>
          <cx:pt idx="125">4.800943948719981</cx:pt>
          <cx:pt idx="126">2.039468514531932</cx:pt>
          <cx:pt idx="127">8.3886194331144388</cx:pt>
          <cx:pt idx="128">7.3476561667491707</cx:pt>
          <cx:pt idx="129">6.559365321455056</cx:pt>
          <cx:pt idx="130">1.275683128226222</cx:pt>
          <cx:pt idx="131">5.684458929386448</cx:pt>
          <cx:pt idx="132">6.0289435443854842</cx:pt>
          <cx:pt idx="133">4.8125533431197667</cx:pt>
          <cx:pt idx="134">6.7082040085185479</cx:pt>
          <cx:pt idx="135">6.0364215509065726</cx:pt>
          <cx:pt idx="136">5.287234893329968</cx:pt>
          <cx:pt idx="137">5.5636901074084637</cx:pt>
          <cx:pt idx="138">8.2492869448409145</cx:pt>
          <cx:pt idx="139">0.93024924673224041</cx:pt>
          <cx:pt idx="140">3.7727998466934904</cx:pt>
          <cx:pt idx="141">4.2257672867096705</cx:pt>
          <cx:pt idx="142">2.8006343158855662</cx:pt>
          <cx:pt idx="143">2.66157957266699</cx:pt>
          <cx:pt idx="144">6.8711028403383541</cx:pt>
          <cx:pt idx="145">6.1653622039447722</cx:pt>
          <cx:pt idx="146">2.5735192888934106</cx:pt>
          <cx:pt idx="147">7.2018272763945212</cx:pt>
          <cx:pt idx="148">8.5566504676845554</cx:pt>
          <cx:pt idx="149">6.7325306128000921</cx:pt>
          <cx:pt idx="150">5.6269999194031897</cx:pt>
          <cx:pt idx="151">8.209575965679651</cx:pt>
          <cx:pt idx="152">4.557339600153302</cx:pt>
          <cx:pt idx="153">7.6888394737200114</cx:pt>
          <cx:pt idx="154">3.3503603463936154</cx:pt>
          <cx:pt idx="155">7.0310469706193288</cx:pt>
          <cx:pt idx="156">1.5167609053147357</cx:pt>
          <cx:pt idx="157">6.1788090721181241</cx:pt>
          <cx:pt idx="158">6.9245506634178664</cx:pt>
          <cx:pt idx="159">7.65623740848699</cx:pt>
          <cx:pt idx="160">2.7301870688621532</cx:pt>
          <cx:pt idx="161">3.2855492634876713</cx:pt>
          <cx:pt idx="162">6.0714323236874854</cx:pt>
          <cx:pt idx="163">3.249770091435054</cx:pt>
          <cx:pt idx="164">2.5760821422329494</cx:pt>
          <cx:pt idx="165">6.0898788608103995</cx:pt>
          <cx:pt idx="166">6.0306037031672783</cx:pt>
          <cx:pt idx="167">7.4365350279825</cx:pt>
          <cx:pt idx="168">2.5202260905448552</cx:pt>
          <cx:pt idx="169">3.7293848506956868</cx:pt>
          <cx:pt idx="170">4.0775499108336968</cx:pt>
          <cx:pt idx="171">4.9128888957824959</cx:pt>
          <cx:pt idx="172">5.422547629470424</cx:pt>
          <cx:pt idx="173">4.672259097465048</cx:pt>
          <cx:pt idx="174">3.0814954214490564</cx:pt>
          <cx:pt idx="175">7.2042471306841627</cx:pt>
          <cx:pt idx="176">6.8340656878447117</cx:pt>
          <cx:pt idx="177">6.5255414357707746</cx:pt>
          <cx:pt idx="178">7.9335037905897314</cx:pt>
          <cx:pt idx="179">8.3961035709172762</cx:pt>
          <cx:pt idx="180">7.3648836647743243</cx:pt>
          <cx:pt idx="181">0.094536278182469333</cx:pt>
          <cx:pt idx="182">5.1951348809285296</cx:pt>
          <cx:pt idx="183">7.9175755384217679</cx:pt>
          <cx:pt idx="184">7.2383323271557316</cx:pt>
          <cx:pt idx="185">3.8145432414853166</cx:pt>
          <cx:pt idx="186">7.5613422112374691</cx:pt>
          <cx:pt idx="187">5.5478805933860578</cx:pt>
          <cx:pt idx="188">9.4471837517955173</cx:pt>
          <cx:pt idx="189">5.0435312232629972</cx:pt>
          <cx:pt idx="190">6.3508862069462229</cx:pt>
          <cx:pt idx="191">7.5911397315307978</cx:pt>
          <cx:pt idx="192">6.0824525609963676</cx:pt>
          <cx:pt idx="193">2.3062136029737248</cx:pt>
          <cx:pt idx="194">7.35101594997177</cx:pt>
          <cx:pt idx="195">8.2474531397052537</cx:pt>
          <cx:pt idx="196">-0.40910028921942077</cx:pt>
          <cx:pt idx="197">4.4943017494446256</cx:pt>
          <cx:pt idx="198">5.7277395856416202</cx:pt>
          <cx:pt idx="199">7.2039687048351162</cx:pt>
          <cx:pt idx="200">6.8685041254297321</cx:pt>
          <cx:pt idx="201">1.4283242528528985</cx:pt>
          <cx:pt idx="202">5.5450887771776305</cx:pt>
          <cx:pt idx="203">5.977702709027211</cx:pt>
          <cx:pt idx="204">1.3673052167592941</cx:pt>
          <cx:pt idx="205">6.4428014305950594</cx:pt>
          <cx:pt idx="206">5.8537064548276891</cx:pt>
          <cx:pt idx="207">1.6806115882069852</cx:pt>
          <cx:pt idx="208">8.4564619645515542</cx:pt>
          <cx:pt idx="209">3.2348531349168583</cx:pt>
          <cx:pt idx="210">0.44185580674138747</cx:pt>
          <cx:pt idx="211">6.3346881730007105</cx:pt>
          <cx:pt idx="212">7.881471321120169</cx:pt>
          <cx:pt idx="213">0.78463848858666962</cx:pt>
          <cx:pt idx="214">6.9400575690742397</cx:pt>
          <cx:pt idx="215">5.1696166198111086</cx:pt>
          <cx:pt idx="216">7.9673144095159598</cx:pt>
          <cx:pt idx="217">4.1389462480973958</cx:pt>
          <cx:pt idx="218">7.5683472905697213</cx:pt>
          <cx:pt idx="219">5.3471648399904783</cx:pt>
          <cx:pt idx="220">0.23036158458546885</cx:pt>
          <cx:pt idx="221">8.1869498586626115</cx:pt>
          <cx:pt idx="222">3.0825670429874394</cx:pt>
          <cx:pt idx="223">9.2266526904620072</cx:pt>
          <cx:pt idx="224">1.428783871542147</cx:pt>
          <cx:pt idx="225">2.212748887318674</cx:pt>
          <cx:pt idx="226">2.6200993940350559</cx:pt>
          <cx:pt idx="227">8.0836394525874304</cx:pt>
          <cx:pt idx="228">6.4909675176655472</cx:pt>
          <cx:pt idx="229">5.9331364260626067</cx:pt>
          <cx:pt idx="230">3.4028045551615635</cx:pt>
          <cx:pt idx="231">2.1790325499845862</cx:pt>
          <cx:pt idx="232">6.2805912196572056</cx:pt>
          <cx:pt idx="233">7.1914727922002832</cx:pt>
          <cx:pt idx="234">4.2268443689143371</cx:pt>
          <cx:pt idx="235">4.9396054026518001</cx:pt>
          <cx:pt idx="236">2.5913902425664128</cx:pt>
          <cx:pt idx="237">6.8856172366463699</cx:pt>
          <cx:pt idx="238">4.4743250160627497</cx:pt>
          <cx:pt idx="239">6.3277165241385109</cx:pt>
          <cx:pt idx="240">5.0861341834854219</cx:pt>
          <cx:pt idx="241">2.0374189144994501</cx:pt>
          <cx:pt idx="242">4.6187293129084281</cx:pt>
          <cx:pt idx="243">7.6783930558641798</cx:pt>
          <cx:pt idx="244">9.2067608527836207</cx:pt>
          <cx:pt idx="245">2.701217810512742</cx:pt>
          <cx:pt idx="246">8.6042456259785567</cx:pt>
          <cx:pt idx="247">6.5340364517436864</cx:pt>
          <cx:pt idx="248">8.4951612198817301</cx:pt>
          <cx:pt idx="249">6.4571541219866138</cx:pt>
          <cx:pt idx="250">3.4022449007866689</cx:pt>
          <cx:pt idx="251">6.6964771686106399</cx:pt>
          <cx:pt idx="252">6.7057902013338602</cx:pt>
          <cx:pt idx="253">9.348058876787384</cx:pt>
          <cx:pt idx="254">5.3449099613557287</cx:pt>
          <cx:pt idx="255">3.7432470241818399</cx:pt>
          <cx:pt idx="256">8.1333851183944041</cx:pt>
          <cx:pt idx="257">2.8804553907760679</cx:pt>
          <cx:pt idx="258">1.7011651704266226</cx:pt>
          <cx:pt idx="259">3.6017953019834232</cx:pt>
          <cx:pt idx="260">7.9864018543926738</cx:pt>
          <cx:pt idx="261">2.2280423681747292</cx:pt>
          <cx:pt idx="262">4.1011949721191439</cx:pt>
          <cx:pt idx="263">6.979873775291022</cx:pt>
          <cx:pt idx="264">6.0302210086443804</cx:pt>
          <cx:pt idx="265">3.5379151451150213</cx:pt>
          <cx:pt idx="266">8.105844047746519</cx:pt>
          <cx:pt idx="267">5.9600977806339372</cx:pt>
          <cx:pt idx="268">3.7155269878349655</cx:pt>
          <cx:pt idx="269">5.4677785576318456</cx:pt>
          <cx:pt idx="270">4.2678479611744269</cx:pt>
          <cx:pt idx="271">3.9546274288622589</cx:pt>
          <cx:pt idx="272">4.9802468263115056</cx:pt>
          <cx:pt idx="273">7.2601103579969894</cx:pt>
          <cx:pt idx="274">6.7438603286918326</cx:pt>
          <cx:pt idx="275">6.1107542805160247</cx:pt>
          <cx:pt idx="276">5.8370377480861659</cx:pt>
          <cx:pt idx="277">2.9810591734756349</cx:pt>
          <cx:pt idx="278">4.4289401505983292</cx:pt>
          <cx:pt idx="279">3.3716529622052507</cx:pt>
          <cx:pt idx="280">2.3395722016560319</cx:pt>
          <cx:pt idx="281">5.4275949831461556</cx:pt>
          <cx:pt idx="282">6.6557740943993462</cx:pt>
          <cx:pt idx="283">9.7756710905804809</cx:pt>
          <cx:pt idx="284">4.3138014570213521</cx:pt>
          <cx:pt idx="285">5.1472725808541977</cx:pt>
          <cx:pt idx="286">7.045234999565313</cx:pt>
          <cx:pt idx="287">7.4927819038448247</cx:pt>
          <cx:pt idx="288">5.4009734414653554</cx:pt>
          <cx:pt idx="289">4.5082482518858757</cx:pt>
          <cx:pt idx="290">9.1779813711175713</cx:pt>
          <cx:pt idx="291">1.8952402062556155</cx:pt>
          <cx:pt idx="292">6.7954710708749655</cx:pt>
          <cx:pt idx="293">0.43676771851772911</cx:pt>
          <cx:pt idx="294">1.0072962697830552</cx:pt>
          <cx:pt idx="295">6.5095021114972855</cx:pt>
          <cx:pt idx="296">6.7545064927255236</cx:pt>
          <cx:pt idx="297">5.5742062179008567</cx:pt>
          <cx:pt idx="298">3.9162825044687368</cx:pt>
          <cx:pt idx="299">5.2856259146321509</cx:pt>
          <cx:pt idx="300">5.0808470340367027</cx:pt>
          <cx:pt idx="301">4.9014907127720555</cx:pt>
          <cx:pt idx="302">9.2284454059189223</cx:pt>
          <cx:pt idx="303">2.5548960672966343</cx:pt>
          <cx:pt idx="304">5.5215583312572765</cx:pt>
          <cx:pt idx="305">9.6678595746200209</cx:pt>
          <cx:pt idx="306">4.8165994892295885</cx:pt>
          <cx:pt idx="307">3.1517518094828736</cx:pt>
          <cx:pt idx="308">2.3132450902242594</cx:pt>
          <cx:pt idx="309">0.0023636333573003737</cx:pt>
          <cx:pt idx="310">3.9396625631174826</cx:pt>
          <cx:pt idx="311">3.2581085529481362</cx:pt>
          <cx:pt idx="312">2.85544788281977</cx:pt>
          <cx:pt idx="313">2.9340309421629156</cx:pt>
          <cx:pt idx="314">7.2373843915188765</cx:pt>
          <cx:pt idx="315">6.0049731379302091</cx:pt>
          <cx:pt idx="316">1.0466955884650901</cx:pt>
          <cx:pt idx="317">0.37184357614533659</cx:pt>
          <cx:pt idx="318">7.4423143019618996</cx:pt>
          <cx:pt idx="319">9.0484764262678858</cx:pt>
          <cx:pt idx="320">2.1225502557324374</cx:pt>
          <cx:pt idx="321">9.6564907536009201</cx:pt>
          <cx:pt idx="322">5.814149592885288</cx:pt>
          <cx:pt idx="323">6.5178731118504327</cx:pt>
          <cx:pt idx="324">5.5382088948705643</cx:pt>
          <cx:pt idx="325">6.0166008787706637</cx:pt>
          <cx:pt idx="326">1.4322959546119316</cx:pt>
          <cx:pt idx="327">5.1921195264634381</cx:pt>
          <cx:pt idx="328">8.1740153350749516</cx:pt>
          <cx:pt idx="329">2.4181375498613535</cx:pt>
          <cx:pt idx="330">2.2328460481339869</cx:pt>
          <cx:pt idx="331">8.47605626609732</cx:pt>
          <cx:pt idx="332">4.0477085764860243</cx:pt>
          <cx:pt idx="333">5.0149096195478133</cx:pt>
          <cx:pt idx="334">6.8421031869370044</cx:pt>
          <cx:pt idx="335">8.5302498966948335</cx:pt>
          <cx:pt idx="336">6.1322475005988295</cx:pt>
          <cx:pt idx="337">8.2644369191492508</cx:pt>
          <cx:pt idx="338">7.072300517208685</cx:pt>
          <cx:pt idx="339">2.2958798831978777</cx:pt>
          <cx:pt idx="340">7.3514791825009338</cx:pt>
          <cx:pt idx="341">4.196579418052254</cx:pt>
          <cx:pt idx="342">2.3191638371524048</cx:pt>
          <cx:pt idx="343">4.135543971287456</cx:pt>
          <cx:pt idx="344">4.9838143812645317</cx:pt>
          <cx:pt idx="345">6.2776246701086134</cx:pt>
          <cx:pt idx="346">6.9248258310239503</cx:pt>
          <cx:pt idx="347">0.60708881874222398</cx:pt>
          <cx:pt idx="348">8.6728222644623507</cx:pt>
          <cx:pt idx="349">3.2226759472851052</cx:pt>
          <cx:pt idx="350">6.8374629204444428</cx:pt>
          <cx:pt idx="351">1.7403104844413386</cx:pt>
          <cx:pt idx="352">6.8642527708706691</cx:pt>
          <cx:pt idx="353">7.2807946350721693</cx:pt>
          <cx:pt idx="354">7.0016119957390082</cx:pt>
          <cx:pt idx="355">5.0565589193894116</cx:pt>
          <cx:pt idx="356">6.618420530102652</cx:pt>
          <cx:pt idx="357">1.6577618349069025</cx:pt>
          <cx:pt idx="358">5.4781400132882165</cx:pt>
          <cx:pt idx="359">7.9830373899190752</cx:pt>
          <cx:pt idx="360">5.0774759702654837</cx:pt>
          <cx:pt idx="361">9.4414431212780734</cx:pt>
          <cx:pt idx="362">8.4233502783133609</cx:pt>
          <cx:pt idx="363">9.023268793945622</cx:pt>
          <cx:pt idx="364">9.5089555247753133</cx:pt>
          <cx:pt idx="365">4.25762233135843</cx:pt>
          <cx:pt idx="366">6.7607223661996922</cx:pt>
          <cx:pt idx="367">5.9395828055435587</cx:pt>
          <cx:pt idx="368">3.6595141659625492</cx:pt>
          <cx:pt idx="369">6.500097530518504</cx:pt>
          <cx:pt idx="370">2.8216103859142896</cx:pt>
          <cx:pt idx="371">7.4831976360402193</cx:pt>
          <cx:pt idx="372">6.7611280024101266</cx:pt>
          <cx:pt idx="373">1.9568768551998899</cx:pt>
          <cx:pt idx="374">5.844017748815217</cx:pt>
          <cx:pt idx="375">3.4334686492001643</cx:pt>
          <cx:pt idx="376">8.171300535687795</cx:pt>
          <cx:pt idx="377">4.3042655951943125</cx:pt>
          <cx:pt idx="378">0.88992560478142357</cx:pt>
          <cx:pt idx="379">1.7193431110456574</cx:pt>
          <cx:pt idx="380">6.683393552104965</cx:pt>
          <cx:pt idx="381">5.1260068381313282</cx:pt>
          <cx:pt idx="382">4.7869677112990114</cx:pt>
          <cx:pt idx="383">4.7135042720713827</cx:pt>
          <cx:pt idx="384">1.8793150854662182</cx:pt>
          <cx:pt idx="385">1.7060514015858201</cx:pt>
          <cx:pt idx="386">6.7783190002076577</cx:pt>
          <cx:pt idx="387">7.0542564706756146</cx:pt>
          <cx:pt idx="388">8.3580992800116753</cx:pt>
          <cx:pt idx="389">8.1503305746274286</cx:pt>
          <cx:pt idx="390">5.2378962242850253</cx:pt>
          <cx:pt idx="391">-0.033127158191253683</cx:pt>
          <cx:pt idx="392">0.44248055308318845</cx:pt>
          <cx:pt idx="393">4.8864281795526967</cx:pt>
          <cx:pt idx="394">5.6866910214803479</cx:pt>
          <cx:pt idx="395">7.0887122231321236</cx:pt>
          <cx:pt idx="396">3.6843869962469897</cx:pt>
          <cx:pt idx="397">2.2367551928712919</cx:pt>
          <cx:pt idx="398">3.0252296150580174</cx:pt>
          <cx:pt idx="399">6.3614725321362524</cx:pt>
          <cx:pt idx="400">5.9684465575294876</cx:pt>
          <cx:pt idx="401">8.8269309321720506</cx:pt>
          <cx:pt idx="402">-0.43075461896684819</cx:pt>
          <cx:pt idx="403">2.2327528679778093</cx:pt>
          <cx:pt idx="404">4.195122417968447</cx:pt>
          <cx:pt idx="405">4.5188473380738188</cx:pt>
          <cx:pt idx="406">8.9327202182965983</cx:pt>
          <cx:pt idx="407">5.5752115554754358</cx:pt>
          <cx:pt idx="408">6.9259365407922484</cx:pt>
          <cx:pt idx="409">6.5487023176099921</cx:pt>
          <cx:pt idx="410">4.0970751195362389</cx:pt>
          <cx:pt idx="411">6.490651369095465</cx:pt>
          <cx:pt idx="412">5.3857191775600626</cx:pt>
          <cx:pt idx="413">0.94520565129385636</cx:pt>
          <cx:pt idx="414">3.5174778361378083</cx:pt>
          <cx:pt idx="415">7.0739800865359967</cx:pt>
          <cx:pt idx="416">1.0694731344358765</cx:pt>
          <cx:pt idx="417">8.2657816835092568</cx:pt>
          <cx:pt idx="418">4.3412394782249777</cx:pt>
          <cx:pt idx="419">6.345181734231085</cx:pt>
          <cx:pt idx="420">7.8291117836840867</cx:pt>
          <cx:pt idx="421">2.1973403601579085</cx:pt>
          <cx:pt idx="422">4.5212955794656136</cx:pt>
          <cx:pt idx="423">3.876900751134964</cx:pt>
          <cx:pt idx="424">3.2075747311584548</cx:pt>
          <cx:pt idx="425">6.5586818621423415</cx:pt>
          <cx:pt idx="426">3.0991371079745145</cx:pt>
          <cx:pt idx="427">4.1857529075656554</cx:pt>
          <cx:pt idx="428">2.3333263254829442</cx:pt>
          <cx:pt idx="429">5.9611270884422147</cx:pt>
          <cx:pt idx="430">5.8442037166622569</cx:pt>
          <cx:pt idx="431">0.85181070327752251</cx:pt>
          <cx:pt idx="432">2.2009000334608997</cx:pt>
          <cx:pt idx="433">2.2730084712852578</cx:pt>
          <cx:pt idx="434">3.2867603998173953</cx:pt>
          <cx:pt idx="435">7.1364125688888613</cx:pt>
          <cx:pt idx="436">8.3733216574937792</cx:pt>
          <cx:pt idx="437">7.7328710496033848</cx:pt>
          <cx:pt idx="438">0.44654479540731151</cx:pt>
          <cx:pt idx="439">2.5948160345598987</cx:pt>
          <cx:pt idx="440">2.8765229710037259</cx:pt>
          <cx:pt idx="441">1.2225787931957801</cx:pt>
          <cx:pt idx="442">1.4990742208576462</cx:pt>
          <cx:pt idx="443">8.2064800855946665</cx:pt>
          <cx:pt idx="444">5.9130567188847589</cx:pt>
          <cx:pt idx="445">5.603551138292751</cx:pt>
          <cx:pt idx="446">4.7979476309969353</cx:pt>
          <cx:pt idx="447">5.4589748483121685</cx:pt>
          <cx:pt idx="448">4.7739158067608987</cx:pt>
          <cx:pt idx="449">0.554061187581811</cx:pt>
          <cx:pt idx="450">1.1366562420928088</cx:pt>
          <cx:pt idx="451">3.7502195624233279</cx:pt>
          <cx:pt idx="452">3.3520855369260145</cx:pt>
          <cx:pt idx="453">2.0845337629697225</cx:pt>
          <cx:pt idx="454">6.7399852596439249</cx:pt>
          <cx:pt idx="455">5.4674822320401919</cx:pt>
          <cx:pt idx="456">1.84741078768461</cx:pt>
          <cx:pt idx="457">7.0007535006998332</cx:pt>
          <cx:pt idx="458">8.7859155269500739</cx:pt>
          <cx:pt idx="459">0.70756253530080271</cx:pt>
          <cx:pt idx="460">2.9529856549988649</cx:pt>
          <cx:pt idx="461">0.64981799367330118</cx:pt>
          <cx:pt idx="462">8.5660775803067075</cx:pt>
          <cx:pt idx="463">6.1290431013362952</cx:pt>
          <cx:pt idx="464">3.6108127414362974</cx:pt>
          <cx:pt idx="465">6.1128316577609425</cx:pt>
          <cx:pt idx="466">2.5428572369489428</cx:pt>
          <cx:pt idx="467">5.0569142484156355</cx:pt>
          <cx:pt idx="468">5.5828817306410414</cx:pt>
          <cx:pt idx="469">3.5719772709352453</cx:pt>
          <cx:pt idx="470">5.3216365031415265</cx:pt>
          <cx:pt idx="471">1.447179784192012</cx:pt>
          <cx:pt idx="472">3.3525566325045046</cx:pt>
          <cx:pt idx="473">2.9566498655018707</cx:pt>
          <cx:pt idx="474">5.5290207247272765</cx:pt>
          <cx:pt idx="475">5.619750205352064</cx:pt>
          <cx:pt idx="476">7.3857079066036304</cx:pt>
          <cx:pt idx="477">4.8848650880014084</cx:pt>
          <cx:pt idx="478">0.8381068656963665</cx:pt>
          <cx:pt idx="479">0.027443716477874788</cx:pt>
          <cx:pt idx="480">7.2260346409374385</cx:pt>
          <cx:pt idx="481">6.2894613258229199</cx:pt>
          <cx:pt idx="482">3.4760366187098954</cx:pt>
          <cx:pt idx="483">5.6441541761461202</cx:pt>
          <cx:pt idx="484">3.128051754389328</cx:pt>
          <cx:pt idx="485">6.0942569190475364</cx:pt>
          <cx:pt idx="486">6.7775563520715192</cx:pt>
          <cx:pt idx="487">5.153253310926738</cx:pt>
          <cx:pt idx="488">4.4590954971425614</cx:pt>
          <cx:pt idx="489">2.1598366687803656</cx:pt>
          <cx:pt idx="490">7.110842505776521</cx:pt>
          <cx:pt idx="491">7.4733034706958241</cx:pt>
          <cx:pt idx="492">6.6193051128860514</cx:pt>
          <cx:pt idx="493">4.3087136860547943</cx:pt>
          <cx:pt idx="494">2.8727455530102803</cx:pt>
          <cx:pt idx="495">8.4229562232863309</cx:pt>
          <cx:pt idx="496">1.4750894606093032</cx:pt>
          <cx:pt idx="497">1.7739169684692415</cx:pt>
          <cx:pt idx="498">2.6769366367999483</cx:pt>
          <cx:pt idx="499">1.0295423554159062</cx:pt>
          <cx:pt idx="500">5.2368250573842534</cx:pt>
          <cx:pt idx="501">8.9029351042709486</cx:pt>
          <cx:pt idx="502">2.9382169122917032</cx:pt>
          <cx:pt idx="503">7.5249316954491787</cx:pt>
          <cx:pt idx="504">3.0992130893938752</cx:pt>
          <cx:pt idx="505">8.4388306083955875</cx:pt>
          <cx:pt idx="506">1.8236624267625929</cx:pt>
          <cx:pt idx="507">1.398830232564845</cx:pt>
          <cx:pt idx="508">5.5696573504520988</cx:pt>
          <cx:pt idx="509">2.5554730940673478</cx:pt>
          <cx:pt idx="510">7.389410209575721</cx:pt>
          <cx:pt idx="511">4.3749606150546434</cx:pt>
          <cx:pt idx="512">2.247840398200986</cx:pt>
          <cx:pt idx="513">5.8225907735141789</cx:pt>
          <cx:pt idx="514">2.947915433269471</cx:pt>
          <cx:pt idx="515">1.6884932199753875</cx:pt>
          <cx:pt idx="516">4.9605704973475628</cx:pt>
          <cx:pt idx="517">1.5057902583752858</cx:pt>
          <cx:pt idx="518">1.1091108089436958</cx:pt>
          <cx:pt idx="519">1.9626177629148325</cx:pt>
          <cx:pt idx="520">5.6433716439963693</cx:pt>
          <cx:pt idx="521">2.5972436031014565</cx:pt>
          <cx:pt idx="522">7.8426952706091972</cx:pt>
          <cx:pt idx="523">2.9537805574070939</cx:pt>
          <cx:pt idx="524">1.5251091008266409</cx:pt>
          <cx:pt idx="525">5.511628012125211</cx:pt>
          <cx:pt idx="526">3.7720898443673621</cx:pt>
          <cx:pt idx="527">4.1446155053578337</cx:pt>
          <cx:pt idx="528">2.5624684390975458</cx:pt>
          <cx:pt idx="529">7.0564809590783391</cx:pt>
          <cx:pt idx="530">5.444038661775517</cx:pt>
          <cx:pt idx="531">5.2119698598122124</cx:pt>
          <cx:pt idx="532">6.859796724124875</cx:pt>
          <cx:pt idx="533">5.8923746939877848</cx:pt>
          <cx:pt idx="534">3.5677070268210462</cx:pt>
          <cx:pt idx="535">1.8740543320965761</cx:pt>
          <cx:pt idx="536">7.1121562126714437</cx:pt>
          <cx:pt idx="537">5.9562061969905677</cx:pt>
          <cx:pt idx="538">5.640609464388314</cx:pt>
          <cx:pt idx="539">7.7060830746230904</cx:pt>
          <cx:pt idx="540">2.2011707599345156</cx:pt>
          <cx:pt idx="541">3.8407629947994293</cx:pt>
          <cx:pt idx="542">1.6373327581229224</cx:pt>
          <cx:pt idx="543">4.2858767296119336</cx:pt>
          <cx:pt idx="544">7.6265579376646597</cx:pt>
          <cx:pt idx="545">1.8302975359761282</cx:pt>
          <cx:pt idx="546">6.9684044835308043</cx:pt>
          <cx:pt idx="547">0.16994391732411229</cx:pt>
          <cx:pt idx="548">5.8070262549258356</cx:pt>
          <cx:pt idx="549">6.0173680164299217</cx:pt>
          <cx:pt idx="550">5.1404775474076594</cx:pt>
          <cx:pt idx="551">6.7108994541288833</cx:pt>
          <cx:pt idx="552">1.9458981061703069</cx:pt>
          <cx:pt idx="553">5.0399608548432404</cx:pt>
          <cx:pt idx="554">2.5751530703898942</cx:pt>
          <cx:pt idx="555">3.6862377621869014</cx:pt>
          <cx:pt idx="556">4.9528213910236509</cx:pt>
          <cx:pt idx="557">7.6981251103123389</cx:pt>
          <cx:pt idx="558">5.7410697933757149</cx:pt>
          <cx:pt idx="559">1.3980412736585306</cx:pt>
          <cx:pt idx="560">4.9008793733898539</cx:pt>
          <cx:pt idx="561">6.6898298663014</cx:pt>
          <cx:pt idx="562">2.7532707471536311</cx:pt>
          <cx:pt idx="563">1.261855172515967</cx:pt>
          <cx:pt idx="564">1.7177473277904065</cx:pt>
          <cx:pt idx="565">2.6259422441531806</cx:pt>
          <cx:pt idx="566">2.9652062342267334</cx:pt>
          <cx:pt idx="567">5.7938625437910538</cx:pt>
          <cx:pt idx="568">2.0630809719978478</cx:pt>
          <cx:pt idx="569">8.8332931178213769</cx:pt>
          <cx:pt idx="570">6.697257994388254</cx:pt>
          <cx:pt idx="571">7.433504402512372</cx:pt>
          <cx:pt idx="572">3.4140080701849955</cx:pt>
          <cx:pt idx="573">5.0672002393680398</cx:pt>
          <cx:pt idx="574">3.9757612559779174</cx:pt>
          <cx:pt idx="575">6.1238201517087631</cx:pt>
          <cx:pt idx="576">5.5527976235933014</cx:pt>
          <cx:pt idx="577">1.1140644347486917</cx:pt>
          <cx:pt idx="578">5.3840844272082169</cx:pt>
          <cx:pt idx="579">6.5195366013064859</cx:pt>
          <cx:pt idx="580">5.3745696762632207</cx:pt>
          <cx:pt idx="581">1.7948952016333388</cx:pt>
          <cx:pt idx="582">5.7262467123691696</cx:pt>
          <cx:pt idx="583">8.4835607008365592</cx:pt>
          <cx:pt idx="584">8.7609778423306643</cx:pt>
          <cx:pt idx="585">8.4236487503778896</cx:pt>
          <cx:pt idx="586">6.0304091306312237</cx:pt>
          <cx:pt idx="587">3.155335454143894</cx:pt>
          <cx:pt idx="588">6.8610345064560416</cx:pt>
          <cx:pt idx="589">5.9309048684792529</cx:pt>
          <cx:pt idx="590">7.2924135417395952</cx:pt>
          <cx:pt idx="591">7.99079343442581</cx:pt>
          <cx:pt idx="592">1.798712016258686</cx:pt>
          <cx:pt idx="593">6.9503586539118487</cx:pt>
          <cx:pt idx="594">5.044470334098806</cx:pt>
          <cx:pt idx="595">4.2729408380461447</cx:pt>
          <cx:pt idx="596">6.5236609924323634</cx:pt>
          <cx:pt idx="597">1.0749000704449529</cx:pt>
          <cx:pt idx="598">6.3962838399644486</cx:pt>
          <cx:pt idx="599">6.0234067054048808</cx:pt>
          <cx:pt idx="600">5.8946785970058784</cx:pt>
          <cx:pt idx="601">6.1063656772759671</cx:pt>
          <cx:pt idx="602">1.5821527285125461</cx:pt>
          <cx:pt idx="603">8.3463834392145948</cx:pt>
          <cx:pt idx="604">1.4323381653401865</cx:pt>
          <cx:pt idx="605">5.9732207285612891</cx:pt>
          <cx:pt idx="606">7.9050012075258307</cx:pt>
          <cx:pt idx="607">2.6177044049191478</cx:pt>
          <cx:pt idx="608">7.1176402733272361</cx:pt>
          <cx:pt idx="609">0.38358374184037081</cx:pt>
          <cx:pt idx="610">5.5296610989487043</cx:pt>
          <cx:pt idx="611">5.9563022282407854</cx:pt>
          <cx:pt idx="612">6.587396387513996</cx:pt>
          <cx:pt idx="613">1.7904166616500445</cx:pt>
          <cx:pt idx="614">2.1486955973642408</cx:pt>
          <cx:pt idx="615">0.60124313404851881</cx:pt>
          <cx:pt idx="616">6.1877138442655752</cx:pt>
          <cx:pt idx="617">2.4242340086304024</cx:pt>
          <cx:pt idx="618">9.0479142906695174</cx:pt>
          <cx:pt idx="619">6.6775116116535873</cx:pt>
          <cx:pt idx="620">2.5442922444444465</cx:pt>
          <cx:pt idx="621">2.6445232690627067</cx:pt>
          <cx:pt idx="622">9.2287983002988909</cx:pt>
          <cx:pt idx="623">5.8581892424004884</cx:pt>
          <cx:pt idx="624">4.3856223500817801</cx:pt>
          <cx:pt idx="625">3.3498465072071069</cx:pt>
          <cx:pt idx="626">2.4280824568500838</cx:pt>
          <cx:pt idx="627">8.5986902250026951</cx:pt>
          <cx:pt idx="628">4.2169198559045018</cx:pt>
          <cx:pt idx="629">6.7857450977674372</cx:pt>
          <cx:pt idx="630">4.8426792553956393</cx:pt>
          <cx:pt idx="631">2.1327553499554197</cx:pt>
          <cx:pt idx="632">3.6284759625718292</cx:pt>
          <cx:pt idx="633">4.6099905032170359</cx:pt>
          <cx:pt idx="634">7.2306369453990307</cx:pt>
          <cx:pt idx="635">4.0484605255998103</cx:pt>
          <cx:pt idx="636">6.5467915443757416</cx:pt>
          <cx:pt idx="637">8.1855895092173121</cx:pt>
          <cx:pt idx="638">1.1120924158645846</cx:pt>
          <cx:pt idx="639">3.3664381313034744</cx:pt>
          <cx:pt idx="640">7.7491942576909265</cx:pt>
          <cx:pt idx="641">4.5615405304633185</cx:pt>
          <cx:pt idx="642">2.6225001327814423</cx:pt>
          <cx:pt idx="643">8.1988305920711149</cx:pt>
          <cx:pt idx="644">5.8065393170780499</cx:pt>
          <cx:pt idx="645">6.3015328410604781</cx:pt>
          <cx:pt idx="646">5.335923437372843</cx:pt>
          <cx:pt idx="647">8.4449191253174121</cx:pt>
          <cx:pt idx="648">9.3309274460595724</cx:pt>
          <cx:pt idx="649">6.1850266639459974</cx:pt>
          <cx:pt idx="650">5.3068274621499825</cx:pt>
          <cx:pt idx="651">8.5269312767030137</cx:pt>
          <cx:pt idx="652">4.901981830641196</cx:pt>
          <cx:pt idx="653">5.9043826929357532</cx:pt>
          <cx:pt idx="654">6.7159494243337203</cx:pt>
          <cx:pt idx="655">2.2731690125060835</cx:pt>
          <cx:pt idx="656">5.2847705305160932</cx:pt>
          <cx:pt idx="657">2.2222180311651831</cx:pt>
          <cx:pt idx="658">6.6745275752908046</cx:pt>
          <cx:pt idx="659">6.7540383928066117</cx:pt>
          <cx:pt idx="660">0.63093341759364974</cx:pt>
          <cx:pt idx="661">8.168965667873028</cx:pt>
          <cx:pt idx="662">6.5931477536939003</cx:pt>
          <cx:pt idx="663">5.485317046980688</cx:pt>
          <cx:pt idx="664">2.3144342383003247</cx:pt>
          <cx:pt idx="665">1.2127882618334405</cx:pt>
          <cx:pt idx="666">5.5816896046104088</cx:pt>
          <cx:pt idx="667">0.092982009402720153</cx:pt>
          <cx:pt idx="668">7.37230330719047</cx:pt>
          <cx:pt idx="669">4.2850868295418536</cx:pt>
          <cx:pt idx="670">7.5643467140897931</cx:pt>
          <cx:pt idx="671">1.1471203071356961</cx:pt>
          <cx:pt idx="672">5.3695755323753911</cx:pt>
          <cx:pt idx="673">6.3862402585115046</cx:pt>
          <cx:pt idx="674">8.2693052887196714</cx:pt>
          <cx:pt idx="675">6.7650625392609083</cx:pt>
          <cx:pt idx="676">2.1864181822573512</cx:pt>
          <cx:pt idx="677">2.5214627920460098</cx:pt>
          <cx:pt idx="678">5.2172596153992696</cx:pt>
          <cx:pt idx="679">7.8854183211867577</cx:pt>
          <cx:pt idx="680">6.3694781375734895</cx:pt>
          <cx:pt idx="681">8.5995541567766516</cx:pt>
          <cx:pt idx="682">5.9897426321173786</cx:pt>
          <cx:pt idx="683">7.5783226821373644</cx:pt>
          <cx:pt idx="684">7.8852537791028992</cx:pt>
          <cx:pt idx="685">1.6594749615533546</cx:pt>
          <cx:pt idx="686">5.0187930197499515</cx:pt>
          <cx:pt idx="687">1.5954405825987168</cx:pt>
          <cx:pt idx="688">0.87501334801252695</cx:pt>
          <cx:pt idx="689">6.0316940632140419</cx:pt>
          <cx:pt idx="690">7.7856991642008699</cx:pt>
          <cx:pt idx="691">5.007894513377396</cx:pt>
          <cx:pt idx="692">1.2430581404950396</cx:pt>
          <cx:pt idx="693">2.5942408583150138</cx:pt>
          <cx:pt idx="694">5.1136817908657672</cx:pt>
          <cx:pt idx="695">6.0911520119125573</cx:pt>
          <cx:pt idx="696">7.1659040224906967</cx:pt>
          <cx:pt idx="697">8.2343082034356776</cx:pt>
          <cx:pt idx="698">3.6219445025371195</cx:pt>
          <cx:pt idx="699">5.8131185333172279</cx:pt>
          <cx:pt idx="700">7.3768765222428376</cx:pt>
          <cx:pt idx="701">3.960306493516728</cx:pt>
          <cx:pt idx="702">6.0328763916170995</cx:pt>
          <cx:pt idx="703">9.3813327886903686</cx:pt>
          <cx:pt idx="704">3.3212569488738906</cx:pt>
          <cx:pt idx="705">4.769466401230277</cx:pt>
          <cx:pt idx="706">4.3983342499293805</cx:pt>
          <cx:pt idx="707">7.651105013390807</cx:pt>
          <cx:pt idx="708">1.6127732222553677</cx:pt>
          <cx:pt idx="709">7.9288528831130938</cx:pt>
          <cx:pt idx="710">4.2650668538100192</cx:pt>
          <cx:pt idx="711">8.9789708762006519</cx:pt>
          <cx:pt idx="712">3.4207503499187739</cx:pt>
          <cx:pt idx="713">3.6965347892111664</cx:pt>
          <cx:pt idx="714">5.6825931404308747</cx:pt>
          <cx:pt idx="715">7.5328791342498347</cx:pt>
          <cx:pt idx="716">1.2858576017248216</cx:pt>
          <cx:pt idx="717">4.9923259917049307</cx:pt>
          <cx:pt idx="718">3.5325816039101552</cx:pt>
          <cx:pt idx="719">5.7348141415386902</cx:pt>
          <cx:pt idx="720">4.0577529452156051</cx:pt>
          <cx:pt idx="721">2.3830059923842475</cx:pt>
          <cx:pt idx="722">0.89164605185798484</cx:pt>
          <cx:pt idx="723">5.2489480066628236</cx:pt>
          <cx:pt idx="724">3.4483132580548537</cx:pt>
          <cx:pt idx="725">5.2961488398360661</cx:pt>
          <cx:pt idx="726">3.8006983884142977</cx:pt>
          <cx:pt idx="727">2.5373706597529848</cx:pt>
          <cx:pt idx="728">6.0143638191813693</cx:pt>
          <cx:pt idx="729">2.6976748270006068</cx:pt>
          <cx:pt idx="730">6.4646620798340262</cx:pt>
          <cx:pt idx="731">0.95535896548865706</cx:pt>
          <cx:pt idx="732">4.7913934997536956</cx:pt>
          <cx:pt idx="733">9.2743001269470717</cx:pt>
          <cx:pt idx="734">5.292294484212082</cx:pt>
          <cx:pt idx="735">3.5456496962191641</cx:pt>
          <cx:pt idx="736">4.7430955821676353</cx:pt>
          <cx:pt idx="737">7.3233215496784423</cx:pt>
          <cx:pt idx="738">3.8373967324919045</cx:pt>
          <cx:pt idx="739">1.2349205874793197</cx:pt>
          <cx:pt idx="740">2.0972035199133545</cx:pt>
          <cx:pt idx="741">4.7436297880592306</cx:pt>
          <cx:pt idx="742">5.0215918651753473</cx:pt>
          <cx:pt idx="743">2.8455775572313096</cx:pt>
          <cx:pt idx="744">5.7259832172320397</cx:pt>
          <cx:pt idx="745">7.2422735269105871</cx:pt>
          <cx:pt idx="746">8.0967426014084403</cx:pt>
          <cx:pt idx="747">3.1345338551688604</cx:pt>
          <cx:pt idx="748">4.3071834252803942</cx:pt>
          <cx:pt idx="749">9.2118155214489583</cx:pt>
          <cx:pt idx="750">1.4788780093664569</cx:pt>
          <cx:pt idx="751">8.3036416257110339</cx:pt>
          <cx:pt idx="752">5.929506351463445</cx:pt>
          <cx:pt idx="753">4.9639377384676262</cx:pt>
          <cx:pt idx="754">8.0203216597824927</cx:pt>
          <cx:pt idx="755">1.2602475317388877</cx:pt>
          <cx:pt idx="756">7.945908024367518</cx:pt>
          <cx:pt idx="757">6.9295615289803099</cx:pt>
          <cx:pt idx="758">7.2714869590233739</cx:pt>
          <cx:pt idx="759">5.1347823445864673</cx:pt>
          <cx:pt idx="760">3.8968920545638026</cx:pt>
          <cx:pt idx="761">3.2325237885127818</cx:pt>
          <cx:pt idx="762">0.59671119684904694</cx:pt>
          <cx:pt idx="763">1.1818980316999004</cx:pt>
          <cx:pt idx="764">5.0923539851924016</cx:pt>
          <cx:pt idx="765">1.5523793421125385</cx:pt>
          <cx:pt idx="766">3.7505413851119629</cx:pt>
          <cx:pt idx="767">5.3740982745861032</cx:pt>
          <cx:pt idx="768">2.6095186526253711</cx:pt>
          <cx:pt idx="769">1.1613131649669186</cx:pt>
          <cx:pt idx="770">2.2352196028740314</cx:pt>
          <cx:pt idx="771">8.0337206411762629</cx:pt>
          <cx:pt idx="772">8.6184886705617778</cx:pt>
          <cx:pt idx="773">8.5483169597357751</cx:pt>
          <cx:pt idx="774">2.4650523043104142</cx:pt>
          <cx:pt idx="775">8.1508434714235882</cx:pt>
          <cx:pt idx="776">5.6694720827727032</cx:pt>
          <cx:pt idx="777">7.2597904441493455</cx:pt>
          <cx:pt idx="778">5.6835416940576113</cx:pt>
          <cx:pt idx="779">4.2100985678601077</cx:pt>
          <cx:pt idx="780">4.8968441276228631</cx:pt>
          <cx:pt idx="781">9.0733699040666203</cx:pt>
          <cx:pt idx="782">1.6187037758078686</cx:pt>
          <cx:pt idx="783">2.3495963505481674</cx:pt>
          <cx:pt idx="784">1.3145847458182769</cx:pt>
          <cx:pt idx="785">9.4341426514289459</cx:pt>
          <cx:pt idx="786">6.1976470059173145</cx:pt>
          <cx:pt idx="787">6.7194032160042081</cx:pt>
          <cx:pt idx="788">7.6603349106500245</cx:pt>
          <cx:pt idx="789">1.5602953459236391</cx:pt>
          <cx:pt idx="790">4.6655666702050489</cx:pt>
          <cx:pt idx="791">3.1420626735434078</cx:pt>
          <cx:pt idx="792">0.9431404454562019</cx:pt>
          <cx:pt idx="793">8.7471487845871145</cx:pt>
          <cx:pt idx="794">5.5139627775294588</cx:pt>
          <cx:pt idx="795">5.3074560769804755</cx:pt>
          <cx:pt idx="796">6.0629060467403075</cx:pt>
          <cx:pt idx="797">4.4480180397702132</cx:pt>
          <cx:pt idx="798">5.6555783774212944</cx:pt>
          <cx:pt idx="799">-0.012180352148179266</cx:pt>
          <cx:pt idx="800">8.8915828776170471</cx:pt>
          <cx:pt idx="801">4.0477660573675456</cx:pt>
          <cx:pt idx="802">3.7144400103051742</cx:pt>
          <cx:pt idx="803">3.679656084026278</cx:pt>
          <cx:pt idx="804">6.6949398858322002</cx:pt>
          <cx:pt idx="805">6.9050805190361775</cx:pt>
          <cx:pt idx="806">3.2645169548568296</cx:pt>
          <cx:pt idx="807">3.4590850247607827</cx:pt>
          <cx:pt idx="808">5.8798945037717711</cx:pt>
          <cx:pt idx="809">3.1568348709419487</cx:pt>
          <cx:pt idx="810">6.5364245304802413</cx:pt>
          <cx:pt idx="811">6.6235483706656364</cx:pt>
          <cx:pt idx="812">5.7342002590193761</cx:pt>
          <cx:pt idx="813">3.0764902219935903</cx:pt>
          <cx:pt idx="814">3.4063512277566792</cx:pt>
          <cx:pt idx="815">5.8000842406499871</cx:pt>
          <cx:pt idx="816">0.37191338340407631</cx:pt>
          <cx:pt idx="817">1.1523314127589459</cx:pt>
          <cx:pt idx="818">2.4888496437016228</cx:pt>
          <cx:pt idx="819">5.072028971978277</cx:pt>
          <cx:pt idx="820">7.852318115897261</cx:pt>
          <cx:pt idx="821">1.1158191104527746</cx:pt>
          <cx:pt idx="822">8.824012201839718</cx:pt>
          <cx:pt idx="823">0.8754701595642308</cx:pt>
          <cx:pt idx="824">4.5032716130055412</cx:pt>
          <cx:pt idx="825">2.9970719005277653</cx:pt>
          <cx:pt idx="826">6.7709198068923779</cx:pt>
          <cx:pt idx="827">3.3304708366519646</cx:pt>
          <cx:pt idx="828">5.5437284263339652</cx:pt>
          <cx:pt idx="829">6.0710023890135325</cx:pt>
          <cx:pt idx="830">5.3942060109714944</cx:pt>
          <cx:pt idx="831">3.7825836182558161</cx:pt>
          <cx:pt idx="832">6.6488314093767844</cx:pt>
          <cx:pt idx="833">7.7414526932471857</cx:pt>
          <cx:pt idx="834">0.19871106965423968</cx:pt>
          <cx:pt idx="835">1.2153344530867085</cx:pt>
          <cx:pt idx="836">9.4875253015780849</cx:pt>
          <cx:pt idx="837">7.3550785919169099</cx:pt>
          <cx:pt idx="838">9.0017799147490116</cx:pt>
          <cx:pt idx="839">6.1077738019219794</cx:pt>
          <cx:pt idx="840">6.3144017352079285</cx:pt>
          <cx:pt idx="841">0.11314792167054098</cx:pt>
          <cx:pt idx="842">3.9675853625445869</cx:pt>
          <cx:pt idx="843">8.2623061330921743</cx:pt>
          <cx:pt idx="844">7.5931500344023233</cx:pt>
          <cx:pt idx="845">5.5148287642225995</cx:pt>
          <cx:pt idx="846">6.0158448735590007</cx:pt>
          <cx:pt idx="847">5.168523122119085</cx:pt>
          <cx:pt idx="848">5.8554893767697695</cx:pt>
          <cx:pt idx="849">3.2858074319497694</cx:pt>
          <cx:pt idx="850">3.9976115927303537</cx:pt>
          <cx:pt idx="851">7.9492657382581369</cx:pt>
          <cx:pt idx="852">5.5979205989093206</cx:pt>
          <cx:pt idx="853">3.8770268680476336</cx:pt>
          <cx:pt idx="854">5.2733294093840382</cx:pt>
          <cx:pt idx="855">8.0734033607519429</cx:pt>
          <cx:pt idx="856">7.9901046313922803</cx:pt>
          <cx:pt idx="857">1.1216228108800714</cx:pt>
          <cx:pt idx="858">4.8136146742338148</cx:pt>
          <cx:pt idx="859">7.7648541548580807</cx:pt>
          <cx:pt idx="860">1.3325825415602504</cx:pt>
          <cx:pt idx="861">6.0395826032427351</cx:pt>
          <cx:pt idx="862">3.68495149502641</cx:pt>
          <cx:pt idx="863">5.973805715798612</cx:pt>
          <cx:pt idx="864">-0.21384340635599608</cx:pt>
          <cx:pt idx="865">3.7490035323014306</cx:pt>
          <cx:pt idx="866">4.3745238939993598</cx:pt>
          <cx:pt idx="867">6.5615606422538004</cx:pt>
          <cx:pt idx="868">4.372622868735478</cx:pt>
          <cx:pt idx="869">6.2804446364913176</cx:pt>
          <cx:pt idx="870">8.6320465936047981</cx:pt>
          <cx:pt idx="871">7.0987853624529897</cx:pt>
          <cx:pt idx="872">2.5899973526613094</cx:pt>
          <cx:pt idx="873">6.9902581417589147</cx:pt>
          <cx:pt idx="874">7.9658458178448752</cx:pt>
          <cx:pt idx="875">6.9545127428185474</cx:pt>
          <cx:pt idx="876">1.0885059374015786</cx:pt>
          <cx:pt idx="877">5.0505699581953571</cx:pt>
          <cx:pt idx="878">1.2205263354486111</cx:pt>
          <cx:pt idx="879">6.563485031571032</cx:pt>
          <cx:pt idx="880">5.9828362355571354</cx:pt>
          <cx:pt idx="881">3.089716588715512</cx:pt>
          <cx:pt idx="882">8.0484811966900267</cx:pt>
          <cx:pt idx="883">5.5772947620063036</cx:pt>
          <cx:pt idx="884">4.4688198273963309</cx:pt>
          <cx:pt idx="885">8.4831213100297873</cx:pt>
          <cx:pt idx="886">6.5877671227483301</cx:pt>
          <cx:pt idx="887">4.175441183726619</cx:pt>
          <cx:pt idx="888">2.3583914221505529</cx:pt>
          <cx:pt idx="889">0.17474576571988598</cx:pt>
          <cx:pt idx="890">7.2308802609487124</cx:pt>
          <cx:pt idx="891">7.8523970659171161</cx:pt>
          <cx:pt idx="892">8.6476828388583371</cx:pt>
          <cx:pt idx="893">5.89080073653375</cx:pt>
          <cx:pt idx="894">3.509642821180285</cx:pt>
          <cx:pt idx="895">1.4792849277112472</cx:pt>
          <cx:pt idx="896">6.3020951843717583</cx:pt>
          <cx:pt idx="897">9.030830975057075</cx:pt>
          <cx:pt idx="898">6.5784624888214207</cx:pt>
          <cx:pt idx="899">6.1353799606439949</cx:pt>
          <cx:pt idx="900">4.2901497336250696</cx:pt>
          <cx:pt idx="901">6.0452761890299982</cx:pt>
          <cx:pt idx="902">7.8043015084046443</cx:pt>
          <cx:pt idx="903">6.3438301790401805</cx:pt>
          <cx:pt idx="904">5.3064363339978815</cx:pt>
          <cx:pt idx="905">8.9676396628927684</cx:pt>
          <cx:pt idx="906">4.9812267549663058</cx:pt>
          <cx:pt idx="907">8.5748621206690352</cx:pt>
          <cx:pt idx="908">1.1848279709571199</cx:pt>
          <cx:pt idx="909">7.1814377328730075</cx:pt>
          <cx:pt idx="910">0.75930966511494147</cx:pt>
          <cx:pt idx="911">9.0850844733657432</cx:pt>
          <cx:pt idx="912">4.8655565344905192</cx:pt>
          <cx:pt idx="913">-0.28154577134683778</cx:pt>
          <cx:pt idx="914">2.4608734156119114</cx:pt>
          <cx:pt idx="915">1.6754752022871378</cx:pt>
          <cx:pt idx="916">5.9664572703269574</cx:pt>
          <cx:pt idx="917">3.1711710257724297</cx:pt>
          <cx:pt idx="918">7.4105905451069516</cx:pt>
          <cx:pt idx="919">7.733050608622416</cx:pt>
          <cx:pt idx="920">7.5286383195964275</cx:pt>
          <cx:pt idx="921">7.534191484888356</cx:pt>
          <cx:pt idx="922">4.7696484739257539</cx:pt>
          <cx:pt idx="923">3.7712434463846387</cx:pt>
          <cx:pt idx="924">2.232165807275396</cx:pt>
          <cx:pt idx="925">7.9259907577557547</cx:pt>
          <cx:pt idx="926">1.642943844830719</cx:pt>
          <cx:pt idx="927">8.6605338533509943</cx:pt>
          <cx:pt idx="928">2.8375724190351148</cx:pt>
          <cx:pt idx="929">6.1189526698978618</cx:pt>
          <cx:pt idx="930">5.2764348381764403</cx:pt>
          <cx:pt idx="931">5.6466766104707578</cx:pt>
          <cx:pt idx="932">0.83394743275347472</cx:pt>
          <cx:pt idx="933">3.3982710946173258</cx:pt>
          <cx:pt idx="934">0.43741634682192709</cx:pt>
          <cx:pt idx="935">0.84641678467231485</cx:pt>
          <cx:pt idx="936">8.8081727028241765</cx:pt>
          <cx:pt idx="937">8.7381645801836605</cx:pt>
          <cx:pt idx="938">4.281277602899598</cx:pt>
          <cx:pt idx="939">1.7172499365089164</cx:pt>
          <cx:pt idx="940">6.8435379784012458</cx:pt>
          <cx:pt idx="941">6.1433149347367291</cx:pt>
          <cx:pt idx="942">5.177995250334833</cx:pt>
          <cx:pt idx="943">4.3952633252557121</cx:pt>
          <cx:pt idx="944">7.4394721746900094</cx:pt>
          <cx:pt idx="945">4.8888089179023897</cx:pt>
          <cx:pt idx="946">1.8141791810754375</cx:pt>
          <cx:pt idx="947">8.6762602086858713</cx:pt>
          <cx:pt idx="948">7.8343649002442843</cx:pt>
          <cx:pt idx="949">4.5195784188310402</cx:pt>
          <cx:pt idx="950">4.2462087695411768</cx:pt>
          <cx:pt idx="951">7.2758264449624086</cx:pt>
          <cx:pt idx="952">7.123519584718089</cx:pt>
          <cx:pt idx="953">7.8834637199675397</cx:pt>
          <cx:pt idx="954">2.100987800381021</cx:pt>
          <cx:pt idx="955">6.0921113669911051</cx:pt>
          <cx:pt idx="956">2.9018238389671778</cx:pt>
          <cx:pt idx="957">3.1882704473955039</cx:pt>
          <cx:pt idx="958">4.5464278609464657</cx:pt>
          <cx:pt idx="959">5.6259467065222228</cx:pt>
          <cx:pt idx="960">0.42306044403292253</cx:pt>
          <cx:pt idx="961">4.7809019424243164</cx:pt>
          <cx:pt idx="962">7.8790253104168171</cx:pt>
          <cx:pt idx="963">6.7988892590150467</cx:pt>
          <cx:pt idx="964">5.3236092840193869</cx:pt>
          <cx:pt idx="965">6.8543495824261118</cx:pt>
          <cx:pt idx="966">6.2986799577788695</cx:pt>
          <cx:pt idx="967">0.57114553137303459</cx:pt>
          <cx:pt idx="968">8.3200315186285714</cx:pt>
          <cx:pt idx="969">0.55719067277590162</cx:pt>
          <cx:pt idx="970">2.6047424693008212</cx:pt>
          <cx:pt idx="971">2.9033264794160614</cx:pt>
          <cx:pt idx="972">1.01001019749136</cx:pt>
          <cx:pt idx="973">3.053870711002836</cx:pt>
          <cx:pt idx="974">8.0760101592630065</cx:pt>
          <cx:pt idx="975">3.6204009868078435</cx:pt>
          <cx:pt idx="976">1.4654266839854069</cx:pt>
          <cx:pt idx="977">5.1478303796206486</cx:pt>
          <cx:pt idx="978">3.2510476685262644</cx:pt>
          <cx:pt idx="979">3.822811452260475</cx:pt>
          <cx:pt idx="980">5.7203583557989734</cx:pt>
          <cx:pt idx="981">3.6066115115496258</cx:pt>
          <cx:pt idx="982">4.4283570171133491</cx:pt>
          <cx:pt idx="983">7.2873482254466815</cx:pt>
          <cx:pt idx="984">1.9442158799776186</cx:pt>
          <cx:pt idx="985">7.5446454242061547</cx:pt>
          <cx:pt idx="986">0.76888309925292886</cx:pt>
          <cx:pt idx="987">0.37343481102632003</cx:pt>
          <cx:pt idx="988">8.658416658439446</cx:pt>
          <cx:pt idx="989">8.9573459830878583</cx:pt>
          <cx:pt idx="990">3.2905656359953985</cx:pt>
          <cx:pt idx="991">7.4611826121194893</cx:pt>
          <cx:pt idx="992">6.7617276062493286</cx:pt>
          <cx:pt idx="993">6.4727369172924387</cx:pt>
          <cx:pt idx="994">4.5485850697636607</cx:pt>
          <cx:pt idx="995">4.9493206525980131</cx:pt>
          <cx:pt idx="996">8.5529662598121128</cx:pt>
          <cx:pt idx="997">7.5128668037163555</cx:pt>
          <cx:pt idx="998">2.6704572184924613</cx:pt>
          <cx:pt idx="999">2.8068150935357616</cx:pt>
          <cx:pt idx="1000">3.011048410670031</cx:pt>
          <cx:pt idx="1001">8.6572418847793884</cx:pt>
          <cx:pt idx="1002">3.9235641089709565</cx:pt>
          <cx:pt idx="1003">3.3660011500440321</cx:pt>
          <cx:pt idx="1004">5.9930760651775916</cx:pt>
          <cx:pt idx="1005">8.5658963457010238</cx:pt>
          <cx:pt idx="1006">4.8122396502389524</cx:pt>
          <cx:pt idx="1007">3.2175869128780361</cx:pt>
          <cx:pt idx="1008">1.0146076907333126</cx:pt>
          <cx:pt idx="1009">2.5588213726412823</cx:pt>
          <cx:pt idx="1010">9.0458193887491767</cx:pt>
          <cx:pt idx="1011">0.30164100838574426</cx:pt>
          <cx:pt idx="1012">7.9060816887541696</cx:pt>
          <cx:pt idx="1013">7.9175713748300209</cx:pt>
          <cx:pt idx="1014">5.6278659519609917</cx:pt>
          <cx:pt idx="1015">6.1025807678538886</cx:pt>
          <cx:pt idx="1016">2.9532501735155163</cx:pt>
          <cx:pt idx="1017">6.2498844087099812</cx:pt>
          <cx:pt idx="1018">4.0509233218966125</cx:pt>
          <cx:pt idx="1019">0.42454834131916697</cx:pt>
          <cx:pt idx="1020">6.5481063060660123</cx:pt>
          <cx:pt idx="1021">2.9314289338671555</cx:pt>
          <cx:pt idx="1022">5.3729708482385856</cx:pt>
          <cx:pt idx="1023">3.9396893799792716</cx:pt>
          <cx:pt idx="1024">3.7388504376989991</cx:pt>
          <cx:pt idx="1025">1.1339559263448735</cx:pt>
          <cx:pt idx="1026">3.3880327948626272</cx:pt>
          <cx:pt idx="1027">7.3182647052819858</cx:pt>
          <cx:pt idx="1028">6.0004843098054188</cx:pt>
          <cx:pt idx="1029">4.5242020736159834</cx:pt>
          <cx:pt idx="1030">2.0524986247577557</cx:pt>
          <cx:pt idx="1031">6.0742692513064434</cx:pt>
          <cx:pt idx="1032">3.4298829474915662</cx:pt>
          <cx:pt idx="1033">6.1424631726787009</cx:pt>
          <cx:pt idx="1034">3.8559537970358155</cx:pt>
          <cx:pt idx="1035">5.2944280522371265</cx:pt>
          <cx:pt idx="1036">6.0578385787040734</cx:pt>
          <cx:pt idx="1037">1.6371107591259504</cx:pt>
          <cx:pt idx="1038">4.346955933713696</cx:pt>
          <cx:pt idx="1039">1.5985267842349407</cx:pt>
          <cx:pt idx="1040">4.6106022829355204</cx:pt>
          <cx:pt idx="1041">4.6741086058652339</cx:pt>
          <cx:pt idx="1042">6.4254274640348381</cx:pt>
          <cx:pt idx="1043">4.7179203782614696</cx:pt>
          <cx:pt idx="1044">9.2438274833830469</cx:pt>
          <cx:pt idx="1045">1.829568806470264</cx:pt>
          <cx:pt idx="1046">4.1439015777631258</cx:pt>
          <cx:pt idx="1047">3.102779996130459</cx:pt>
          <cx:pt idx="1048">6.3473362557595046</cx:pt>
          <cx:pt idx="1049">3.7566857485573424</cx:pt>
          <cx:pt idx="1050">4.4745635124814118</cx:pt>
          <cx:pt idx="1051">4.1116270521256162</cx:pt>
          <cx:pt idx="1052">8.494502015823894</cx:pt>
          <cx:pt idx="1053">8.0440249981602427</cx:pt>
          <cx:pt idx="1054">1.5451335409675115</cx:pt>
          <cx:pt idx="1055">5.9453336510071484</cx:pt>
          <cx:pt idx="1056">2.1866359416761147</cx:pt>
          <cx:pt idx="1057">2.5763884145236924</cx:pt>
          <cx:pt idx="1058">8.625141615147907</cx:pt>
          <cx:pt idx="1059">7.8504999294098878</cx:pt>
          <cx:pt idx="1060">1.5771125374441057</cx:pt>
          <cx:pt idx="1061">2.6984178124970031</cx:pt>
          <cx:pt idx="1062">5.463277203730927</cx:pt>
          <cx:pt idx="1063">4.2121806827884054</cx:pt>
          <cx:pt idx="1064">6.1369503919973116</cx:pt>
          <cx:pt idx="1065">4.2832973713978735</cx:pt>
          <cx:pt idx="1066">9.0581598036072819</cx:pt>
          <cx:pt idx="1067">6.6323840414644462</cx:pt>
          <cx:pt idx="1068">4.6079799938863317</cx:pt>
          <cx:pt idx="1069">7.2185475213949708</cx:pt>
          <cx:pt idx="1070">3.3912752467743852</cx:pt>
          <cx:pt idx="1071">6.6655297954589425</cx:pt>
          <cx:pt idx="1072">3.7807303491830462</cx:pt>
          <cx:pt idx="1073">5.7024872044059673</cx:pt>
          <cx:pt idx="1074">4.3419509691569136</cx:pt>
          <cx:pt idx="1075">6.1131263941288818</cx:pt>
          <cx:pt idx="1076">7.384940759364329</cx:pt>
          <cx:pt idx="1077">5.9883260190166201</cx:pt>
          <cx:pt idx="1078">2.2220847834951121</cx:pt>
          <cx:pt idx="1079">6.0039795935631108</cx:pt>
          <cx:pt idx="1080">4.5175351261831658</cx:pt>
          <cx:pt idx="1081">6.6996002381277915</cx:pt>
          <cx:pt idx="1082">5.8825259419087974</cx:pt>
          <cx:pt idx="1083">0.5073696661648347</cx:pt>
          <cx:pt idx="1084">5.5352669191352462</cx:pt>
          <cx:pt idx="1085">1.9281291847561794</cx:pt>
          <cx:pt idx="1086">6.1091725446768592</cx:pt>
          <cx:pt idx="1087">8.7213334707257921</cx:pt>
          <cx:pt idx="1088">4.6239211412792525</cx:pt>
          <cx:pt idx="1089">1.1818706050248218</cx:pt>
          <cx:pt idx="1090">7.8332957506309624</cx:pt>
          <cx:pt idx="1091">4.0911375866091566</cx:pt>
          <cx:pt idx="1092">3.3945456258498004</cx:pt>
          <cx:pt idx="1093">3.2155464578534145</cx:pt>
          <cx:pt idx="1094">9.0165586804016122</cx:pt>
          <cx:pt idx="1095">6.7351495959673553</cx:pt>
          <cx:pt idx="1096">8.1458734718569019</cx:pt>
          <cx:pt idx="1097">4.1004529622502339</cx:pt>
          <cx:pt idx="1098">7.7434432820922536</cx:pt>
          <cx:pt idx="1099">1.1690478991238167</cx:pt>
          <cx:pt idx="1100">7.3281263218056898</cx:pt>
          <cx:pt idx="1101">4.0181577557221173</cx:pt>
          <cx:pt idx="1102">7.7771001689835861</cx:pt>
          <cx:pt idx="1103">8.7130124336970916</cx:pt>
          <cx:pt idx="1104">0.96109648758766986</cx:pt>
          <cx:pt idx="1105">6.3215059553716522</cx:pt>
          <cx:pt idx="1106">7.3267772909003837</cx:pt>
          <cx:pt idx="1107">7.6542206985042851</cx:pt>
          <cx:pt idx="1108">1.6125840305363388</cx:pt>
          <cx:pt idx="1109">6.007362256207097</cx:pt>
          <cx:pt idx="1110">8.5516250353953858</cx:pt>
          <cx:pt idx="1111">7.3043343275074761</cx:pt>
          <cx:pt idx="1112">1.6376877258930902</cx:pt>
          <cx:pt idx="1113">5.6646052035168335</cx:pt>
          <cx:pt idx="1114">1.1206646795238293</cx:pt>
          <cx:pt idx="1115">3.164711652817334</cx:pt>
          <cx:pt idx="1116">5.1678854747187017</cx:pt>
          <cx:pt idx="1117">5.2146846268812226</cx:pt>
          <cx:pt idx="1118">5.5237357863232557</cx:pt>
          <cx:pt idx="1119">5.9098733326249757</cx:pt>
          <cx:pt idx="1120">1.7302756411397793</cx:pt>
          <cx:pt idx="1121">3.5221034366702151</cx:pt>
          <cx:pt idx="1122">2.0066737100183856</cx:pt>
          <cx:pt idx="1123">6.9264011354723589</cx:pt>
          <cx:pt idx="1124">2.2755270693277341</cx:pt>
          <cx:pt idx="1125">7.6250896123193312</cx:pt>
          <cx:pt idx="1126">4.1827679796118602</cx:pt>
          <cx:pt idx="1127">4.7403622217931272</cx:pt>
          <cx:pt idx="1128">2.6255741287078278</cx:pt>
          <cx:pt idx="1129">6.5952254245729289</cx:pt>
          <cx:pt idx="1130">7.9143684739075324</cx:pt>
          <cx:pt idx="1131">5.901699387530817</cx:pt>
          <cx:pt idx="1132">5.8961600086552846</cx:pt>
          <cx:pt idx="1133">6.1787773347133097</cx:pt>
          <cx:pt idx="1134">8.767048059192998</cx:pt>
          <cx:pt idx="1135">4.2510940418897381</cx:pt>
          <cx:pt idx="1136">6.2422496510088941</cx:pt>
          <cx:pt idx="1137">7.9624581887636543</cx:pt>
          <cx:pt idx="1138">3.1013150412989843</cx:pt>
          <cx:pt idx="1139">2.9386620058693405</cx:pt>
          <cx:pt idx="1140">2.9476247224449255</cx:pt>
          <cx:pt idx="1141">6.2397257769604408</cx:pt>
          <cx:pt idx="1142">5.1448340167411981</cx:pt>
          <cx:pt idx="1143">2.381656292454184</cx:pt>
          <cx:pt idx="1144">7.8443559209855165</cx:pt>
          <cx:pt idx="1145">1.5869910807806287</cx:pt>
          <cx:pt idx="1146">4.0335693367168526</cx:pt>
          <cx:pt idx="1147">4.7533053292326439</cx:pt>
          <cx:pt idx="1148">0.96377330481924572</cx:pt>
          <cx:pt idx="1149">2.1772838034111759</cx:pt>
          <cx:pt idx="1150">5.1894598403847549</cx:pt>
          <cx:pt idx="1151">3.250513609299861</cx:pt>
          <cx:pt idx="1152">4.0335481392903629</cx:pt>
          <cx:pt idx="1153">2.2480824809531024</cx:pt>
          <cx:pt idx="1154">6.6822847196385258</cx:pt>
          <cx:pt idx="1155">4.5391184915785683</cx:pt>
          <cx:pt idx="1156">7.9608592977535713</cx:pt>
          <cx:pt idx="1157">5.5029014942491727</cx:pt>
          <cx:pt idx="1158">3.5258417081278859</cx:pt>
          <cx:pt idx="1159">5.9548199394344898</cx:pt>
          <cx:pt idx="1160">0.70579671531131416</cx:pt>
          <cx:pt idx="1161">5.0070921688621013</cx:pt>
          <cx:pt idx="1162">8.700972120704872</cx:pt>
          <cx:pt idx="1163">2.2443158925773483</cx:pt>
          <cx:pt idx="1164">4.995583857723755</cx:pt>
          <cx:pt idx="1165">6.2205151370634049</cx:pt>
          <cx:pt idx="1166">5.5865404037245661</cx:pt>
          <cx:pt idx="1167">7.3553551711023699</cx:pt>
          <cx:pt idx="1168">1.9007023420092688</cx:pt>
          <cx:pt idx="1169">5.9899325154211702</cx:pt>
          <cx:pt idx="1170">4.536522084522236</cx:pt>
          <cx:pt idx="1171">2.9474593888726774</cx:pt>
          <cx:pt idx="1172">7.2754086571234069</cx:pt>
          <cx:pt idx="1173">5.2742822407731857</cx:pt>
          <cx:pt idx="1174">5.6231661607106691</cx:pt>
          <cx:pt idx="1175">5.8885101341120869</cx:pt>
          <cx:pt idx="1176">7.5687326162519986</cx:pt>
          <cx:pt idx="1177">2.8713465931472788</cx:pt>
          <cx:pt idx="1178">3.174290021211422</cx:pt>
          <cx:pt idx="1179">8.6037210529431967</cx:pt>
          <cx:pt idx="1180">1.2390093202577117</cx:pt>
          <cx:pt idx="1181">3.505091304385572</cx:pt>
          <cx:pt idx="1182">8.0333784728818181</cx:pt>
          <cx:pt idx="1183">4.5634348528668376</cx:pt>
          <cx:pt idx="1184">1.9717856760728596</cx:pt>
          <cx:pt idx="1185">5.3288539481920072</cx:pt>
          <cx:pt idx="1186">5.4729358417589165</cx:pt>
          <cx:pt idx="1187">5.5348859901872096</cx:pt>
          <cx:pt idx="1188">8.1437216415165636</cx:pt>
          <cx:pt idx="1189">6.5632023417074041</cx:pt>
          <cx:pt idx="1190">0.40323794051247452</cx:pt>
          <cx:pt idx="1191">2.205281429042933</cx:pt>
          <cx:pt idx="1192">3.9025389306829679</cx:pt>
          <cx:pt idx="1193">5.7299238227577316</cx:pt>
          <cx:pt idx="1194">5.6352081568300569</cx:pt>
          <cx:pt idx="1195">6.2822539935858916</cx:pt>
          <cx:pt idx="1196">7.2134619537681495</cx:pt>
          <cx:pt idx="1197">6.8672392955456285</cx:pt>
          <cx:pt idx="1198">5.665442592340673</cx:pt>
          <cx:pt idx="1199">4.7867423237956324</cx:pt>
          <cx:pt idx="1200">2.2631981708596696</cx:pt>
          <cx:pt idx="1201">3.7368034999124857</cx:pt>
          <cx:pt idx="1202">6.1659496532179503</cx:pt>
          <cx:pt idx="1203">4.2916330836543324</cx:pt>
          <cx:pt idx="1204">6.5296621980049014</cx:pt>
          <cx:pt idx="1205">6.8064730428798246</cx:pt>
          <cx:pt idx="1206">5.3230617679619385</cx:pt>
          <cx:pt idx="1207">5.0930369413540646</cx:pt>
          <cx:pt idx="1208">3.0387382408019841</cx:pt>
          <cx:pt idx="1209">1.7404241351444574</cx:pt>
          <cx:pt idx="1210">2.7230713992758568</cx:pt>
          <cx:pt idx="1211">4.2329708699752047</cx:pt>
          <cx:pt idx="1212">4.7565158580282514</cx:pt>
          <cx:pt idx="1213">6.9163438790289486</cx:pt>
          <cx:pt idx="1214">5.450977364268633</cx:pt>
          <cx:pt idx="1215">7.0542581173965111</cx:pt>
          <cx:pt idx="1216">9.3804683460895184</cx:pt>
          <cx:pt idx="1217">1.9658335362785246</cx:pt>
          <cx:pt idx="1218">3.9956991499050458</cx:pt>
          <cx:pt idx="1219">7.1286652202303422</cx:pt>
          <cx:pt idx="1220">7.4802604533116641</cx:pt>
          <cx:pt idx="1221">3.7598523712820784</cx:pt>
          <cx:pt idx="1222">7.632334541895232</cx:pt>
          <cx:pt idx="1223">6.1980825908193022</cx:pt>
          <cx:pt idx="1224">6.8530873858501682</cx:pt>
          <cx:pt idx="1225">3.1570141102903362</cx:pt>
          <cx:pt idx="1226">0.039947053363932214</cx:pt>
          <cx:pt idx="1227">2.308761951918302</cx:pt>
          <cx:pt idx="1228">1.0886394737711655</cx:pt>
          <cx:pt idx="1229">8.0178174826653752</cx:pt>
          <cx:pt idx="1230">8.0332661728149972</cx:pt>
          <cx:pt idx="1231">7.2873981114761541</cx:pt>
          <cx:pt idx="1232">7.843137423769071</cx:pt>
          <cx:pt idx="1233">5.4200457533071802</cx:pt>
          <cx:pt idx="1234">1.2818169866160738</cx:pt>
          <cx:pt idx="1235">1.8936573187474197</cx:pt>
          <cx:pt idx="1236">8.6183849656942328</cx:pt>
          <cx:pt idx="1237">4.0915622899247479</cx:pt>
          <cx:pt idx="1238">6.593482739721912</cx:pt>
          <cx:pt idx="1239">3.9900010271056905</cx:pt>
          <cx:pt idx="1240">0.20584568801911252</cx:pt>
          <cx:pt idx="1241">7.8302907575567913</cx:pt>
          <cx:pt idx="1242">7.2989299797728258</cx:pt>
          <cx:pt idx="1243">7.6769030711018678</cx:pt>
          <cx:pt idx="1244">3.6068806507496101</cx:pt>
          <cx:pt idx="1245">7.1485883108414754</cx:pt>
          <cx:pt idx="1246">3.0139381702839527</cx:pt>
          <cx:pt idx="1247">7.3281756084267711</cx:pt>
          <cx:pt idx="1248">8.0765789007236926</cx:pt>
          <cx:pt idx="1249">3.9627359071733066</cx:pt>
          <cx:pt idx="1250">7.0276489408938723</cx:pt>
          <cx:pt idx="1251">9.484440410872093</cx:pt>
          <cx:pt idx="1252">3.4757408336954621</cx:pt>
          <cx:pt idx="1253">1.6131473641994143</cx:pt>
          <cx:pt idx="1254">2.5586983138520383</cx:pt>
          <cx:pt idx="1255">3.4488113862398171</cx:pt>
          <cx:pt idx="1256">8.4144624464316031</cx:pt>
          <cx:pt idx="1257">4.8942223391747515</cx:pt>
          <cx:pt idx="1258">4.6818336123894539</cx:pt>
          <cx:pt idx="1259">6.006599554744982</cx:pt>
          <cx:pt idx="1260">6.2976028259016417</cx:pt>
          <cx:pt idx="1261">6.6019135595003693</cx:pt>
          <cx:pt idx="1262">9.2999863111678671</cx:pt>
          <cx:pt idx="1263">6.6181280561363547</cx:pt>
          <cx:pt idx="1264">7.6339338290778853</cx:pt>
          <cx:pt idx="1265">7.2498843042186074</cx:pt>
          <cx:pt idx="1266">6.4050192010262972</cx:pt>
          <cx:pt idx="1267">1.9628009498744214</cx:pt>
          <cx:pt idx="1268">3.0944943722419049</cx:pt>
          <cx:pt idx="1269">6.016753956680498</cx:pt>
          <cx:pt idx="1270">8.6178215932648534</cx:pt>
          <cx:pt idx="1271">9.3615426354675471</cx:pt>
          <cx:pt idx="1272">1.5278044586051189</cx:pt>
          <cx:pt idx="1273">9.083231654347248</cx:pt>
          <cx:pt idx="1274">4.3121753486887258</cx:pt>
          <cx:pt idx="1275">4.5111232264094596</cx:pt>
          <cx:pt idx="1276">9.3148203558680684</cx:pt>
          <cx:pt idx="1277">5.4303895079448257</cx:pt>
          <cx:pt idx="1278">4.1252685077864406</cx:pt>
          <cx:pt idx="1279">5.5849778992590906</cx:pt>
          <cx:pt idx="1280">2.4965412428935734</cx:pt>
          <cx:pt idx="1281">8.9635245527979386</cx:pt>
          <cx:pt idx="1282">5.7237075759700797</cx:pt>
          <cx:pt idx="1283">7.6644707919135397</cx:pt>
          <cx:pt idx="1284">2.4590814962725256</cx:pt>
          <cx:pt idx="1285">2.6013237270210334</cx:pt>
          <cx:pt idx="1286">5.5493426178882075</cx:pt>
          <cx:pt idx="1287">3.6171122422189042</cx:pt>
          <cx:pt idx="1288">8.4763948324600058</cx:pt>
          <cx:pt idx="1289">8.5538098114741423</cx:pt>
          <cx:pt idx="1290">3.9385715449582124</cx:pt>
          <cx:pt idx="1291">4.9988525585064441</cx:pt>
          <cx:pt idx="1292">8.3495097057501759</cx:pt>
          <cx:pt idx="1293">3.070609012973466</cx:pt>
          <cx:pt idx="1294">5.6998190971225551</cx:pt>
          <cx:pt idx="1295">8.1028272618721786</cx:pt>
          <cx:pt idx="1296">1.0322104525288123</cx:pt>
          <cx:pt idx="1297">8.8335030857110617</cx:pt>
          <cx:pt idx="1298">3.3147257744509533</cx:pt>
          <cx:pt idx="1299">2.4043869943321061</cx:pt>
          <cx:pt idx="1300">2.1649236002114121</cx:pt>
          <cx:pt idx="1301">7.0058044186796984</cx:pt>
          <cx:pt idx="1302">9.1426759483272484</cx:pt>
          <cx:pt idx="1303">6.260479949467598</cx:pt>
          <cx:pt idx="1304">5.9157449089135277</cx:pt>
          <cx:pt idx="1305">1.8687672879363708</cx:pt>
          <cx:pt idx="1306">6.8907231163633096</cx:pt>
          <cx:pt idx="1307">2.8939411992827102</cx:pt>
          <cx:pt idx="1308">6.9978165779723334</cx:pt>
          <cx:pt idx="1309">0.97842484325748436</cx:pt>
          <cx:pt idx="1310">4.9950101008558807</cx:pt>
          <cx:pt idx="1311">3.6868899356530394</cx:pt>
          <cx:pt idx="1312">6.4770535895885057</cx:pt>
          <cx:pt idx="1313">5.4561941582058733</cx:pt>
          <cx:pt idx="1314">3.4417291730384774</cx:pt>
          <cx:pt idx="1315">5.7267368724892371</cx:pt>
          <cx:pt idx="1316">8.502458313360389</cx:pt>
          <cx:pt idx="1317">4.8736272334444806</cx:pt>
          <cx:pt idx="1318">6.1396976953958582</cx:pt>
          <cx:pt idx="1319">7.413466035299435</cx:pt>
          <cx:pt idx="1320">7.4460578399426174</cx:pt>
          <cx:pt idx="1321">8.7905142390962787</cx:pt>
          <cx:pt idx="1322">4.8110945823780629</cx:pt>
          <cx:pt idx="1323">6.9118183521466801</cx:pt>
          <cx:pt idx="1324">3.1903081757240583</cx:pt>
          <cx:pt idx="1325">9.3676907136756036</cx:pt>
          <cx:pt idx="1326">6.4607035136278643</cx:pt>
          <cx:pt idx="1327">6.5178217411140285</cx:pt>
          <cx:pt idx="1328">5.1475815856158835</cx:pt>
          <cx:pt idx="1329">2.3494126742368939</cx:pt>
          <cx:pt idx="1330">0.72181072126181844</cx:pt>
          <cx:pt idx="1331">5.5835281078114658</cx:pt>
          <cx:pt idx="1332">6.1213164463833802</cx:pt>
          <cx:pt idx="1333">9.6021871421488747</cx:pt>
          <cx:pt idx="1334">7.7458308243136456</cx:pt>
          <cx:pt idx="1335">5.1489358712861595</cx:pt>
          <cx:pt idx="1336">4.7637017100879291</cx:pt>
          <cx:pt idx="1337">6.4162080264502759</cx:pt>
          <cx:pt idx="1338">4.043313059982915</cx:pt>
          <cx:pt idx="1339">3.1918766065965594</cx:pt>
          <cx:pt idx="1340">1.7242211921606154</cx:pt>
          <cx:pt idx="1341">5.2307264034169094</cx:pt>
          <cx:pt idx="1342">4.8539608263002165</cx:pt>
          <cx:pt idx="1343">3.5495079561566696</cx:pt>
          <cx:pt idx="1344">6.3036103258555407</cx:pt>
          <cx:pt idx="1345">-0.19346243634810401</cx:pt>
          <cx:pt idx="1346">7.6735045480432076</cx:pt>
          <cx:pt idx="1347">9.1818816060544854</cx:pt>
          <cx:pt idx="1348">3.9815020272838977</cx:pt>
          <cx:pt idx="1349">6.9746674494588383</cx:pt>
          <cx:pt idx="1350">5.1767450953608787</cx:pt>
          <cx:pt idx="1351">4.1954517987167943</cx:pt>
          <cx:pt idx="1352">5.835952396065279</cx:pt>
          <cx:pt idx="1353">0.47236132711696277</cx:pt>
          <cx:pt idx="1354">4.4288093435623441</cx:pt>
          <cx:pt idx="1355">7.3356608373759462</cx:pt>
          <cx:pt idx="1356">3.3001745738011232</cx:pt>
          <cx:pt idx="1357">6.5071387429710281</cx:pt>
          <cx:pt idx="1358">4.8334107759077938</cx:pt>
          <cx:pt idx="1359">4.6877877367927905</cx:pt>
          <cx:pt idx="1360">6.4921826699028973</cx:pt>
          <cx:pt idx="1361">5.4469020978695522</cx:pt>
          <cx:pt idx="1362">4.9309289540520229</cx:pt>
          <cx:pt idx="1363">0.39890402663338043</cx:pt>
          <cx:pt idx="1364">4.9560728227588005</cx:pt>
          <cx:pt idx="1365">2.2031720969028639</cx:pt>
          <cx:pt idx="1366">7.105425863004573</cx:pt>
          <cx:pt idx="1367">8.5784837551214999</cx:pt>
          <cx:pt idx="1368">7.5051074178694348</cx:pt>
          <cx:pt idx="1369">8.7305982534964741</cx:pt>
          <cx:pt idx="1370">0.12873942415232575</cx:pt>
          <cx:pt idx="1371">2.2457768114310577</cx:pt>
          <cx:pt idx="1372">1.1578031711074037</cx:pt>
          <cx:pt idx="1373">3.5748302269400254</cx:pt>
          <cx:pt idx="1374">5.2487187037262153</cx:pt>
          <cx:pt idx="1375">6.262558431439059</cx:pt>
          <cx:pt idx="1376">5.3016971884587161</cx:pt>
          <cx:pt idx="1377">4.2102966614192212</cx:pt>
          <cx:pt idx="1378">1.5415869582307087</cx:pt>
          <cx:pt idx="1379">6.6723437918305191</cx:pt>
          <cx:pt idx="1380">4.3110410249958644</cx:pt>
          <cx:pt idx="1381">9.4070062949565418</cx:pt>
          <cx:pt idx="1382">6.420820030580435</cx:pt>
          <cx:pt idx="1383">7.5691709958458402</cx:pt>
          <cx:pt idx="1384">8.3321193966910769</cx:pt>
          <cx:pt idx="1385">7.0887120216173862</cx:pt>
          <cx:pt idx="1386">8.1712721817732508</cx:pt>
          <cx:pt idx="1387">8.3992469972783717</cx:pt>
          <cx:pt idx="1388">3.9714218796345095</cx:pt>
          <cx:pt idx="1389">8.2944928906103463</cx:pt>
          <cx:pt idx="1390">2.2125057040306109</cx:pt>
          <cx:pt idx="1391">2.5849773547483048</cx:pt>
          <cx:pt idx="1392">3.123398460133493</cx:pt>
          <cx:pt idx="1393">6.6948005581636369</cx:pt>
          <cx:pt idx="1394">2.3108062676691938</cx:pt>
          <cx:pt idx="1395">-0.25912966626749545</cx:pt>
          <cx:pt idx="1396">2.0690809394533884</cx:pt>
          <cx:pt idx="1397">7.5050208180950291</cx:pt>
          <cx:pt idx="1398">7.8515923792916764</cx:pt>
          <cx:pt idx="1399">0.77161553393894045</cx:pt>
          <cx:pt idx="1400">2.14000903039316</cx:pt>
          <cx:pt idx="1401">2.0435854427170428</cx:pt>
          <cx:pt idx="1402">6.7592361542209378</cx:pt>
          <cx:pt idx="1403">8.5793062653222876</cx:pt>
          <cx:pt idx="1404">4.9917316501941293</cx:pt>
          <cx:pt idx="1405">4.986528272910407</cx:pt>
          <cx:pt idx="1406">8.1192813869553184</cx:pt>
          <cx:pt idx="1407">5.7746693786480616</cx:pt>
          <cx:pt idx="1408">7.3932922633611353</cx:pt>
          <cx:pt idx="1409">2.8423168895883402</cx:pt>
          <cx:pt idx="1410">-0.21964210067797063</cx:pt>
          <cx:pt idx="1411">1.5810966680071958</cx:pt>
          <cx:pt idx="1412">0.54690363953735555</cx:pt>
          <cx:pt idx="1413">3.1721510582286738</cx:pt>
          <cx:pt idx="1414">7.1512738975289274</cx:pt>
          <cx:pt idx="1415">7.8324737311438986</cx:pt>
          <cx:pt idx="1416">0.52221756356184257</cx:pt>
          <cx:pt idx="1417">3.037316304311541</cx:pt>
          <cx:pt idx="1418">8.3225225926651412</cx:pt>
          <cx:pt idx="1419">1.8354430701663551</cx:pt>
          <cx:pt idx="1420">0.96468937035951774</cx:pt>
          <cx:pt idx="1421">6.447200325889396</cx:pt>
          <cx:pt idx="1422">7.2869072696668944</cx:pt>
          <cx:pt idx="1423">7.3268330523550587</cx:pt>
          <cx:pt idx="1424">1.2499067335109495</cx:pt>
          <cx:pt idx="1425">6.5726899288979279</cx:pt>
          <cx:pt idx="1426">3.476171493986258</cx:pt>
          <cx:pt idx="1427">2.1743562706475545</cx:pt>
          <cx:pt idx="1428">5.0518688855235112</cx:pt>
          <cx:pt idx="1429">8.9783440601385998</cx:pt>
          <cx:pt idx="1430">7.5786377092599677</cx:pt>
          <cx:pt idx="1431">2.7071050908684162</cx:pt>
          <cx:pt idx="1432">6.884818108978882</cx:pt>
          <cx:pt idx="1433">8.3561356210662723</cx:pt>
          <cx:pt idx="1434">5.9580046798636683</cx:pt>
          <cx:pt idx="1435">4.5179084000482259</cx:pt>
          <cx:pt idx="1436">9.1783041507664826</cx:pt>
          <cx:pt idx="1437">2.2070153553386787</cx:pt>
          <cx:pt idx="1438">5.328146131874739</cx:pt>
          <cx:pt idx="1439">8.6837748588431261</cx:pt>
          <cx:pt idx="1440">6.4063687982331725</cx:pt>
          <cx:pt idx="1441">8.4877020564961931</cx:pt>
          <cx:pt idx="1442">5.0668145325212972</cx:pt>
          <cx:pt idx="1443">7.065111547903566</cx:pt>
          <cx:pt idx="1444">2.6653617503657427</cx:pt>
          <cx:pt idx="1445">3.6756687284782954</cx:pt>
          <cx:pt idx="1446">2.3705417555826562</cx:pt>
          <cx:pt idx="1447">1.7535350509211574</cx:pt>
          <cx:pt idx="1448">7.8149034490722462</cx:pt>
          <cx:pt idx="1449">6.1785707952335844</cx:pt>
          <cx:pt idx="1450">8.9757444330841665</cx:pt>
          <cx:pt idx="1451">5.6353656406646468</cx:pt>
          <cx:pt idx="1452">6.4247574236136682</cx:pt>
          <cx:pt idx="1453">7.4713412674910122</cx:pt>
          <cx:pt idx="1454">7.4095209294283562</cx:pt>
          <cx:pt idx="1455">5.1201724585106501</cx:pt>
          <cx:pt idx="1456">5.9246715561835561</cx:pt>
          <cx:pt idx="1457">7.0451933498060839</cx:pt>
          <cx:pt idx="1458">5.6003230249095992</cx:pt>
          <cx:pt idx="1459">6.3594532618289161</cx:pt>
          <cx:pt idx="1460">7.9112934642396437</cx:pt>
          <cx:pt idx="1461">1.99313440047609</cx:pt>
          <cx:pt idx="1462">7.5572508797960181</cx:pt>
          <cx:pt idx="1463">0.47080472283352981</cx:pt>
          <cx:pt idx="1464">3.7372115985305294</cx:pt>
          <cx:pt idx="1465">6.7050320047390581</cx:pt>
          <cx:pt idx="1466">4.7687110903403891</cx:pt>
          <cx:pt idx="1467">6.4887635238094408</cx:pt>
          <cx:pt idx="1468">1.4155118611344379</cx:pt>
          <cx:pt idx="1469">4.2708258072246625</cx:pt>
          <cx:pt idx="1470">2.2058711753510023</cx:pt>
          <cx:pt idx="1471">6.0515779697832972</cx:pt>
          <cx:pt idx="1472">6.2606682403201255</cx:pt>
          <cx:pt idx="1473">4.4097239326934243</cx:pt>
          <cx:pt idx="1474">1.9249988622841938</cx:pt>
          <cx:pt idx="1475">9.6167966505439395</cx:pt>
          <cx:pt idx="1476">1.8066981004354821</cx:pt>
          <cx:pt idx="1477">1.5047419882334863</cx:pt>
          <cx:pt idx="1478">6.4463254676285597</cx:pt>
          <cx:pt idx="1479">4.4584958463965254</cx:pt>
          <cx:pt idx="1480">3.6027521204509787</cx:pt>
          <cx:pt idx="1481">6.5634412231902868</cx:pt>
          <cx:pt idx="1482">2.789351729585813</cx:pt>
          <cx:pt idx="1483">3.6892760175977495</cx:pt>
          <cx:pt idx="1484">5.2366370965178657</cx:pt>
          <cx:pt idx="1485">4.7498425205542176</cx:pt>
          <cx:pt idx="1486">5.3271415407177827</cx:pt>
          <cx:pt idx="1487">7.2010840585912952</cx:pt>
          <cx:pt idx="1488">7.2407779863339279</cx:pt>
          <cx:pt idx="1489">0.27347317141937622</cx:pt>
          <cx:pt idx="1490">3.6169557832544124</cx:pt>
          <cx:pt idx="1491">8.0251676431214882</cx:pt>
          <cx:pt idx="1492">3.7006835467964256</cx:pt>
          <cx:pt idx="1493">6.4490356239073687</cx:pt>
          <cx:pt idx="1494">0.65086180083319845</cx:pt>
          <cx:pt idx="1495">8.319773785026392</cx:pt>
          <cx:pt idx="1496">8.1895226576773048</cx:pt>
          <cx:pt idx="1497">8.9888045518876218</cx:pt>
          <cx:pt idx="1498">2.200154902233046</cx:pt>
          <cx:pt idx="1499">3.0737905374161434</cx:pt>
          <cx:pt idx="1500">5.0006569853089804</cx:pt>
          <cx:pt idx="1501">1.8175137910983485</cx:pt>
          <cx:pt idx="1502">8.3610142690655174</cx:pt>
          <cx:pt idx="1503">5.4132813782819991</cx:pt>
          <cx:pt idx="1504">2.8000957292284818</cx:pt>
          <cx:pt idx="1505">2.3199878531194686</cx:pt>
          <cx:pt idx="1506">4.2182554801277856</cx:pt>
          <cx:pt idx="1507">5.6366050104496885</cx:pt>
          <cx:pt idx="1508">5.8453632704477325</cx:pt>
          <cx:pt idx="1509">7.1358655141143394</cx:pt>
          <cx:pt idx="1510">-0.025088263708800254</cx:pt>
          <cx:pt idx="1511">4.4693504964469444</cx:pt>
          <cx:pt idx="1512">6.4248068829659513</cx:pt>
          <cx:pt idx="1513">4.6237367292224487</cx:pt>
          <cx:pt idx="1514">0.50530764194717703</cx:pt>
          <cx:pt idx="1515">8.7898032972391675</cx:pt>
          <cx:pt idx="1516">2.9081687499066229</cx:pt>
          <cx:pt idx="1517">5.3306241225674089</cx:pt>
          <cx:pt idx="1518">5.645561879000347</cx:pt>
          <cx:pt idx="1519">4.8463380860760523</cx:pt>
          <cx:pt idx="1520">4.4251908853217614</cx:pt>
          <cx:pt idx="1521">-0.083069333829987171</cx:pt>
          <cx:pt idx="1522">3.0490131452028733</cx:pt>
          <cx:pt idx="1523">4.2968285124847032</cx:pt>
          <cx:pt idx="1524">8.7941653410378571</cx:pt>
          <cx:pt idx="1525">2.6113606526615838</cx:pt>
          <cx:pt idx="1526">5.5797765016830638</cx:pt>
          <cx:pt idx="1527">6.8917615419734677</cx:pt>
          <cx:pt idx="1528">4.8936188808419967</cx:pt>
          <cx:pt idx="1529">2.5820193914187621</cx:pt>
          <cx:pt idx="1530">4.3865710225946213</cx:pt>
          <cx:pt idx="1531">7.7042224392067906</cx:pt>
          <cx:pt idx="1532">1.8295560405140057</cx:pt>
          <cx:pt idx="1533">3.7395239335609753</cx:pt>
          <cx:pt idx="1534">0.095989010172477948</cx:pt>
          <cx:pt idx="1535">4.0326943809837514</cx:pt>
          <cx:pt idx="1536">7.3185541454910945</cx:pt>
          <cx:pt idx="1537">8.6837350229711596</cx:pt>
          <cx:pt idx="1538">7.9870739712900969</cx:pt>
          <cx:pt idx="1539">7.4093107334216226</cx:pt>
          <cx:pt idx="1540">1.7519719289766309</cx:pt>
          <cx:pt idx="1541">5.8197880283122601</cx:pt>
          <cx:pt idx="1542">8.1390703611559623</cx:pt>
          <cx:pt idx="1543">5.5048356512460774</cx:pt>
          <cx:pt idx="1544">4.1709267179305947</cx:pt>
          <cx:pt idx="1545">8.8626849020004279</cx:pt>
          <cx:pt idx="1546">6.4679545718947136</cx:pt>
          <cx:pt idx="1547">1.334122689007379</cx:pt>
          <cx:pt idx="1548">4.0380994435815358</cx:pt>
          <cx:pt idx="1549">3.052051325941652</cx:pt>
          <cx:pt idx="1550">7.3089378611397713</cx:pt>
          <cx:pt idx="1551">5.7236600816666794</cx:pt>
          <cx:pt idx="1552">5.2270929535665864</cx:pt>
          <cx:pt idx="1553">5.8284436312590557</cx:pt>
          <cx:pt idx="1554">8.1662863600649054</cx:pt>
          <cx:pt idx="1555">3.9411412491381634</cx:pt>
          <cx:pt idx="1556">3.2339544151750941</cx:pt>
          <cx:pt idx="1557">9.700849530585284</cx:pt>
          <cx:pt idx="1558">8.1322608302873824</cx:pt>
          <cx:pt idx="1559">8.7826807784911232</cx:pt>
          <cx:pt idx="1560">4.6264588268326463</cx:pt>
          <cx:pt idx="1561">2.3685325332160376</cx:pt>
          <cx:pt idx="1562">3.0730248943712164</cx:pt>
          <cx:pt idx="1563">4.5947960573728484</cx:pt>
          <cx:pt idx="1564">2.6200178653199151</cx:pt>
          <cx:pt idx="1565">5.3375768287964291</cx:pt>
          <cx:pt idx="1566">2.2768322454612528</cx:pt>
          <cx:pt idx="1567">8.7518097857129185</cx:pt>
          <cx:pt idx="1568">1.9247200254355592</cx:pt>
          <cx:pt idx="1569">4.2027610320775484</cx:pt>
          <cx:pt idx="1570">3.1522183274241735</cx:pt>
          <cx:pt idx="1571">2.6519382450411344</cx:pt>
          <cx:pt idx="1572">5.0722166693615662</cx:pt>
          <cx:pt idx="1573">6.8281044347894362</cx:pt>
          <cx:pt idx="1574">4.9916714258748929</cx:pt>
          <cx:pt idx="1575">6.5235811952170639</cx:pt>
          <cx:pt idx="1576">6.2366030977533455</cx:pt>
          <cx:pt idx="1577">3.9102441660251825</cx:pt>
          <cx:pt idx="1578">0.59728236008826363</cx:pt>
          <cx:pt idx="1579">6.7203744068227049</cx:pt>
          <cx:pt idx="1580">7.241238911484178</cx:pt>
          <cx:pt idx="1581">7.3303290472813698</cx:pt>
          <cx:pt idx="1582">2.3133084040227976</cx:pt>
          <cx:pt idx="1583">6.5683912240140341</cx:pt>
          <cx:pt idx="1584">6.8718700961197126</cx:pt>
          <cx:pt idx="1585">5.4481717263475833</cx:pt>
          <cx:pt idx="1586">4.6289368360601486</cx:pt>
          <cx:pt idx="1587">0.41925566697723282</cx:pt>
          <cx:pt idx="1588">8.570628632753909</cx:pt>
          <cx:pt idx="1589">6.0291343907936117</cx:pt>
          <cx:pt idx="1590">5.7472698065689141</cx:pt>
          <cx:pt idx="1591">3.5143277559255006</cx:pt>
          <cx:pt idx="1592">1.9506423479602644</cx:pt>
          <cx:pt idx="1593">7.2544387734179452</cx:pt>
          <cx:pt idx="1594">4.0848624563408942</cx:pt>
          <cx:pt idx="1595">0.59389139541193059</cx:pt>
          <cx:pt idx="1596">3.4186620641008423</cx:pt>
          <cx:pt idx="1597">6.6042815044620529</cx:pt>
          <cx:pt idx="1598">0.48609447047051424</cx:pt>
          <cx:pt idx="1599">-0.2147356647590376</cx:pt>
          <cx:pt idx="1600">4.1529169736861409</cx:pt>
          <cx:pt idx="1601">0.3112503206416074</cx:pt>
          <cx:pt idx="1602">5.6444017323292268</cx:pt>
          <cx:pt idx="1603">3.9686457181403609</cx:pt>
          <cx:pt idx="1604">3.025935960821438</cx:pt>
          <cx:pt idx="1605">6.4343068530020293</cx:pt>
          <cx:pt idx="1606">8.4384396327418649</cx:pt>
          <cx:pt idx="1607">8.0993765401113365</cx:pt>
          <cx:pt idx="1608">8.3623830278125517</cx:pt>
          <cx:pt idx="1609">6.4647214863946392</cx:pt>
          <cx:pt idx="1610">4.5868383823295407</cx:pt>
          <cx:pt idx="1611">7.3262220242619831</cx:pt>
          <cx:pt idx="1612">3.1873329336075775</cx:pt>
          <cx:pt idx="1613">6.4749385912156132</cx:pt>
          <cx:pt idx="1614">8.5917534157116435</cx:pt>
          <cx:pt idx="1615">1.6227630944086693</cx:pt>
          <cx:pt idx="1616">3.03781033138669</cx:pt>
          <cx:pt idx="1617">8.2785095471014642</cx:pt>
          <cx:pt idx="1618">5.8857632921887539</cx:pt>
          <cx:pt idx="1619">0.65550768536770276</cx:pt>
          <cx:pt idx="1620">5.6623769593143773</cx:pt>
          <cx:pt idx="1621">5.1420029755702767</cx:pt>
          <cx:pt idx="1622">5.100946434297585</cx:pt>
          <cx:pt idx="1623">5.8628254784861298</cx:pt>
          <cx:pt idx="1624">4.971641209269583</cx:pt>
          <cx:pt idx="1625">4.4715827309682066</cx:pt>
          <cx:pt idx="1626">4.0002209548219314</cx:pt>
          <cx:pt idx="1627">5.6143716260180625</cx:pt>
          <cx:pt idx="1628">5.0441493876761445</cx:pt>
          <cx:pt idx="1629">6.5107079731858288</cx:pt>
          <cx:pt idx="1630">3.007201001752775</cx:pt>
          <cx:pt idx="1631">5.4227359493609342</cx:pt>
          <cx:pt idx="1632">3.2199721820133655</cx:pt>
          <cx:pt idx="1633">7.7715281722195959</cx:pt>
          <cx:pt idx="1634">4.6066864385260118</cx:pt>
          <cx:pt idx="1635">3.7941732766438987</cx:pt>
          <cx:pt idx="1636">9.1559099390292751</cx:pt>
          <cx:pt idx="1637">5.2099149260444317</cx:pt>
          <cx:pt idx="1638">7.5912035266535183</cx:pt>
          <cx:pt idx="1639">5.7690145362356677</cx:pt>
          <cx:pt idx="1640">3.9754722757202456</cx:pt>
          <cx:pt idx="1641">7.8941200912849565</cx:pt>
          <cx:pt idx="1642">5.4560612174766696</cx:pt>
          <cx:pt idx="1643">9.0356476770373142</cx:pt>
          <cx:pt idx="1644">3.6210513149910559</cx:pt>
          <cx:pt idx="1645">8.0977383577703073</cx:pt>
          <cx:pt idx="1646">2.3993639541018306</cx:pt>
          <cx:pt idx="1647">7.0100885687336465</cx:pt>
          <cx:pt idx="1648">0.82454314869638579</cx:pt>
          <cx:pt idx="1649">7.1126222349430179</cx:pt>
          <cx:pt idx="1650">7.5159507701929895</cx:pt>
          <cx:pt idx="1651">3.435011676766897</cx:pt>
          <cx:pt idx="1652">0.35610248369608455</cx:pt>
          <cx:pt idx="1653">6.5456322875885586</cx:pt>
          <cx:pt idx="1654">3.9421819322092402</cx:pt>
          <cx:pt idx="1655">7.1212830673849759</cx:pt>
          <cx:pt idx="1656">8.7531324122455096</cx:pt>
          <cx:pt idx="1657">2.41796487013037</cx:pt>
          <cx:pt idx="1658">6.3064158063792117</cx:pt>
          <cx:pt idx="1659">8.3380249183778439</cx:pt>
          <cx:pt idx="1660">5.8446478986244177</cx:pt>
          <cx:pt idx="1661">1.6472943966008442</cx:pt>
          <cx:pt idx="1662">6.8939251346387938</cx:pt>
          <cx:pt idx="1663">3.9452562806946814</cx:pt>
          <cx:pt idx="1664">2.0205842861025269</cx:pt>
          <cx:pt idx="1665">3.1657696900427856</cx:pt>
          <cx:pt idx="1666">3.2857046967968975</cx:pt>
          <cx:pt idx="1667">7.989184653683977</cx:pt>
          <cx:pt idx="1668">7.3710629221964679</cx:pt>
          <cx:pt idx="1669">6.861629756965625</cx:pt>
          <cx:pt idx="1670">3.5439043449700263</cx:pt>
          <cx:pt idx="1671">2.8034496339576362</cx:pt>
          <cx:pt idx="1672">7.1112337666799981</cx:pt>
          <cx:pt idx="1673">6.3914320265914899</cx:pt>
          <cx:pt idx="1674">6.604215017473086</cx:pt>
          <cx:pt idx="1675">2.2398304102930942</cx:pt>
          <cx:pt idx="1676">8.4612875803699303</cx:pt>
          <cx:pt idx="1677">6.898351401488716</cx:pt>
          <cx:pt idx="1678">2.999087706564338</cx:pt>
          <cx:pt idx="1679">6.1187841278394366</cx:pt>
          <cx:pt idx="1680">5.9137989661948804</cx:pt>
          <cx:pt idx="1681">6.8076274614434436</cx:pt>
          <cx:pt idx="1682">5.0119339318305212</cx:pt>
          <cx:pt idx="1683">4.6126066925010143</cx:pt>
          <cx:pt idx="1684">6.8193369556843404</cx:pt>
          <cx:pt idx="1685">7.0133431331289877</cx:pt>
          <cx:pt idx="1686">1.0232392682304341</cx:pt>
          <cx:pt idx="1687">6.289840910937043</cx:pt>
          <cx:pt idx="1688">4.329937585509434</cx:pt>
          <cx:pt idx="1689">7.5710499101223965</cx:pt>
          <cx:pt idx="1690">7.3329839310178455</cx:pt>
          <cx:pt idx="1691">6.9332859879054762</cx:pt>
          <cx:pt idx="1692">1.9625517243350847</cx:pt>
          <cx:pt idx="1693">1.1082749604354558</cx:pt>
          <cx:pt idx="1694">7.135107810769135</cx:pt>
          <cx:pt idx="1695">3.1790155605676924</cx:pt>
          <cx:pt idx="1696">5.593987403710825</cx:pt>
          <cx:pt idx="1697">8.180768079786386</cx:pt>
          <cx:pt idx="1698">7.1682022071110545</cx:pt>
          <cx:pt idx="1699">0.66977821894416556</cx:pt>
          <cx:pt idx="1700">7.2423950101203225</cx:pt>
          <cx:pt idx="1701">8.2601672829184132</cx:pt>
          <cx:pt idx="1702">8.217296743760091</cx:pt>
          <cx:pt idx="1703">2.3442576250631371</cx:pt>
          <cx:pt idx="1704">5.2116947531662774</cx:pt>
          <cx:pt idx="1705">5.7193731134858599</cx:pt>
          <cx:pt idx="1706">4.3465823267454251</cx:pt>
          <cx:pt idx="1707">4.4422354950552059</cx:pt>
          <cx:pt idx="1708">5.6591794724840998</cx:pt>
          <cx:pt idx="1709">7.0451273319738625</cx:pt>
          <cx:pt idx="1710">6.512837516621472</cx:pt>
          <cx:pt idx="1711">7.2446720869766885</cx:pt>
          <cx:pt idx="1712">1.6224525621432688</cx:pt>
          <cx:pt idx="1713">7.6858989571958309</cx:pt>
          <cx:pt idx="1714">4.1463700611562313</cx:pt>
          <cx:pt idx="1715">7.0278002333996845</cx:pt>
          <cx:pt idx="1716">6.4996066736667171</cx:pt>
          <cx:pt idx="1717">8.9045095892151735</cx:pt>
          <cx:pt idx="1718">5.7342949171046342</cx:pt>
          <cx:pt idx="1719">7.9205363536963516</cx:pt>
          <cx:pt idx="1720">8.6608838489036479</cx:pt>
          <cx:pt idx="1721">1.4365995537922407</cx:pt>
          <cx:pt idx="1722">2.0362551832718152</cx:pt>
          <cx:pt idx="1723">4.0267102033317324</cx:pt>
          <cx:pt idx="1724">6.622796670602666</cx:pt>
          <cx:pt idx="1725">1.6443268489157363</cx:pt>
          <cx:pt idx="1726">4.1079518716129897</cx:pt>
          <cx:pt idx="1727">1.9609654413520969</cx:pt>
          <cx:pt idx="1728">1.1036826717868018</cx:pt>
          <cx:pt idx="1729">3.4957903015631979</cx:pt>
          <cx:pt idx="1730">1.9633551402650307</cx:pt>
          <cx:pt idx="1731">6.585383731259201</cx:pt>
          <cx:pt idx="1732">2.3089867949024869</cx:pt>
          <cx:pt idx="1733">0.65665801296103565</cx:pt>
          <cx:pt idx="1734">7.2993450441632142</cx:pt>
          <cx:pt idx="1735">2.3789282524363768</cx:pt>
          <cx:pt idx="1736">5.8473115185223552</cx:pt>
          <cx:pt idx="1737">6.0525243435865974</cx:pt>
          <cx:pt idx="1738">7.6696176653639645</cx:pt>
          <cx:pt idx="1739">7.0223741869515308</cx:pt>
          <cx:pt idx="1740">3.2599713434607436</cx:pt>
          <cx:pt idx="1741">4.8393561952918525</cx:pt>
          <cx:pt idx="1742">5.698633057774849</cx:pt>
          <cx:pt idx="1743">3.3063134301811141</cx:pt>
          <cx:pt idx="1744">5.9735354668436731</cx:pt>
          <cx:pt idx="1745">0.52913955777494215</cx:pt>
          <cx:pt idx="1746">3.5426550770516227</cx:pt>
          <cx:pt idx="1747">8.6807021894089118</cx:pt>
          <cx:pt idx="1748">3.3868320914021028</cx:pt>
          <cx:pt idx="1749">0.57377917638919895</cx:pt>
          <cx:pt idx="1750">2.4426222009881462</cx:pt>
          <cx:pt idx="1751">4.4844293681664826</cx:pt>
          <cx:pt idx="1752">6.7497905878614457</cx:pt>
          <cx:pt idx="1753">3.1309839951800233</cx:pt>
          <cx:pt idx="1754">5.4062248907731885</cx:pt>
          <cx:pt idx="1755">6.8128546382454775</cx:pt>
          <cx:pt idx="1756">5.7173820789892655</cx:pt>
          <cx:pt idx="1757">4.8030877312467108</cx:pt>
          <cx:pt idx="1758">0.44674217434315955</cx:pt>
          <cx:pt idx="1759">5.5119303233192056</cx:pt>
          <cx:pt idx="1760">2.552303762217595</cx:pt>
          <cx:pt idx="1761">6.2027242840561367</cx:pt>
          <cx:pt idx="1762">6.625490709852377</cx:pt>
          <cx:pt idx="1763">8.0641670305949731</cx:pt>
          <cx:pt idx="1764">6.0243494312414771</cx:pt>
          <cx:pt idx="1765">4.4210101544489433</cx:pt>
          <cx:pt idx="1766">6.246507398013156</cx:pt>
          <cx:pt idx="1767">7.424450442262045</cx:pt>
          <cx:pt idx="1768">7.203711740838493</cx:pt>
          <cx:pt idx="1769">6.3187358640783486</cx:pt>
          <cx:pt idx="1770">3.3824807565332433</cx:pt>
          <cx:pt idx="1771">5.2360014309128928</cx:pt>
          <cx:pt idx="1772">5.976298577407384</cx:pt>
          <cx:pt idx="1773">7.6403443276602294</cx:pt>
          <cx:pt idx="1774">7.7500703662700969</cx:pt>
          <cx:pt idx="1775">8.1974833392672828</cx:pt>
          <cx:pt idx="1776">6.2246380538779196</cx:pt>
          <cx:pt idx="1777">3.5434803527314367</cx:pt>
          <cx:pt idx="1778">7.8044093577868265</cx:pt>
          <cx:pt idx="1779">3.4452558944105744</cx:pt>
          <cx:pt idx="1780">2.0111897398007885</cx:pt>
          <cx:pt idx="1781">1.888268054747118</cx:pt>
          <cx:pt idx="1782">6.7020045288042365</cx:pt>
          <cx:pt idx="1783">5.9843363493153525</cx:pt>
          <cx:pt idx="1784">5.1666682928643635</cx:pt>
          <cx:pt idx="1785">3.3821038873908327</cx:pt>
          <cx:pt idx="1786">8.7312424703004901</cx:pt>
          <cx:pt idx="1787">7.6789816492082599</cx:pt>
          <cx:pt idx="1788">7.434241952178172</cx:pt>
          <cx:pt idx="1789">0.38530749170972511</cx:pt>
          <cx:pt idx="1790">7.174229741688368</cx:pt>
          <cx:pt idx="1791">2.3473547382317799</cx:pt>
          <cx:pt idx="1792">2.9163051868538625</cx:pt>
          <cx:pt idx="1793">9.1847125410848669</cx:pt>
          <cx:pt idx="1794">3.057926070198703</cx:pt>
          <cx:pt idx="1795">3.0237138664769185</cx:pt>
          <cx:pt idx="1796">8.5101562614611836</cx:pt>
          <cx:pt idx="1797">6.0238333183335957</cx:pt>
          <cx:pt idx="1798">5.2346109102140712</cx:pt>
          <cx:pt idx="1799">9.0588082398955301</cx:pt>
          <cx:pt idx="1800">5.3611997800125462</cx:pt>
          <cx:pt idx="1801">8.2071097475844432</cx:pt>
          <cx:pt idx="1802">1.3159153418800664</cx:pt>
          <cx:pt idx="1803">4.9257127543607879</cx:pt>
          <cx:pt idx="1804">7.2647157409969232</cx:pt>
          <cx:pt idx="1805">7.7439315250618632</cx:pt>
          <cx:pt idx="1806">3.8189545449252682</cx:pt>
          <cx:pt idx="1807">0.9106426036443237</cx:pt>
          <cx:pt idx="1808">7.2214132179000785</cx:pt>
          <cx:pt idx="1809">3.8759764605080784</cx:pt>
          <cx:pt idx="1810">-0.066074961990243777</cx:pt>
          <cx:pt idx="1811">4.7876889219836372</cx:pt>
          <cx:pt idx="1812">5.5581799953636573</cx:pt>
          <cx:pt idx="1813">7.7714457335816034</cx:pt>
          <cx:pt idx="1814">6.8109811005881244</cx:pt>
          <cx:pt idx="1815">1.2967541436029699</cx:pt>
          <cx:pt idx="1816">7.2227176120232777</cx:pt>
          <cx:pt idx="1817">6.9552968184162367</cx:pt>
          <cx:pt idx="1818">3.9242906676747866</cx:pt>
          <cx:pt idx="1819">5.2539845941223344</cx:pt>
          <cx:pt idx="1820">7.2299044823148257</cx:pt>
          <cx:pt idx="1821">2.7537880679153721</cx:pt>
          <cx:pt idx="1822">4.6126369484884364</cx:pt>
          <cx:pt idx="1823">8.8571631581915362</cx:pt>
          <cx:pt idx="1824">2.1811079385202232</cx:pt>
          <cx:pt idx="1825">7.5489337976665452</cx:pt>
          <cx:pt idx="1826">7.8786515009006015</cx:pt>
          <cx:pt idx="1827">8.4621615701780186</cx:pt>
          <cx:pt idx="1828">1.9904853290907019</cx:pt>
          <cx:pt idx="1829">7.9463490410284043</cx:pt>
          <cx:pt idx="1830">6.2120927499134329</cx:pt>
          <cx:pt idx="1831">3.1761918432777341</cx:pt>
          <cx:pt idx="1832">6.5410552347128164</cx:pt>
          <cx:pt idx="1833">6.1224683986785635</cx:pt>
          <cx:pt idx="1834">4.6610095100261333</cx:pt>
          <cx:pt idx="1835">9.4639305271056209</cx:pt>
          <cx:pt idx="1836">0.82267181412836854</cx:pt>
          <cx:pt idx="1837">6.9720978388494252</cx:pt>
          <cx:pt idx="1838">2.7315886434392835</cx:pt>
          <cx:pt idx="1839">6.5967393589571</cx:pt>
          <cx:pt idx="1840">8.9104643917303115</cx:pt>
          <cx:pt idx="1841">3.7135548173732174</cx:pt>
          <cx:pt idx="1842">6.8667254233377815</cx:pt>
          <cx:pt idx="1843">6.7693433153479443</cx:pt>
          <cx:pt idx="1844">9.128120135443158</cx:pt>
          <cx:pt idx="1845">5.3639432853673608</cx:pt>
          <cx:pt idx="1846">2.1198492624375307</cx:pt>
          <cx:pt idx="1847">3.1073928209075037</cx:pt>
          <cx:pt idx="1848">2.3083630647153628</cx:pt>
          <cx:pt idx="1849">5.7702257924816802</cx:pt>
          <cx:pt idx="1850">0.81448378574801927</cx:pt>
          <cx:pt idx="1851">7.1119256991538471</cx:pt>
          <cx:pt idx="1852">5.3261296073703797</cx:pt>
          <cx:pt idx="1853">8.9029023414865627</cx:pt>
          <cx:pt idx="1854">4.6925910774826836</cx:pt>
          <cx:pt idx="1855">8.594116062703705</cx:pt>
          <cx:pt idx="1856">0.78973855119012148</cx:pt>
          <cx:pt idx="1857">1.2493506102508527</cx:pt>
          <cx:pt idx="1858">1.8642292605603812</cx:pt>
          <cx:pt idx="1859">3.9096140973736864</cx:pt>
          <cx:pt idx="1860">5.3961163483630301</cx:pt>
          <cx:pt idx="1861">5.2025421336722193</cx:pt>
          <cx:pt idx="1862">7.4849330543210568</cx:pt>
          <cx:pt idx="1863">6.8146699031787517</cx:pt>
          <cx:pt idx="1864">4.5381545930909262</cx:pt>
          <cx:pt idx="1865">6.3352015839175948</cx:pt>
          <cx:pt idx="1866">8.4628099943361299</cx:pt>
          <cx:pt idx="1867">2.1702837580049801</cx:pt>
          <cx:pt idx="1868">8.1695845327618279</cx:pt>
          <cx:pt idx="1869">1.9208204158472162</cx:pt>
          <cx:pt idx="1870">7.4543363452206561</cx:pt>
          <cx:pt idx="1871">8.9427449924165181</cx:pt>
          <cx:pt idx="1872">1.7347566667561596</cx:pt>
          <cx:pt idx="1873">3.6980917404613196</cx:pt>
          <cx:pt idx="1874">1.9532155267074662</cx:pt>
          <cx:pt idx="1875">2.0304327892260483</cx:pt>
          <cx:pt idx="1876">4.4923501412180045</cx:pt>
          <cx:pt idx="1877">8.0007812877232105</cx:pt>
          <cx:pt idx="1878">5.1314015531013997</cx:pt>
          <cx:pt idx="1879">3.2074750534511223</cx:pt>
          <cx:pt idx="1880">5.8012427368477102</cx:pt>
          <cx:pt idx="1881">8.6619795840712364</cx:pt>
          <cx:pt idx="1882">1.8582825902155742</cx:pt>
          <cx:pt idx="1883">4.3702220462722252</cx:pt>
          <cx:pt idx="1884">7.7184053864448527</cx:pt>
          <cx:pt idx="1885">2.445285899844639</cx:pt>
          <cx:pt idx="1886">3.4485532880223166</cx:pt>
          <cx:pt idx="1887">1.8753035937027347</cx:pt>
          <cx:pt idx="1888">3.1372403721950404</cx:pt>
          <cx:pt idx="1889">3.6072125163115301</cx:pt>
          <cx:pt idx="1890">9.3582565732125822</cx:pt>
          <cx:pt idx="1891">3.3295687158019112</cx:pt>
          <cx:pt idx="1892">2.7932917036623701</cx:pt>
          <cx:pt idx="1893">6.9849617217488706</cx:pt>
          <cx:pt idx="1894">6.8953632025045533</cx:pt>
          <cx:pt idx="1895">8.5041300657746923</cx:pt>
          <cx:pt idx="1896">3.7248993179042094</cx:pt>
          <cx:pt idx="1897">2.1954189153732502</cx:pt>
          <cx:pt idx="1898">6.2961632043602567</cx:pt>
          <cx:pt idx="1899">1.0277434100767207</cx:pt>
          <cx:pt idx="1900">9.6691469928462297</cx:pt>
          <cx:pt idx="1901">3.945624487184733</cx:pt>
          <cx:pt idx="1902">3.7974220778456766</cx:pt>
          <cx:pt idx="1903">3.2208778171274419</cx:pt>
          <cx:pt idx="1904">8.024661567986886</cx:pt>
          <cx:pt idx="1905">3.9400460325773414</cx:pt>
          <cx:pt idx="1906">4.49015907423742</cx:pt>
          <cx:pt idx="1907">9.3814780120278947</cx:pt>
          <cx:pt idx="1908">4.6416904860655936</cx:pt>
          <cx:pt idx="1909">6.4543696696570603</cx:pt>
          <cx:pt idx="1910">6.8411605287244246</cx:pt>
          <cx:pt idx="1911">6.9577602511297485</cx:pt>
          <cx:pt idx="1912">4.3843119129352797</cx:pt>
          <cx:pt idx="1913">5.4867933877569577</cx:pt>
          <cx:pt idx="1914">2.7405282478577595</cx:pt>
          <cx:pt idx="1915">7.7583985272972766</cx:pt>
          <cx:pt idx="1916">4.0656273662206095</cx:pt>
          <cx:pt idx="1917">2.8798774622124457</cx:pt>
          <cx:pt idx="1918">5.8721193520764299</cx:pt>
          <cx:pt idx="1919">6.6630791855588054</cx:pt>
          <cx:pt idx="1920">9.5048985277842846</cx:pt>
          <cx:pt idx="1921">3.6228788990089873</cx:pt>
          <cx:pt idx="1922">3.5047797375073264</cx:pt>
          <cx:pt idx="1923">2.475407859683318</cx:pt>
          <cx:pt idx="1924">5.5676927487460564</cx:pt>
          <cx:pt idx="1925">8.1733769399575316</cx:pt>
          <cx:pt idx="1926">2.2668521136291462</cx:pt>
          <cx:pt idx="1927">2.377787196060658</cx:pt>
          <cx:pt idx="1928">4.6490274349115595</cx:pt>
          <cx:pt idx="1929">1.8336108362505419</cx:pt>
          <cx:pt idx="1930">6.2264048231457867</cx:pt>
          <cx:pt idx="1931">2.4348016702747257</cx:pt>
          <cx:pt idx="1932">9.0305529775140805</cx:pt>
          <cx:pt idx="1933">6.8014860145880629</cx:pt>
          <cx:pt idx="1934">4.3396738147408875</cx:pt>
          <cx:pt idx="1935">3.1272901216444557</cx:pt>
          <cx:pt idx="1936">5.3846249696166648</cx:pt>
          <cx:pt idx="1937">3.6287205455708529</cx:pt>
          <cx:pt idx="1938">8.7154111588044429</cx:pt>
          <cx:pt idx="1939">0.21532690368868457</cx:pt>
          <cx:pt idx="1940">2.5679924144144914</cx:pt>
          <cx:pt idx="1941">7.3299735815920135</cx:pt>
          <cx:pt idx="1942">7.9755769660848435</cx:pt>
          <cx:pt idx="1943">2.1471228854082947</cx:pt>
          <cx:pt idx="1944">5.6136073169180882</cx:pt>
          <cx:pt idx="1945">8.3916881412108815</cx:pt>
          <cx:pt idx="1946">3.9956545127816367</cx:pt>
          <cx:pt idx="1947">6.995487521078573</cx:pt>
          <cx:pt idx="1948">7.0027439372615561</cx:pt>
          <cx:pt idx="1949">1.6498278131555635</cx:pt>
          <cx:pt idx="1950">1.0033079624522725</cx:pt>
          <cx:pt idx="1951">1.1590983698853141</cx:pt>
          <cx:pt idx="1952">3.935657655756116</cx:pt>
          <cx:pt idx="1953">6.5383334530186747</cx:pt>
          <cx:pt idx="1954">6.4292612834766043</cx:pt>
          <cx:pt idx="1955">4.3351501801308387</cx:pt>
          <cx:pt idx="1956">1.5594731801430202</cx:pt>
          <cx:pt idx="1957">7.668235703051745</cx:pt>
          <cx:pt idx="1958">7.3015163065861621</cx:pt>
          <cx:pt idx="1959">0.70574903514123</cx:pt>
          <cx:pt idx="1960">2.9659997433006593</cx:pt>
          <cx:pt idx="1961">6.9135487786798979</cx:pt>
          <cx:pt idx="1962">1.0245935635901753</cx:pt>
          <cx:pt idx="1963">7.9300073297061386</cx:pt>
          <cx:pt idx="1964">0.61137801743059816</cx:pt>
          <cx:pt idx="1965">7.4996815541569033</cx:pt>
          <cx:pt idx="1966">5.5442063912969761</cx:pt>
          <cx:pt idx="1967">3.9430490699102796</cx:pt>
          <cx:pt idx="1968">0.67706416347292964</cx:pt>
          <cx:pt idx="1969">7.3274777348605324</cx:pt>
          <cx:pt idx="1970">4.8501322598615371</cx:pt>
          <cx:pt idx="1971">2.764993795008432</cx:pt>
          <cx:pt idx="1972">7.1092600880091261</cx:pt>
          <cx:pt idx="1973">3.3915300653867826</cx:pt>
          <cx:pt idx="1974">6.3088224798349817</cx:pt>
          <cx:pt idx="1975">2.7495286158458976</cx:pt>
          <cx:pt idx="1976">5.498193202299035</cx:pt>
          <cx:pt idx="1977">3.4329140366989774</cx:pt>
          <cx:pt idx="1978">2.1872287155763592</cx:pt>
          <cx:pt idx="1979">0.49893170895032901</cx:pt>
          <cx:pt idx="1980">8.0922136915798966</cx:pt>
          <cx:pt idx="1981">7.2932996355588422</cx:pt>
          <cx:pt idx="1982">3.6015849262162929</cx:pt>
          <cx:pt idx="1983">4.8374784936729913</cx:pt>
          <cx:pt idx="1984">4.4969328122241752</cx:pt>
          <cx:pt idx="1985">3.8441307550238557</cx:pt>
          <cx:pt idx="1986">4.3312710377683477</cx:pt>
          <cx:pt idx="1987">1.4468813653450878</cx:pt>
          <cx:pt idx="1988">8.280169505805862</cx:pt>
          <cx:pt idx="1989">7.7956724096421786</cx:pt>
          <cx:pt idx="1990">4.1156727475791861</cx:pt>
          <cx:pt idx="1991">5.9666936646032038</cx:pt>
          <cx:pt idx="1992">0.60403775953243033</cx:pt>
          <cx:pt idx="1993">5.9923176713298787</cx:pt>
          <cx:pt idx="1994">2.3290944625395804</cx:pt>
          <cx:pt idx="1995">1.2718714394926125</cx:pt>
          <cx:pt idx="1996">4.5657145910465697</cx:pt>
          <cx:pt idx="1997">8.5108927692713543</cx:pt>
          <cx:pt idx="1998">7.2820975448897762</cx:pt>
          <cx:pt idx="1999">5.3107986592987206</cx:pt>
          <cx:pt idx="2000">7.414840848430873</cx:pt>
          <cx:pt idx="2001">1.7626009188323541</cx:pt>
          <cx:pt idx="2002">1.1248534456680663</cx:pt>
          <cx:pt idx="2003">4.2653609276130435</cx:pt>
          <cx:pt idx="2004">0.75313837056066346</cx:pt>
          <cx:pt idx="2005">4.9444830703009259</cx:pt>
          <cx:pt idx="2006">0.70412391158714505</cx:pt>
          <cx:pt idx="2007">1.981570650291645</cx:pt>
          <cx:pt idx="2008">7.0295631929157274</cx:pt>
          <cx:pt idx="2009">8.9740877679961315</cx:pt>
          <cx:pt idx="2010">4.5934500245726273</cx:pt>
          <cx:pt idx="2011">3.4000364021646048</cx:pt>
          <cx:pt idx="2012">8.2001978370082504</cx:pt>
          <cx:pt idx="2013">8.2664743007503034</cx:pt>
          <cx:pt idx="2014">4.6740026089575668</cx:pt>
          <cx:pt idx="2015">6.5609735756177638</cx:pt>
          <cx:pt idx="2016">3.0568779409643794</cx:pt>
          <cx:pt idx="2017">5.5388780997421865</cx:pt>
          <cx:pt idx="2018">2.9164480874758718</cx:pt>
          <cx:pt idx="2019">6.7535766461615747</cx:pt>
          <cx:pt idx="2020">8.0615239028457495</cx:pt>
          <cx:pt idx="2021">2.6275072570719233</cx:pt>
          <cx:pt idx="2022">1.7892907093040824</cx:pt>
          <cx:pt idx="2023">8.5262633445349252</cx:pt>
          <cx:pt idx="2024">0.6723766936010952</cx:pt>
          <cx:pt idx="2025">4.4194312225985612</cx:pt>
          <cx:pt idx="2026">0.088112914780400162</cx:pt>
          <cx:pt idx="2027">2.8137019150737048</cx:pt>
          <cx:pt idx="2028">3.6869281386247321</cx:pt>
          <cx:pt idx="2029">3.5012751828424831</cx:pt>
          <cx:pt idx="2030">5.5286977924896785</cx:pt>
          <cx:pt idx="2031">3.6907711359122315</cx:pt>
          <cx:pt idx="2032">3.299940673659882</cx:pt>
          <cx:pt idx="2033">4.8027096708684649</cx:pt>
          <cx:pt idx="2034">1.8642273799285816</cx:pt>
          <cx:pt idx="2035">3.496727847282382</cx:pt>
          <cx:pt idx="2036">0.33615867784903364</cx:pt>
          <cx:pt idx="2037">6.545040485026492</cx:pt>
          <cx:pt idx="2038">3.2070580793619596</cx:pt>
          <cx:pt idx="2039">2.9449012879449965</cx:pt>
          <cx:pt idx="2040">3.4875369780129626</cx:pt>
          <cx:pt idx="2041">6.8278536759696973</cx:pt>
          <cx:pt idx="2042">2.4298264715959297</cx:pt>
          <cx:pt idx="2043">8.8221004405352978</cx:pt>
          <cx:pt idx="2044">9.2510699103518768</cx:pt>
          <cx:pt idx="2045">5.4624814952771832</cx:pt>
          <cx:pt idx="2046">3.9328194284725511</cx:pt>
          <cx:pt idx="2047">5.9199027814951251</cx:pt>
          <cx:pt idx="2048">6.8276774192886176</cx:pt>
          <cx:pt idx="2049">5.3161365914548604</cx:pt>
          <cx:pt idx="2050">5.2565489181171277</cx:pt>
          <cx:pt idx="2051">4.624891011854821</cx:pt>
          <cx:pt idx="2052">7.1133158990758041</cx:pt>
          <cx:pt idx="2053">2.2451125754373651</cx:pt>
          <cx:pt idx="2054">0.84073533213826102</cx:pt>
          <cx:pt idx="2055">5.1117245446906647</cx:pt>
          <cx:pt idx="2056">5.6286923401370377</cx:pt>
          <cx:pt idx="2057">8.2679376540964569</cx:pt>
          <cx:pt idx="2058">2.0123156803789675</cx:pt>
          <cx:pt idx="2059">5.9935798572298573</cx:pt>
          <cx:pt idx="2060">3.8143465859905357</cx:pt>
          <cx:pt idx="2061">3.6828432447129975</cx:pt>
          <cx:pt idx="2062">2.9046680021314204</cx:pt>
          <cx:pt idx="2063">6.1714319063994836</cx:pt>
          <cx:pt idx="2064">8.2302405893411539</cx:pt>
          <cx:pt idx="2065">6.5661257825083634</cx:pt>
          <cx:pt idx="2066">3.3851680732743672</cx:pt>
          <cx:pt idx="2067">2.5632715133587007</cx:pt>
          <cx:pt idx="2068">1.7189872532425126</cx:pt>
          <cx:pt idx="2069">1.6327425971696572</cx:pt>
          <cx:pt idx="2070">7.2881755385525047</cx:pt>
          <cx:pt idx="2071">7.8110432654843533</cx:pt>
          <cx:pt idx="2072">6.6874086327224571</cx:pt>
          <cx:pt idx="2073">4.3327064937364472</cx:pt>
          <cx:pt idx="2074">3.2666176613595157</cx:pt>
          <cx:pt idx="2075">1.319154701460028</cx:pt>
          <cx:pt idx="2076">7.3439689442424223</cx:pt>
          <cx:pt idx="2077">2.4028452253260886</cx:pt>
          <cx:pt idx="2078">3.0023487114740162</cx:pt>
          <cx:pt idx="2079">2.8389912137564091</cx:pt>
          <cx:pt idx="2080">1.5799594702155444</cx:pt>
          <cx:pt idx="2081">5.7380107636447057</cx:pt>
          <cx:pt idx="2082">2.9039897789485751</cx:pt>
          <cx:pt idx="2083">5.8200631493400241</cx:pt>
          <cx:pt idx="2084">4.8180620154320231</cx:pt>
          <cx:pt idx="2085">8.7395550511895337</cx:pt>
          <cx:pt idx="2086">6.4135794686418475</cx:pt>
          <cx:pt idx="2087">3.2918954389960868</cx:pt>
          <cx:pt idx="2088">6.1306916548638313</cx:pt>
          <cx:pt idx="2089">4.8526666443767308</cx:pt>
          <cx:pt idx="2090">4.9110773046200684</cx:pt>
          <cx:pt idx="2091">0.42934935750049041</cx:pt>
          <cx:pt idx="2092">2.8470855773647932</cx:pt>
          <cx:pt idx="2093">6.125997802501244</cx:pt>
          <cx:pt idx="2094">1.7179366742675741</cx:pt>
          <cx:pt idx="2095">7.4524861109565981</cx:pt>
          <cx:pt idx="2096">2.6350677133537266</cx:pt>
          <cx:pt idx="2097">4.1763661375097918</cx:pt>
          <cx:pt idx="2098">5.6764972498371691</cx:pt>
          <cx:pt idx="2099">3.0147734757019302</cx:pt>
          <cx:pt idx="2100">6.7037382612375946</cx:pt>
          <cx:pt idx="2101">2.0331247505552943</cx:pt>
          <cx:pt idx="2102">5.938337355815003</cx:pt>
          <cx:pt idx="2103">5.0109541497700931</cx:pt>
          <cx:pt idx="2104">6.0181537427506129</cx:pt>
          <cx:pt idx="2105">8.3694067949936795</cx:pt>
          <cx:pt idx="2106">3.9884077250335404</cx:pt>
          <cx:pt idx="2107">6.1725942897898829</cx:pt>
          <cx:pt idx="2108">1.8341907365545778</cx:pt>
          <cx:pt idx="2109">5.7781660460359525</cx:pt>
          <cx:pt idx="2110">4.2574758441330243</cx:pt>
          <cx:pt idx="2111">4.2786578783634557</cx:pt>
          <cx:pt idx="2112">5.468155780873003</cx:pt>
          <cx:pt idx="2113">1.5985209350325595</cx:pt>
          <cx:pt idx="2114">8.8030196116555892</cx:pt>
          <cx:pt idx="2115">1.97603688770237</cx:pt>
          <cx:pt idx="2116">0.97783249274632189</cx:pt>
          <cx:pt idx="2117">4.5284055335026796</cx:pt>
          <cx:pt idx="2118">7.1447907754838518</cx:pt>
          <cx:pt idx="2119">7.0060266452205653</cx:pt>
          <cx:pt idx="2120">5.0200869949678086</cx:pt>
          <cx:pt idx="2121">4.5821213020124887</cx:pt>
          <cx:pt idx="2122">5.0497137749794376</cx:pt>
          <cx:pt idx="2123">3.3208085301684482</cx:pt>
          <cx:pt idx="2124">5.9008737365821613</cx:pt>
          <cx:pt idx="2125">6.536058433722177</cx:pt>
          <cx:pt idx="2126">9.1269149629987432</cx:pt>
          <cx:pt idx="2127">7.9362115893851692</cx:pt>
          <cx:pt idx="2128">6.2476649179861354</cx:pt>
          <cx:pt idx="2129">8.83105452116504</cx:pt>
          <cx:pt idx="2130">4.6537936597040499</cx:pt>
          <cx:pt idx="2131">6.8509941593464436</cx:pt>
          <cx:pt idx="2132">8.0354591237340287</cx:pt>
          <cx:pt idx="2133">4.4557345648272122</cx:pt>
          <cx:pt idx="2134">7.5611890953750551</cx:pt>
          <cx:pt idx="2135">5.2191169155442481</cx:pt>
          <cx:pt idx="2136">5.1742901102386352</cx:pt>
          <cx:pt idx="2137">4.4061281696042514</cx:pt>
          <cx:pt idx="2138">7.784298546681149</cx:pt>
          <cx:pt idx="2139">5.8538854771521365</cx:pt>
          <cx:pt idx="2140">3.0812040615700935</cx:pt>
          <cx:pt idx="2141">6.4670650470793145</cx:pt>
          <cx:pt idx="2142">3.555482764438362</cx:pt>
          <cx:pt idx="2143">2.21074370786208</cx:pt>
          <cx:pt idx="2144">8.4225755154347617</cx:pt>
          <cx:pt idx="2145">0.94254348927260401</cx:pt>
          <cx:pt idx="2146">3.9162497796566038</cx:pt>
          <cx:pt idx="2147">6.033104545655009</cx:pt>
          <cx:pt idx="2148">5.7276238692652957</cx:pt>
          <cx:pt idx="2149">4.9132461365341502</cx:pt>
          <cx:pt idx="2150">7.3084341109059743</cx:pt>
          <cx:pt idx="2151">9.3333773926546648</cx:pt>
          <cx:pt idx="2152">0.7367212618364084</cx:pt>
          <cx:pt idx="2153">7.1178562907708312</cx:pt>
          <cx:pt idx="2154">4.7626328982637602</cx:pt>
          <cx:pt idx="2155">4.9240434286202799</cx:pt>
          <cx:pt idx="2156">2.8366551534120701</cx:pt>
          <cx:pt idx="2157">5.2126690906408566</cx:pt>
          <cx:pt idx="2158">2.7432446057706903</cx:pt>
          <cx:pt idx="2159">6.268171734962765</cx:pt>
          <cx:pt idx="2160">5.1280592582437681</cx:pt>
          <cx:pt idx="2161">4.6492694697989503</cx:pt>
          <cx:pt idx="2162">3.2564329599749646</cx:pt>
          <cx:pt idx="2163">8.4955122342584737</cx:pt>
          <cx:pt idx="2164">7.9923181235056644</cx:pt>
          <cx:pt idx="2165">5.7960421912401419</cx:pt>
          <cx:pt idx="2166">1.6417035260522033</cx:pt>
          <cx:pt idx="2167">1.6272987266976058</cx:pt>
          <cx:pt idx="2168">6.1870816069758625</cx:pt>
          <cx:pt idx="2169">3.0663566925095624</cx:pt>
          <cx:pt idx="2170">5.1012893914647055</cx:pt>
          <cx:pt idx="2171">3.6006086073112611</cx:pt>
          <cx:pt idx="2172">8.3062611996309492</cx:pt>
          <cx:pt idx="2173">8.6710800200022327</cx:pt>
          <cx:pt idx="2174">4.6585802938639294</cx:pt>
          <cx:pt idx="2175">6.1909711833378402</cx:pt>
          <cx:pt idx="2176">1.690527895988887</cx:pt>
          <cx:pt idx="2177">2.1480136009582731</cx:pt>
          <cx:pt idx="2178">3.3151839648514256</cx:pt>
          <cx:pt idx="2179">0.69100894316805272</cx:pt>
          <cx:pt idx="2180">6.8741636944388329</cx:pt>
          <cx:pt idx="2181">7.7880614102356445</cx:pt>
          <cx:pt idx="2182">6.098273286438145</cx:pt>
          <cx:pt idx="2183">8.0903012058659236</cx:pt>
          <cx:pt idx="2184">6.427851273567752</cx:pt>
          <cx:pt idx="2185">6.1991005713180769</cx:pt>
          <cx:pt idx="2186">8.3754310295133116</cx:pt>
          <cx:pt idx="2187">7.0812547608321559</cx:pt>
          <cx:pt idx="2188">5.1846208291102656</cx:pt>
          <cx:pt idx="2189">3.6538958000751842</cx:pt>
          <cx:pt idx="2190">4.635864633881253</cx:pt>
          <cx:pt idx="2191">4.4875113458086631</cx:pt>
          <cx:pt idx="2192">6.2522613646536414</cx:pt>
          <cx:pt idx="2193">4.1389408399385896</cx:pt>
          <cx:pt idx="2194">2.7679882237574551</cx:pt>
          <cx:pt idx="2195">6.5339504188878212</cx:pt>
          <cx:pt idx="2196">6.5992494651757756</cx:pt>
          <cx:pt idx="2197">4.977465461577971</cx:pt>
          <cx:pt idx="2198">8.9880972489601021</cx:pt>
          <cx:pt idx="2199">5.2557687809732201</cx:pt>
          <cx:pt idx="2200">-0.26438384680891625</cx:pt>
          <cx:pt idx="2201">7.8394495362431078</cx:pt>
          <cx:pt idx="2202">8.1127846407184769</cx:pt>
          <cx:pt idx="2203">7.3310869939395671</cx:pt>
          <cx:pt idx="2204">7.9413638341478707</cx:pt>
          <cx:pt idx="2205">8.7562651469207147</cx:pt>
          <cx:pt idx="2206">1.9269474099934465</cx:pt>
          <cx:pt idx="2207">5.5509808893446344</cx:pt>
          <cx:pt idx="2208">2.6825164423467163</cx:pt>
          <cx:pt idx="2209">5.8427720548065167</cx:pt>
          <cx:pt idx="2210">8.055103715645302</cx:pt>
          <cx:pt idx="2211">5.3723988948486401</cx:pt>
          <cx:pt idx="2212">2.8836992508472248</cx:pt>
          <cx:pt idx="2213">6.1283356600299648</cx:pt>
          <cx:pt idx="2214">1.8540975992218316</cx:pt>
          <cx:pt idx="2215">4.7699306012175473</cx:pt>
          <cx:pt idx="2216">6.1941584813769559</cx:pt>
          <cx:pt idx="2217">4.0719841587926799</cx:pt>
          <cx:pt idx="2218">0.81174586519746639</cx:pt>
          <cx:pt idx="2219">1.4893648839544715</cx:pt>
          <cx:pt idx="2220">4.4499311327070146</cx:pt>
          <cx:pt idx="2221">5.3659064268488859</cx:pt>
          <cx:pt idx="2222">1.430788042881832</cx:pt>
          <cx:pt idx="2223">5.0362349164410443</cx:pt>
          <cx:pt idx="2224">7.4905844668263368</cx:pt>
          <cx:pt idx="2225">5.1534868205554289</cx:pt>
          <cx:pt idx="2226">4.6573307661976031</cx:pt>
          <cx:pt idx="2227">3.1342415749672812</cx:pt>
          <cx:pt idx="2228">8.6343817081225644</cx:pt>
          <cx:pt idx="2229">-0.30345638506314054</cx:pt>
          <cx:pt idx="2230">4.3571109038858751</cx:pt>
          <cx:pt idx="2231">4.5820088083504693</cx:pt>
          <cx:pt idx="2232">7.8256288295275196</cx:pt>
          <cx:pt idx="2233">6.6953682607093992</cx:pt>
          <cx:pt idx="2234">5.7854355700770359</cx:pt>
          <cx:pt idx="2235">4.8978211609410582</cx:pt>
          <cx:pt idx="2236">8.1119919535300724</cx:pt>
          <cx:pt idx="2237">6.0752090863744712</cx:pt>
          <cx:pt idx="2238">1.5288155225447957</cx:pt>
          <cx:pt idx="2239">7.8443191400914172</cx:pt>
          <cx:pt idx="2240">8.3699216925533158</cx:pt>
          <cx:pt idx="2241">2.9276115465879284</cx:pt>
          <cx:pt idx="2242">1.3222240764930886</cx:pt>
          <cx:pt idx="2243">4.0902121016481283</cx:pt>
          <cx:pt idx="2244">7.6747145717832117</cx:pt>
          <cx:pt idx="2245">8.1022911667505753</cx:pt>
          <cx:pt idx="2246">0.19950907608535096</cx:pt>
          <cx:pt idx="2247">7.4648907749371984</cx:pt>
          <cx:pt idx="2248">8.314922672356424</cx:pt>
          <cx:pt idx="2249">6.7892630600906276</cx:pt>
          <cx:pt idx="2250">1.6305102582101716</cx:pt>
          <cx:pt idx="2251">2.5653217971088731</cx:pt>
          <cx:pt idx="2252">0.86270302070066995</cx:pt>
          <cx:pt idx="2253">4.816986342529713</cx:pt>
          <cx:pt idx="2254">1.2108712711876355</cx:pt>
          <cx:pt idx="2255">7.4245759553509592</cx:pt>
          <cx:pt idx="2256">8.06546004194632</cx:pt>
          <cx:pt idx="2257">3.3646891117898887</cx:pt>
          <cx:pt idx="2258">4.0199056211653152</cx:pt>
          <cx:pt idx="2259">3.9715379736298138</cx:pt>
          <cx:pt idx="2260">8.6957176234387425</cx:pt>
          <cx:pt idx="2261">6.3909429063763863</cx:pt>
          <cx:pt idx="2262">3.6267636536404622</cx:pt>
          <cx:pt idx="2263">4.6768430839138055</cx:pt>
          <cx:pt idx="2264">3.3764531578277426</cx:pt>
          <cx:pt idx="2265">6.4515359689407514</cx:pt>
          <cx:pt idx="2266">4.2596319129289952</cx:pt>
          <cx:pt idx="2267">5.9046190284903357</cx:pt>
          <cx:pt idx="2268">2.6822280014068296</cx:pt>
          <cx:pt idx="2269">5.3145444741782644</cx:pt>
          <cx:pt idx="2270">7.2007924906069967</cx:pt>
          <cx:pt idx="2271">4.9762223004875157</cx:pt>
          <cx:pt idx="2272">1.1030024863077714</cx:pt>
          <cx:pt idx="2273">7.4930941090475569</cx:pt>
          <cx:pt idx="2274">7.8852435047575993</cx:pt>
          <cx:pt idx="2275">8.2746588686114286</cx:pt>
          <cx:pt idx="2276">5.7513669379551899</cx:pt>
          <cx:pt idx="2277">0.33309965353389137</cx:pt>
          <cx:pt idx="2278">4.8699914084025018</cx:pt>
          <cx:pt idx="2279">3.8926852837176602</cx:pt>
          <cx:pt idx="2280">9.5354833019126453</cx:pt>
          <cx:pt idx="2281">6.0625683055587754</cx:pt>
          <cx:pt idx="2282">4.9377277718586488</cx:pt>
          <cx:pt idx="2283">0.88716293793406342</cx:pt>
          <cx:pt idx="2284">5.1555033830788588</cx:pt>
          <cx:pt idx="2285">5.8840709465602163</cx:pt>
          <cx:pt idx="2286">2.7142154340144851</cx:pt>
          <cx:pt idx="2287">7.0380047344896788</cx:pt>
          <cx:pt idx="2288">6.8440437571160953</cx:pt>
          <cx:pt idx="2289">5.1849178743716582</cx:pt>
          <cx:pt idx="2290">1.1029443922766142</cx:pt>
          <cx:pt idx="2291">1.4656216673395184</cx:pt>
          <cx:pt idx="2292">-0.13765054102797813</cx:pt>
          <cx:pt idx="2293">8.544092678162162</cx:pt>
          <cx:pt idx="2294">3.0310707343229728</cx:pt>
          <cx:pt idx="2295">5.7240657963042931</cx:pt>
          <cx:pt idx="2296">6.7337800936603838</cx:pt>
          <cx:pt idx="2297">9.7557675289895656</cx:pt>
          <cx:pt idx="2298">6.3069558538912531</cx:pt>
          <cx:pt idx="2299">4.2732718976082769</cx:pt>
          <cx:pt idx="2300">5.5305442019811846</cx:pt>
          <cx:pt idx="2301">0.26735224003254265</cx:pt>
          <cx:pt idx="2302">6.1148293719698508</cx:pt>
          <cx:pt idx="2303">4.811151666661301</cx:pt>
          <cx:pt idx="2304">0.17580225923666026</cx:pt>
          <cx:pt idx="2305">4.8913911276657362</cx:pt>
          <cx:pt idx="2306">7.7954600908655136</cx:pt>
          <cx:pt idx="2307">8.1142381935711754</cx:pt>
          <cx:pt idx="2308">6.6184450568838944</cx:pt>
          <cx:pt idx="2309">2.7699987757884257</cx:pt>
          <cx:pt idx="2310">7.490102823936307</cx:pt>
          <cx:pt idx="2311">3.7963443060941335</cx:pt>
          <cx:pt idx="2312">7.1761018110442443</cx:pt>
          <cx:pt idx="2313">5.4847794684875151</cx:pt>
          <cx:pt idx="2314">7.7772857170489926</cx:pt>
          <cx:pt idx="2315">4.0540007343154736</cx:pt>
          <cx:pt idx="2316">1.0344738800937425</cx:pt>
          <cx:pt idx="2317">5.1422762640791095</cx:pt>
          <cx:pt idx="2318">7.8922993402174297</cx:pt>
          <cx:pt idx="2319">1.2968086927421543</cx:pt>
          <cx:pt idx="2320">1.2770310347243918</cx:pt>
          <cx:pt idx="2321">5.7538605776144323</cx:pt>
          <cx:pt idx="2322">8.3205080612956159</cx:pt>
          <cx:pt idx="2323">8.9403127601023265</cx:pt>
          <cx:pt idx="2324">1.0307563618276991</cx:pt>
          <cx:pt idx="2325">5.2137921541021637</cx:pt>
          <cx:pt idx="2326">3.1404515453052708</cx:pt>
          <cx:pt idx="2327">5.4312528083175042</cx:pt>
          <cx:pt idx="2328">3.2903617327821832</cx:pt>
          <cx:pt idx="2329">7.8057808467193821</cx:pt>
          <cx:pt idx="2330">8.2076798583498025</cx:pt>
          <cx:pt idx="2331">5.6114669082628392</cx:pt>
          <cx:pt idx="2332">7.7871849006559755</cx:pt>
          <cx:pt idx="2333">5.5313410038033659</cx:pt>
          <cx:pt idx="2334">6.5219099352285621</cx:pt>
          <cx:pt idx="2335">5.7084552329842726</cx:pt>
          <cx:pt idx="2336">5.5948433059845524</cx:pt>
          <cx:pt idx="2337">6.3257299788466526</cx:pt>
          <cx:pt idx="2338">7.0998686770424122</cx:pt>
          <cx:pt idx="2339">5.6624255426088066</cx:pt>
          <cx:pt idx="2340">4.8127757522339447</cx:pt>
          <cx:pt idx="2341">6.0984629161171586</cx:pt>
          <cx:pt idx="2342">2.1515948299372925</cx:pt>
          <cx:pt idx="2343">9.2654977034529047</cx:pt>
          <cx:pt idx="2344">5.4767554934159239</cx:pt>
          <cx:pt idx="2345">8.8188384587683011</cx:pt>
          <cx:pt idx="2346">3.2383178907254306</cx:pt>
          <cx:pt idx="2347">5.5071781152654378</cx:pt>
          <cx:pt idx="2348">0.25811561820646978</cx:pt>
          <cx:pt idx="2349">4.5843633908822845</cx:pt>
          <cx:pt idx="2350">3.941592916340892</cx:pt>
          <cx:pt idx="2351">5.0668331507071542</cx:pt>
          <cx:pt idx="2352">5.4409597071034099</cx:pt>
          <cx:pt idx="2353">5.511967743575612</cx:pt>
          <cx:pt idx="2354">1.2597713925120559</cx:pt>
          <cx:pt idx="2355">9.7068228736874431</cx:pt>
          <cx:pt idx="2356">7.4195069279765624</cx:pt>
          <cx:pt idx="2357">7.0625717162188302</cx:pt>
          <cx:pt idx="2358">3.8540327009061057</cx:pt>
          <cx:pt idx="2359">3.3110382727834091</cx:pt>
          <cx:pt idx="2360">4.0860348341090775</cx:pt>
          <cx:pt idx="2361">3.6782973981375937</cx:pt>
          <cx:pt idx="2362">4.0752437009361016</cx:pt>
          <cx:pt idx="2363">2.0953815003358711</cx:pt>
          <cx:pt idx="2364">7.0050409703828613</cx:pt>
          <cx:pt idx="2365">3.1227012430079659</cx:pt>
          <cx:pt idx="2366">3.3552718246967634</cx:pt>
          <cx:pt idx="2367">7.6624626265418341</cx:pt>
          <cx:pt idx="2368">0.87555858938893627</cx:pt>
          <cx:pt idx="2369">8.0749480831439122</cx:pt>
          <cx:pt idx="2370">4.7778883345179395</cx:pt>
          <cx:pt idx="2371">4.3477877021695583</cx:pt>
          <cx:pt idx="2372">4.8049237169844705</cx:pt>
          <cx:pt idx="2373">7.4427600346628848</cx:pt>
          <cx:pt idx="2374">5.8215693096322454</cx:pt>
          <cx:pt idx="2375">4.3587920588980094</cx:pt>
          <cx:pt idx="2376">4.0342479055012932</cx:pt>
          <cx:pt idx="2377">5.7044860213048594</cx:pt>
          <cx:pt idx="2378">1.8115215425627733</cx:pt>
          <cx:pt idx="2379">5.2453228882361529</cx:pt>
          <cx:pt idx="2380">2.3028979329950259</cx:pt>
          <cx:pt idx="2381">1.5298692130102998</cx:pt>
          <cx:pt idx="2382">2.4502077683278349</cx:pt>
          <cx:pt idx="2383">1.6696387648790258</cx:pt>
          <cx:pt idx="2384">2.2785653404505704</cx:pt>
          <cx:pt idx="2385">7.5482204688717323</cx:pt>
          <cx:pt idx="2386">7.4388688950129831</cx:pt>
          <cx:pt idx="2387">2.1841760396384204</cx:pt>
          <cx:pt idx="2388">3.8463974249300845</cx:pt>
          <cx:pt idx="2389">4.1527938800104778</cx:pt>
          <cx:pt idx="2390">3.9809023133649672</cx:pt>
          <cx:pt idx="2391">8.4308228618725991</cx:pt>
          <cx:pt idx="2392">2.4325734082871575</cx:pt>
          <cx:pt idx="2393">1.273764738196276</cx:pt>
          <cx:pt idx="2394">5.9950626862286764</cx:pt>
          <cx:pt idx="2395">4.9079523046769911</cx:pt>
          <cx:pt idx="2396">2.5737050455337593</cx:pt>
          <cx:pt idx="2397">6.1080975936363959</cx:pt>
          <cx:pt idx="2398">3.320139818329646</cx:pt>
          <cx:pt idx="2399">9.6362619347549021</cx:pt>
          <cx:pt idx="2400">5.4241048044302271</cx:pt>
          <cx:pt idx="2401">0.15711969387055424</cx:pt>
          <cx:pt idx="2402">8.0146792737613275</cx:pt>
          <cx:pt idx="2403">8.9055095426050777</cx:pt>
          <cx:pt idx="2404">4.4405024889430376</cx:pt>
          <cx:pt idx="2405">2.4477936443964543</cx:pt>
          <cx:pt idx="2406">4.0028499304008056</cx:pt>
          <cx:pt idx="2407">4.3724402403080589</cx:pt>
          <cx:pt idx="2408">5.8443301364156586</cx:pt>
          <cx:pt idx="2409">4.7425874102603593</cx:pt>
          <cx:pt idx="2410">5.8497773764470775</cx:pt>
          <cx:pt idx="2411">0.54000601547526428</cx:pt>
          <cx:pt idx="2412">9.3988631302544228</cx:pt>
          <cx:pt idx="2413">1.8018161707728764</cx:pt>
          <cx:pt idx="2414">3.0005577810995545</cx:pt>
          <cx:pt idx="2415">3.5849706872365195</cx:pt>
          <cx:pt idx="2416">7.8475421881205234</cx:pt>
          <cx:pt idx="2417">5.0900100182327233</cx:pt>
          <cx:pt idx="2418">5.72096177446506</cx:pt>
          <cx:pt idx="2419">4.0683627936575091</cx:pt>
          <cx:pt idx="2420">4.0386731121717121</cx:pt>
          <cx:pt idx="2421">6.2299836569248885</cx:pt>
          <cx:pt idx="2422">0.94162251009483333</cx:pt>
          <cx:pt idx="2423">7.0491986832389735</cx:pt>
          <cx:pt idx="2424">9.1926670400505053</cx:pt>
          <cx:pt idx="2425">4.6302774535398381</cx:pt>
          <cx:pt idx="2426">5.1974584161950066</cx:pt>
          <cx:pt idx="2427">5.9544435686217376</cx:pt>
          <cx:pt idx="2428">6.2720816745212709</cx:pt>
          <cx:pt idx="2429">8.0319242210582047</cx:pt>
          <cx:pt idx="2430">1.8750622848360328</cx:pt>
          <cx:pt idx="2431">4.6728700333201196</cx:pt>
          <cx:pt idx="2432">7.6498406485584303</cx:pt>
          <cx:pt idx="2433">7.9443349750905616</cx:pt>
          <cx:pt idx="2434">5.7157177628375742</cx:pt>
          <cx:pt idx="2435">6.6510617615273784</cx:pt>
          <cx:pt idx="2436">2.334175159602057</cx:pt>
          <cx:pt idx="2437">2.4758221784362293</cx:pt>
          <cx:pt idx="2438">9.0864270782938803</cx:pt>
          <cx:pt idx="2439">4.921163183699429</cx:pt>
          <cx:pt idx="2440">7.4544475828467354</cx:pt>
          <cx:pt idx="2441">6.1758215882423411</cx:pt>
          <cx:pt idx="2442">2.9787052917886774</cx:pt>
          <cx:pt idx="2443">4.335068566890433</cx:pt>
          <cx:pt idx="2444">0.53437491220746358</cx:pt>
          <cx:pt idx="2445">4.4779083505974366</cx:pt>
          <cx:pt idx="2446">0.67418573013004901</cx:pt>
          <cx:pt idx="2447">3.9620312318806681</cx:pt>
          <cx:pt idx="2448">6.0279964961574155</cx:pt>
          <cx:pt idx="2449">3.5894440231352069</cx:pt>
          <cx:pt idx="2450">7.7898201781391405</cx:pt>
          <cx:pt idx="2451">0.81783647589996511</cx:pt>
          <cx:pt idx="2452">3.4608394583536208</cx:pt>
          <cx:pt idx="2453">4.746470049745886</cx:pt>
          <cx:pt idx="2454">5.2908961503068941</cx:pt>
          <cx:pt idx="2455">6.8675252677380652</cx:pt>
          <cx:pt idx="2456">0.50298639915619481</cx:pt>
          <cx:pt idx="2457">8.4024620687923743</cx:pt>
          <cx:pt idx="2458">7.7053779000985534</cx:pt>
          <cx:pt idx="2459">1.4987773999182492</cx:pt>
          <cx:pt idx="2460">2.358056567520566</cx:pt>
          <cx:pt idx="2461">8.6667431022186499</cx:pt>
          <cx:pt idx="2462">2.0968322282810847</cx:pt>
          <cx:pt idx="2463">3.4488014324424006</cx:pt>
          <cx:pt idx="2464">6.328646084152739</cx:pt>
          <cx:pt idx="2465">4.1260436452201876</cx:pt>
          <cx:pt idx="2466">2.7692852381802568</cx:pt>
          <cx:pt idx="2467">4.5628802135623321</cx:pt>
          <cx:pt idx="2468">8.1746835512682701</cx:pt>
          <cx:pt idx="2469">7.2780990757611583</cx:pt>
          <cx:pt idx="2470">0.9070371395005653</cx:pt>
          <cx:pt idx="2471">7.3838344826496636</cx:pt>
          <cx:pt idx="2472">4.5151876217853779</cx:pt>
          <cx:pt idx="2473">7.5099122928874342</cx:pt>
          <cx:pt idx="2474">6.7915329115280638</cx:pt>
          <cx:pt idx="2475">7.9061420228795951</cx:pt>
          <cx:pt idx="2476">5.2843329114667483</cx:pt>
          <cx:pt idx="2477">4.5924282794553761</cx:pt>
          <cx:pt idx="2478">4.9409632464531281</cx:pt>
          <cx:pt idx="2479">7.1264411552896227</cx:pt>
          <cx:pt idx="2480">1.5361109211557986</cx:pt>
          <cx:pt idx="2481">6.4608952089126657</cx:pt>
          <cx:pt idx="2482">1.6970976553460071</cx:pt>
          <cx:pt idx="2483">2.2325489718997824</cx:pt>
          <cx:pt idx="2484">4.6436282764135104</cx:pt>
          <cx:pt idx="2485">5.1208135885081134</cx:pt>
          <cx:pt idx="2486">4.3498028666626709</cx:pt>
          <cx:pt idx="2487">5.8942875584830894</cx:pt>
          <cx:pt idx="2488">7.7566833368967734</cx:pt>
          <cx:pt idx="2489">4.7840634380909162</cx:pt>
          <cx:pt idx="2490">7.4460409693643532</cx:pt>
          <cx:pt idx="2491">0.89472060928338826</cx:pt>
          <cx:pt idx="2492">3.3651484218965964</cx:pt>
          <cx:pt idx="2493">4.141897238303871</cx:pt>
          <cx:pt idx="2494">3.0139860652449881</cx:pt>
          <cx:pt idx="2495">2.645879951074245</cx:pt>
          <cx:pt idx="2496">8.3921013202038885</cx:pt>
          <cx:pt idx="2497">4.9480164357530221</cx:pt>
          <cx:pt idx="2498">3.2005940646557027</cx:pt>
          <cx:pt idx="2499">5.5957800375153504</cx:pt>
          <cx:pt idx="2500">8.6726338764641291</cx:pt>
          <cx:pt idx="2501">7.5695406448346985</cx:pt>
          <cx:pt idx="2502">3.18677004330016</cx:pt>
          <cx:pt idx="2503">4.9846702022635476</cx:pt>
          <cx:pt idx="2504">8.4086964224696921</cx:pt>
          <cx:pt idx="2505">4.1526634004730045</cx:pt>
          <cx:pt idx="2506">4.8410194212437307</cx:pt>
          <cx:pt idx="2507">6.8519010448731006</cx:pt>
          <cx:pt idx="2508">4.4197434825562212</cx:pt>
          <cx:pt idx="2509">2.4519630192983621</cx:pt>
          <cx:pt idx="2510">5.4333465676583756</cx:pt>
          <cx:pt idx="2511">3.3373825540744759</cx:pt>
          <cx:pt idx="2512">4.585407284873023</cx:pt>
          <cx:pt idx="2513">5.692661529241251</cx:pt>
          <cx:pt idx="2514">5.3763336928600509</cx:pt>
          <cx:pt idx="2515">5.8554397344724034</cx:pt>
          <cx:pt idx="2516">2.6610282830821204</cx:pt>
          <cx:pt idx="2517">8.054382012452642</cx:pt>
          <cx:pt idx="2518">3.5949936755579097</cx:pt>
          <cx:pt idx="2519">6.4784736381181656</cx:pt>
          <cx:pt idx="2520">6.215973110764466</cx:pt>
          <cx:pt idx="2521">5.3854984380743485</cx:pt>
          <cx:pt idx="2522">4.0058892157062713</cx:pt>
          <cx:pt idx="2523">2.1131413031700221</cx:pt>
          <cx:pt idx="2524">2.526384209634732</cx:pt>
          <cx:pt idx="2525">7.5540561662341856</cx:pt>
          <cx:pt idx="2526">6.8281908910475675</cx:pt>
          <cx:pt idx="2527">3.4841654327189593</cx:pt>
          <cx:pt idx="2528">4.3629760583557804</cx:pt>
          <cx:pt idx="2529">2.9705529175445475</cx:pt>
          <cx:pt idx="2530">5.419907593318479</cx:pt>
          <cx:pt idx="2531">8.3991217275078931</cx:pt>
          <cx:pt idx="2532">9.3912576045341929</cx:pt>
          <cx:pt idx="2533">8.2963661381997404</cx:pt>
          <cx:pt idx="2534">3.3437148286695111</cx:pt>
          <cx:pt idx="2535">9.0329441725797111</cx:pt>
          <cx:pt idx="2536">2.3130307954291593</cx:pt>
          <cx:pt idx="2537">4.0735493350921805</cx:pt>
          <cx:pt idx="2538">7.8061446593537971</cx:pt>
          <cx:pt idx="2539">5.8275769742939527</cx:pt>
          <cx:pt idx="2540">2.2874997162641035</cx:pt>
          <cx:pt idx="2541">6.5302512697449924</cx:pt>
          <cx:pt idx="2542">3.5556911087696621</cx:pt>
          <cx:pt idx="2543">2.1055254677291879</cx:pt>
          <cx:pt idx="2544">3.5035987079340236</cx:pt>
          <cx:pt idx="2545">-0.13654952006205201</cx:pt>
          <cx:pt idx="2546">7.8551753946051788</cx:pt>
          <cx:pt idx="2547">5.8151570709291267</cx:pt>
          <cx:pt idx="2548">5.5263041920772551</cx:pt>
          <cx:pt idx="2549">4.0806119825118961</cx:pt>
          <cx:pt idx="2550">7.5995625430214835</cx:pt>
          <cx:pt idx="2551">5.5113720228590637</cx:pt>
          <cx:pt idx="2552">-0.23826237625374647</cx:pt>
          <cx:pt idx="2553">8.0051917757489583</cx:pt>
          <cx:pt idx="2554">4.2640039190119996</cx:pt>
          <cx:pt idx="2555">1.4776846082153936</cx:pt>
          <cx:pt idx="2556">6.4461188148171811</cx:pt>
          <cx:pt idx="2557">8.5653452507997301</cx:pt>
          <cx:pt idx="2558">4.8400045899553401</cx:pt>
          <cx:pt idx="2559">5.8493795456319138</cx:pt>
          <cx:pt idx="2560">1.4796863455013307</cx:pt>
          <cx:pt idx="2561">6.5024545623792829</cx:pt>
          <cx:pt idx="2562">2.0705316359741142</cx:pt>
          <cx:pt idx="2563">1.6683555130885983</cx:pt>
          <cx:pt idx="2564">6.3032376612316412</cx:pt>
          <cx:pt idx="2565">5.981064663822675</cx:pt>
          <cx:pt idx="2566">5.3054522466782963</cx:pt>
          <cx:pt idx="2567">0.20038934739911041</cx:pt>
          <cx:pt idx="2568">3.9259331377215387</cx:pt>
          <cx:pt idx="2569">2.2963242741310639</cx:pt>
          <cx:pt idx="2570">5.3385011094452572</cx:pt>
          <cx:pt idx="2571">7.4734372166943279</cx:pt>
          <cx:pt idx="2572">5.4861823132273919</cx:pt>
          <cx:pt idx="2573">5.6462001746613364</cx:pt>
          <cx:pt idx="2574">3.8488479384247922</cx:pt>
          <cx:pt idx="2575">4.275764890950688</cx:pt>
          <cx:pt idx="2576">4.8336601674180155</cx:pt>
          <cx:pt idx="2577">3.9357848195202036</cx:pt>
          <cx:pt idx="2578">5.3394713596755476</cx:pt>
          <cx:pt idx="2579">5.1478953965899894</cx:pt>
          <cx:pt idx="2580">3.8388279091447979</cx:pt>
          <cx:pt idx="2581">2.8422272780429489</cx:pt>
          <cx:pt idx="2582">6.1192630735980256</cx:pt>
          <cx:pt idx="2583">5.5586578081193583</cx:pt>
          <cx:pt idx="2584">8.8164402643726909</cx:pt>
          <cx:pt idx="2585">0.88807633123839358</cx:pt>
          <cx:pt idx="2586">4.4206078718270145</cx:pt>
          <cx:pt idx="2587">7.5364992777923048</cx:pt>
          <cx:pt idx="2588">3.4980980382633797</cx:pt>
          <cx:pt idx="2589">1.7102154635101821</cx:pt>
          <cx:pt idx="2590">4.9679596283540093</cx:pt>
          <cx:pt idx="2591">2.8559456994685304</cx:pt>
          <cx:pt idx="2592">5.2156677313397051</cx:pt>
          <cx:pt idx="2593">3.2963283974719237</cx:pt>
          <cx:pt idx="2594">5.320001081682312</cx:pt>
          <cx:pt idx="2595">5.6588407881192389</cx:pt>
          <cx:pt idx="2596">6.4574642742125459</cx:pt>
          <cx:pt idx="2597">6.443834552883148</cx:pt>
          <cx:pt idx="2598">4.2018738543553269</cx:pt>
          <cx:pt idx="2599">4.4274995419899881</cx:pt>
          <cx:pt idx="2600">5.2547820801003624</cx:pt>
          <cx:pt idx="2601">1.5024654526218137</cx:pt>
          <cx:pt idx="2602">6.7154719242425163</cx:pt>
          <cx:pt idx="2603">8.6135967604277432</cx:pt>
          <cx:pt idx="2604">9.0665984942349418</cx:pt>
          <cx:pt idx="2605">2.9960654557320483</cx:pt>
          <cx:pt idx="2606">2.2135368194282394</cx:pt>
          <cx:pt idx="2607">9.3345412229684115</cx:pt>
          <cx:pt idx="2608">5.4830131119446559</cx:pt>
          <cx:pt idx="2609">7.7326105717275864</cx:pt>
          <cx:pt idx="2610">9.0276977286433784</cx:pt>
          <cx:pt idx="2611">2.9658534540850576</cx:pt>
          <cx:pt idx="2612">2.9684546988294906</cx:pt>
          <cx:pt idx="2613">6.0277624518262023</cx:pt>
          <cx:pt idx="2614">5.7394634904692161</cx:pt>
          <cx:pt idx="2615">6.9431496934726287</cx:pt>
          <cx:pt idx="2616">0.57083626596727177</cx:pt>
          <cx:pt idx="2617">6.2342924419384467</cx:pt>
          <cx:pt idx="2618">0.68213054737399281</cx:pt>
          <cx:pt idx="2619">1.0915134408734795</cx:pt>
          <cx:pt idx="2620">3.9469038945613315</cx:pt>
          <cx:pt idx="2621">7.9812450062652003</cx:pt>
          <cx:pt idx="2622">0.21107772594914265</cx:pt>
          <cx:pt idx="2623">1.8674466255923408</cx:pt>
          <cx:pt idx="2624">4.4543349444891263</cx:pt>
          <cx:pt idx="2625">0.92002153826313793</cx:pt>
          <cx:pt idx="2626">6.7052472566198755</cx:pt>
          <cx:pt idx="2627">2.4224854785214864</cx:pt>
          <cx:pt idx="2628">1.3121733377126064</cx:pt>
          <cx:pt idx="2629">1.4514936911573928</cx:pt>
          <cx:pt idx="2630">7.4994403321460537</cx:pt>
          <cx:pt idx="2631">5.7014405120875082</cx:pt>
          <cx:pt idx="2632">2.3622704155761616</cx:pt>
          <cx:pt idx="2633">1.1751208159176874</cx:pt>
          <cx:pt idx="2634">6.9758895485199162</cx:pt>
          <cx:pt idx="2635">8.9258695048918142</cx:pt>
          <cx:pt idx="2636">5.7740628067975024</cx:pt>
          <cx:pt idx="2637">9.3123782023929955</cx:pt>
          <cx:pt idx="2638">3.8678019468308884</cx:pt>
          <cx:pt idx="2639">3.9362579419473169</cx:pt>
          <cx:pt idx="2640">2.8348807205558044</cx:pt>
          <cx:pt idx="2641">5.6236817130524521</cx:pt>
          <cx:pt idx="2642">7.8024814158765059</cx:pt>
          <cx:pt idx="2643">4.9140885299448325</cx:pt>
          <cx:pt idx="2644">2.8423726932004625</cx:pt>
          <cx:pt idx="2645">7.8429236616399249</cx:pt>
          <cx:pt idx="2646">2.1803471523586202</cx:pt>
          <cx:pt idx="2647">6.6463841375978507</cx:pt>
          <cx:pt idx="2648">6.2337573091775074</cx:pt>
          <cx:pt idx="2649">2.0477576829394186</cx:pt>
          <cx:pt idx="2650">4.1748947484016359</cx:pt>
          <cx:pt idx="2651">8.29727162911745</cx:pt>
          <cx:pt idx="2652">5.1858608803821795</cx:pt>
          <cx:pt idx="2653">5.1262057188277126</cx:pt>
          <cx:pt idx="2654">2.5947337115555795</cx:pt>
          <cx:pt idx="2655">2.1301212945411487</cx:pt>
          <cx:pt idx="2656">8.921566929117656</cx:pt>
          <cx:pt idx="2657">6.0194634324712144</cx:pt>
          <cx:pt idx="2658">8.3771045071168864</cx:pt>
          <cx:pt idx="2659">7.128403121657076</cx:pt>
          <cx:pt idx="2660">3.1974673590411138</cx:pt>
          <cx:pt idx="2661">6.0666779692774266</cx:pt>
          <cx:pt idx="2662">8.3530041233543137</cx:pt>
          <cx:pt idx="2663">4.9520835124103613</cx:pt>
          <cx:pt idx="2664">8.6773354413887809</cx:pt>
          <cx:pt idx="2665">0.45296021778928497</cx:pt>
          <cx:pt idx="2666">2.2448503098947148</cx:pt>
          <cx:pt idx="2667">5.2854410933632803</cx:pt>
          <cx:pt idx="2668">9.0258163916729579</cx:pt>
          <cx:pt idx="2669">3.1638259516058218</cx:pt>
          <cx:pt idx="2670">8.0129352712916528</cx:pt>
          <cx:pt idx="2671">7.3471675058773256</cx:pt>
          <cx:pt idx="2672">2.7031574381370413</cx:pt>
          <cx:pt idx="2673">7.1937033153936412</cx:pt>
          <cx:pt idx="2674">5.3695823021767524</cx:pt>
          <cx:pt idx="2675">8.8223830314725582</cx:pt>
          <cx:pt idx="2676">5.7092007617915819</cx:pt>
          <cx:pt idx="2677">6.8141309872020965</cx:pt>
          <cx:pt idx="2678">1.6118004894481777</cx:pt>
          <cx:pt idx="2679">7.8870305848235338</cx:pt>
          <cx:pt idx="2680">3.424557354218968</cx:pt>
          <cx:pt idx="2681">5.8274478874790159</cx:pt>
          <cx:pt idx="2682">5.0212635126357927</cx:pt>
          <cx:pt idx="2683">4.8102133417185033</cx:pt>
          <cx:pt idx="2684">8.1487625458805617</cx:pt>
          <cx:pt idx="2685">7.1313756836877289</cx:pt>
          <cx:pt idx="2686">8.7057391363563106</cx:pt>
          <cx:pt idx="2687">7.0301843665622776</cx:pt>
          <cx:pt idx="2688">6.9710528296746723</cx:pt>
          <cx:pt idx="2689">7.9672060162116756</cx:pt>
          <cx:pt idx="2690">0.61625479500124014</cx:pt>
          <cx:pt idx="2691">4.8995192230301985</cx:pt>
          <cx:pt idx="2692">7.3444428993437851</cx:pt>
          <cx:pt idx="2693">8.6694951039894903</cx:pt>
          <cx:pt idx="2694">6.9644210657679686</cx:pt>
          <cx:pt idx="2695">1.1447353970931613</cx:pt>
          <cx:pt idx="2696">4.7993929013217098</cx:pt>
          <cx:pt idx="2697">0.7716763342266818</cx:pt>
          <cx:pt idx="2698">5.8784894370503658</cx:pt>
          <cx:pt idx="2699">5.7345165171203547</cx:pt>
          <cx:pt idx="2700">5.0309689621674991</cx:pt>
          <cx:pt idx="2701">4.5690969847718375</cx:pt>
          <cx:pt idx="2702">7.8048805914846637</cx:pt>
          <cx:pt idx="2703">2.7056053019716151</cx:pt>
          <cx:pt idx="2704">0.93552387588747676</cx:pt>
          <cx:pt idx="2705">3.3266667521194107</cx:pt>
          <cx:pt idx="2706">2.7447300074631285</cx:pt>
          <cx:pt idx="2707">5.4999645733563707</cx:pt>
          <cx:pt idx="2708">7.3894872797341256</cx:pt>
          <cx:pt idx="2709">4.3170748415631408</cx:pt>
          <cx:pt idx="2710">3.471193251717323</cx:pt>
          <cx:pt idx="2711">3.3332149115558165</cx:pt>
          <cx:pt idx="2712">3.4587486015510143</cx:pt>
          <cx:pt idx="2713">9.0149093467886914</cx:pt>
          <cx:pt idx="2714">6.3031250492453612</cx:pt>
          <cx:pt idx="2715">6.0969250177223362</cx:pt>
          <cx:pt idx="2716">3.1377230987252451</cx:pt>
          <cx:pt idx="2717">8.8342698260139549</cx:pt>
          <cx:pt idx="2718">2.699996285491415</cx:pt>
          <cx:pt idx="2719">8.8545046207886777</cx:pt>
          <cx:pt idx="2720">6.7033606293319448</cx:pt>
          <cx:pt idx="2721">5.5090591439584884</cx:pt>
          <cx:pt idx="2722">6.5055421024640072</cx:pt>
          <cx:pt idx="2723">3.548566704262293</cx:pt>
          <cx:pt idx="2724">1.8897372722182029</cx:pt>
          <cx:pt idx="2725">1.5127363231832254</cx:pt>
          <cx:pt idx="2726">4.101355259042224</cx:pt>
          <cx:pt idx="2727">1.1358523410365469</cx:pt>
          <cx:pt idx="2728">5.3084138799504483</cx:pt>
          <cx:pt idx="2729">1.3357268139369891</cx:pt>
          <cx:pt idx="2730">3.8575615930573841</cx:pt>
          <cx:pt idx="2731">3.2846087412461609</cx:pt>
          <cx:pt idx="2732">6.2786641747849998</cx:pt>
          <cx:pt idx="2733">5.204369378460834</cx:pt>
          <cx:pt idx="2734">2.8190699603689309</cx:pt>
          <cx:pt idx="2735">5.03560421629148</cx:pt>
          <cx:pt idx="2736">6.0381616736932404</cx:pt>
          <cx:pt idx="2737">3.2446204939305252</cx:pt>
          <cx:pt idx="2738">0.89959301310123563</cx:pt>
          <cx:pt idx="2739">0.66592888528304661</cx:pt>
          <cx:pt idx="2740">3.0932206939255442</cx:pt>
          <cx:pt idx="2741">3.0920692989812304</cx:pt>
          <cx:pt idx="2742">8.6071532910306843</cx:pt>
          <cx:pt idx="2743">6.3814316040589443</cx:pt>
          <cx:pt idx="2744">7.5456539582161666</cx:pt>
          <cx:pt idx="2745">5.3041657377712923</cx:pt>
          <cx:pt idx="2746">6.423296334545908</cx:pt>
          <cx:pt idx="2747">6.7226598091389338</cx:pt>
          <cx:pt idx="2748">3.9801749751573263</cx:pt>
          <cx:pt idx="2749">3.4058635911441675</cx:pt>
          <cx:pt idx="2750">1.1706246434107581</cx:pt>
          <cx:pt idx="2751">1.1654468834966374</cx:pt>
          <cx:pt idx="2752">5.6660690156829769</cx:pt>
          <cx:pt idx="2753">3.1508008786588038</cx:pt>
          <cx:pt idx="2754">8.5456461213467456</cx:pt>
          <cx:pt idx="2755">4.9533160992073331</cx:pt>
          <cx:pt idx="2756">3.1994602181630745</cx:pt>
          <cx:pt idx="2757">3.3415659135431168</cx:pt>
          <cx:pt idx="2758">0.9532829912005939</cx:pt>
          <cx:pt idx="2759">1.8702627947172799</cx:pt>
          <cx:pt idx="2760">3.4403751908364226</cx:pt>
          <cx:pt idx="2761">7.7051338682594652</cx:pt>
          <cx:pt idx="2762">5.2981071629908207</cx:pt>
          <cx:pt idx="2763">9.2494316038534272</cx:pt>
          <cx:pt idx="2764">3.8353076205409105</cx:pt>
          <cx:pt idx="2765">7.2282239601370328</cx:pt>
          <cx:pt idx="2766">6.2854722527276383</cx:pt>
          <cx:pt idx="2767">4.7339231054586204</cx:pt>
          <cx:pt idx="2768">1.6965160793104834</cx:pt>
          <cx:pt idx="2769">2.221323549495831</cx:pt>
          <cx:pt idx="2770">4.8391253349469494</cx:pt>
          <cx:pt idx="2771">7.3298111342367767</cx:pt>
          <cx:pt idx="2772">8.125974121289147</cx:pt>
          <cx:pt idx="2773">4.7880280926898333</cx:pt>
          <cx:pt idx="2774">7.0798415516652859</cx:pt>
          <cx:pt idx="2775">5.1179420695463236</cx:pt>
          <cx:pt idx="2776">4.4638747346225021</cx:pt>
          <cx:pt idx="2777">7.1334267365033632</cx:pt>
          <cx:pt idx="2778">0.4718850449770523</cx:pt>
          <cx:pt idx="2779">7.6358719618787232</cx:pt>
          <cx:pt idx="2780">5.2310963080664656</cx:pt>
          <cx:pt idx="2781">5.3438416401759685</cx:pt>
          <cx:pt idx="2782">6.8461788310153313</cx:pt>
          <cx:pt idx="2783">1.4062995458906782</cx:pt>
          <cx:pt idx="2784">3.9101408407300839</cx:pt>
          <cx:pt idx="2785">6.4782776192330633</cx:pt>
          <cx:pt idx="2786">4.0718414881331499</cx:pt>
          <cx:pt idx="2787">7.8521227224013499</cx:pt>
          <cx:pt idx="2788">4.0281549286019844</cx:pt>
          <cx:pt idx="2789">9.3994268371662137</cx:pt>
          <cx:pt idx="2790">8.597692227659433</cx:pt>
          <cx:pt idx="2791">4.8978178451295751</cx:pt>
          <cx:pt idx="2792">6.7468641746470457</cx:pt>
          <cx:pt idx="2793">2.1496919296376786</cx:pt>
          <cx:pt idx="2794">3.855090561781453</cx:pt>
          <cx:pt idx="2795">6.687681010667843</cx:pt>
          <cx:pt idx="2796">7.9161523094814887</cx:pt>
          <cx:pt idx="2797">8.0995084424557824</cx:pt>
          <cx:pt idx="2798">7.2835133140639492</cx:pt>
          <cx:pt idx="2799">7.0919822727609905</cx:pt>
          <cx:pt idx="2800">8.5847709363042277</cx:pt>
          <cx:pt idx="2801">4.861048376576127</cx:pt>
          <cx:pt idx="2802">4.0029118400902552</cx:pt>
          <cx:pt idx="2803">4.8527003477044897</cx:pt>
          <cx:pt idx="2804">4.4656091757630971</cx:pt>
          <cx:pt idx="2805">7.5445633101760228</cx:pt>
          <cx:pt idx="2806">5.2578650105690254</cx:pt>
          <cx:pt idx="2807">5.149575738342465</cx:pt>
          <cx:pt idx="2808">3.4077528404662472</cx:pt>
          <cx:pt idx="2809">3.2552067403773188</cx:pt>
          <cx:pt idx="2810">6.4060921471048911</cx:pt>
          <cx:pt idx="2811">4.5781044863949916</cx:pt>
          <cx:pt idx="2812">1.6401353490884381</cx:pt>
          <cx:pt idx="2813">6.289624947156975</cx:pt>
          <cx:pt idx="2814">3.9996855560675799</cx:pt>
          <cx:pt idx="2815">4.1894007430562539</cx:pt>
          <cx:pt idx="2816">0.23824457531285026</cx:pt>
          <cx:pt idx="2817">2.6123786127346547</cx:pt>
          <cx:pt idx="2818">3.237052116803917</cx:pt>
          <cx:pt idx="2819">2.8226551023996818</cx:pt>
          <cx:pt idx="2820">4.1512928010472194</cx:pt>
          <cx:pt idx="2821">3.130356569833789</cx:pt>
          <cx:pt idx="2822">7.8413684029938819</cx:pt>
          <cx:pt idx="2823">7.8849342864766099</cx:pt>
          <cx:pt idx="2824">-0.09713158978842297</cx:pt>
          <cx:pt idx="2825">1.9744557316275957</cx:pt>
          <cx:pt idx="2826">4.0487884624217267</cx:pt>
          <cx:pt idx="2827">8.6769202970420416</cx:pt>
          <cx:pt idx="2828">8.5733020139811238</cx:pt>
          <cx:pt idx="2829">3.4166648359252223</cx:pt>
          <cx:pt idx="2830">1.195845337418421</cx:pt>
          <cx:pt idx="2831">0.38798264388267489</cx:pt>
          <cx:pt idx="2832">3.7894524689713611</cx:pt>
          <cx:pt idx="2833">5.5417858666786213</cx:pt>
          <cx:pt idx="2834">0.46874771176082197</cx:pt>
          <cx:pt idx="2835">6.0534117335753415</cx:pt>
          <cx:pt idx="2836">5.6565855596367189</cx:pt>
          <cx:pt idx="2837">5.0987816196425371</cx:pt>
          <cx:pt idx="2838">5.1494180828441287</cx:pt>
          <cx:pt idx="2839">2.5140008766980442</cx:pt>
          <cx:pt idx="2840">1.0598929354242714</cx:pt>
          <cx:pt idx="2841">7.0281414730192644</cx:pt>
          <cx:pt idx="2842">6.8470025488188693</cx:pt>
          <cx:pt idx="2843">6.2785389397382865</cx:pt>
          <cx:pt idx="2844">8.4469541407501829</cx:pt>
          <cx:pt idx="2845">8.5378742231658116</cx:pt>
          <cx:pt idx="2846">5.1920927538229176</cx:pt>
          <cx:pt idx="2847">7.4401121383593418</cx:pt>
          <cx:pt idx="2848">5.2498115200272313</cx:pt>
          <cx:pt idx="2849">4.3310872504207047</cx:pt>
          <cx:pt idx="2850">0.83082491540876957</cx:pt>
          <cx:pt idx="2851">4.8466147942187039</cx:pt>
          <cx:pt idx="2852">3.5222550235995014</cx:pt>
          <cx:pt idx="2853">4.2496512344488231</cx:pt>
          <cx:pt idx="2854">4.3146679076644077</cx:pt>
          <cx:pt idx="2855">4.7743143771991701</cx:pt>
          <cx:pt idx="2856">1.957142041986013</cx:pt>
          <cx:pt idx="2857">4.6404032273395064</cx:pt>
          <cx:pt idx="2858">2.9732622399566688</cx:pt>
          <cx:pt idx="2859">8.0022863856527273</cx:pt>
          <cx:pt idx="2860">5.7427341369926168</cx:pt>
          <cx:pt idx="2861">5.1339420139748562</cx:pt>
          <cx:pt idx="2862">1.0090740003268341</cx:pt>
          <cx:pt idx="2863">5.7750647072366288</cx:pt>
          <cx:pt idx="2864">5.6828950631660646</cx:pt>
          <cx:pt idx="2865">0.71442591112024678</cx:pt>
          <cx:pt idx="2866">2.2621747887122199</cx:pt>
          <cx:pt idx="2867">6.1655495085034335</cx:pt>
          <cx:pt idx="2868">5.0396643280915239</cx:pt>
          <cx:pt idx="2869">4.621049217681044</cx:pt>
          <cx:pt idx="2870">6.3407347455188106</cx:pt>
          <cx:pt idx="2871">2.9049364416536205</cx:pt>
          <cx:pt idx="2872">6.5912883248700975</cx:pt>
          <cx:pt idx="2873">8.7157079793359848</cx:pt>
          <cx:pt idx="2874">1.4523488243966574</cx:pt>
          <cx:pt idx="2875">0.9919640333696359</cx:pt>
          <cx:pt idx="2876">5.7246513049813608</cx:pt>
          <cx:pt idx="2877">3.1190915906949295</cx:pt>
          <cx:pt idx="2878">5.4330464087674475</cx:pt>
          <cx:pt idx="2879">3.4319738460714158</cx:pt>
          <cx:pt idx="2880">3.1829719569647983</cx:pt>
          <cx:pt idx="2881">6.1858405751171155</cx:pt>
          <cx:pt idx="2882">8.2878826798110943</cx:pt>
          <cx:pt idx="2883">3.8104071066437681</cx:pt>
          <cx:pt idx="2884">1.7254017150118264</cx:pt>
          <cx:pt idx="2885">2.5892309236597475</cx:pt>
          <cx:pt idx="2886">5.5320540700152367</cx:pt>
          <cx:pt idx="2887">4.4325321874987136</cx:pt>
          <cx:pt idx="2888">4.8225114771475202</cx:pt>
          <cx:pt idx="2889">1.3719338555078151</cx:pt>
          <cx:pt idx="2890">6.7594759112895257</cx:pt>
          <cx:pt idx="2891">3.4681476984661623</cx:pt>
          <cx:pt idx="2892">8.5420428693740256</cx:pt>
          <cx:pt idx="2893">9.2076107751313323</cx:pt>
          <cx:pt idx="2894">7.1631663970893129</cx:pt>
          <cx:pt idx="2895">7.201988463505085</cx:pt>
          <cx:pt idx="2896">1.1109274844591366</cx:pt>
          <cx:pt idx="2897">5.276697456013661</cx:pt>
          <cx:pt idx="2898">1.352486410786935</cx:pt>
          <cx:pt idx="2899">7.2106143734380019</cx:pt>
          <cx:pt idx="2900">2.9671951265909504</cx:pt>
          <cx:pt idx="2901">8.651972348374656</cx:pt>
          <cx:pt idx="2902">-0.24972322890008358</cx:pt>
          <cx:pt idx="2903">5.2713376695966776</cx:pt>
          <cx:pt idx="2904">1.1413891555445734</cx:pt>
          <cx:pt idx="2905">2.833862412152782</cx:pt>
          <cx:pt idx="2906">5.9114416582735956</cx:pt>
          <cx:pt idx="2907">4.1005255988058575</cx:pt>
          <cx:pt idx="2908">3.7543850212229843</cx:pt>
          <cx:pt idx="2909">2.6849579545018765</cx:pt>
          <cx:pt idx="2910">7.0982502970323473</cx:pt>
          <cx:pt idx="2911">0.27555284879238562</cx:pt>
          <cx:pt idx="2912">2.5079708184841989</cx:pt>
          <cx:pt idx="2913">4.6998194726124112</cx:pt>
          <cx:pt idx="2914">7.0635917391711693</cx:pt>
          <cx:pt idx="2915">2.4781679070187286</cx:pt>
          <cx:pt idx="2916">0.80880551083463159</cx:pt>
          <cx:pt idx="2917">6.0652854690063656</cx:pt>
          <cx:pt idx="2918">5.5671966007950147</cx:pt>
          <cx:pt idx="2919">8.8995738976619734</cx:pt>
          <cx:pt idx="2920">7.4588332290415655</cx:pt>
          <cx:pt idx="2921">3.9742993692610744</cx:pt>
          <cx:pt idx="2922">7.957496293166602</cx:pt>
          <cx:pt idx="2923">6.6186592292779078</cx:pt>
          <cx:pt idx="2924">2.5217001699132089</cx:pt>
          <cx:pt idx="2925">8.2339789451424146</cx:pt>
          <cx:pt idx="2926">1.3000287001088915</cx:pt>
          <cx:pt idx="2927">2.8223975351739368</cx:pt>
          <cx:pt idx="2928">4.1325761790161692</cx:pt>
          <cx:pt idx="2929">8.9334415880065769</cx:pt>
          <cx:pt idx="2930">1.3259822395969598</cx:pt>
          <cx:pt idx="2931">7.4571479173368536</cx:pt>
          <cx:pt idx="2932">7.6779127062422701</cx:pt>
          <cx:pt idx="2933">4.7943384182046227</cx:pt>
          <cx:pt idx="2934">4.0435302339960435</cx:pt>
          <cx:pt idx="2935">1.8256113687938234</cx:pt>
          <cx:pt idx="2936">2.8479192443511403</cx:pt>
          <cx:pt idx="2937">3.3527762608595042</cx:pt>
          <cx:pt idx="2938">1.7134090651072542</cx:pt>
          <cx:pt idx="2939">2.8828500145384988</cx:pt>
          <cx:pt idx="2940">4.5595816382202745</cx:pt>
          <cx:pt idx="2941">5.8255009572209602</cx:pt>
          <cx:pt idx="2942">3.596257040957707</cx:pt>
          <cx:pt idx="2943">2.5420821213514708</cx:pt>
          <cx:pt idx="2944">4.4344313466970071</cx:pt>
          <cx:pt idx="2945">4.6527328230654543</cx:pt>
          <cx:pt idx="2946">7.9089287636306045</cx:pt>
          <cx:pt idx="2947">6.6283343791940457</cx:pt>
          <cx:pt idx="2948">7.3105820037624234</cx:pt>
          <cx:pt idx="2949">5.431581330963251</cx:pt>
          <cx:pt idx="2950">4.3314182054264112</cx:pt>
          <cx:pt idx="2951">4.1436233207946653</cx:pt>
          <cx:pt idx="2952">5.611262218628136</cx:pt>
          <cx:pt idx="2953">3.1232215294615591</cx:pt>
          <cx:pt idx="2954">8.7076454949321338</cx:pt>
          <cx:pt idx="2955">7.2576824670959326</cx:pt>
          <cx:pt idx="2956">8.9667124443402422</cx:pt>
          <cx:pt idx="2957">7.9908811119228771</cx:pt>
          <cx:pt idx="2958">2.6636122693637345</cx:pt>
          <cx:pt idx="2959">0.28431525390326107</cx:pt>
          <cx:pt idx="2960">5.7482880515297072</cx:pt>
          <cx:pt idx="2961">5.3708054080242444</cx:pt>
          <cx:pt idx="2962">6.3387340805198757</cx:pt>
          <cx:pt idx="2963">7.0388454790045536</cx:pt>
          <cx:pt idx="2964">7.7083849855556421</cx:pt>
          <cx:pt idx="2965">1.0056975962993779</cx:pt>
          <cx:pt idx="2966">6.0474950093875801</cx:pt>
          <cx:pt idx="2967">2.5611202861172204</cx:pt>
          <cx:pt idx="2968">7.5416824945523926</cx:pt>
          <cx:pt idx="2969">8.05620950739252</cx:pt>
          <cx:pt idx="2970">5.6232345690084315</cx:pt>
          <cx:pt idx="2971">3.0839974800502956</cx:pt>
          <cx:pt idx="2972">0.96738211538988017</cx:pt>
          <cx:pt idx="2973">2.3341823365472782</cx:pt>
          <cx:pt idx="2974">4.7452030357982675</cx:pt>
          <cx:pt idx="2975">2.2297457518210964</cx:pt>
          <cx:pt idx="2976">8.4728623541079457</cx:pt>
          <cx:pt idx="2977">0.4156085045902197</cx:pt>
          <cx:pt idx="2978">5.2500408135163834</cx:pt>
          <cx:pt idx="2979">7.3150488267236469</cx:pt>
          <cx:pt idx="2980">2.2350358520865816</cx:pt>
          <cx:pt idx="2981">4.9028511641550523</cx:pt>
          <cx:pt idx="2982">5.1777553616228413</cx:pt>
          <cx:pt idx="2983">3.4074589591249778</cx:pt>
          <cx:pt idx="2984">6.4108800594818955</cx:pt>
          <cx:pt idx="2985">4.7686039811632135</cx:pt>
          <cx:pt idx="2986">2.9695705071780276</cx:pt>
          <cx:pt idx="2987">7.0787904090292599</cx:pt>
          <cx:pt idx="2988">8.5845061584285673</cx:pt>
          <cx:pt idx="2989">7.6257850600325225</cx:pt>
          <cx:pt idx="2990">1.0102065136258767</cx:pt>
          <cx:pt idx="2991">1.7926646586287545</cx:pt>
          <cx:pt idx="2992">7.9307973917794561</cx:pt>
          <cx:pt idx="2993">8.2006964422567599</cx:pt>
          <cx:pt idx="2994">9.2613361428710554</cx:pt>
          <cx:pt idx="2995">2.9391126316854157</cx:pt>
          <cx:pt idx="2996">1.9248436823278476</cx:pt>
          <cx:pt idx="2997">1.5987890570350993</cx:pt>
          <cx:pt idx="2998">2.0521640041521811</cx:pt>
          <cx:pt idx="2999">4.0328280938172663</cx:pt>
          <cx:pt idx="3000">2.3106916487263698</cx:pt>
          <cx:pt idx="3001">3.0039420063582609</cx:pt>
          <cx:pt idx="3002">3.155153957253952</cx:pt>
          <cx:pt idx="3003">8.3551111685867632</cx:pt>
          <cx:pt idx="3004">6.4429316687628937</cx:pt>
          <cx:pt idx="3005">6.6259259081328405</cx:pt>
          <cx:pt idx="3006">4.9652773522165052</cx:pt>
          <cx:pt idx="3007">3.2379404085550627</cx:pt>
          <cx:pt idx="3008">7.342419696717907</cx:pt>
          <cx:pt idx="3009">1.825079427771608</cx:pt>
          <cx:pt idx="3010">7.4512859474459772</cx:pt>
          <cx:pt idx="3011">4.9600857417325521</cx:pt>
          <cx:pt idx="3012">4.439992026743095</cx:pt>
          <cx:pt idx="3013">5.0861225850096705</cx:pt>
          <cx:pt idx="3014">8.0648408440377857</cx:pt>
          <cx:pt idx="3015">4.2210434396916199</cx:pt>
          <cx:pt idx="3016">7.8526499259634894</cx:pt>
          <cx:pt idx="3017">1.4533045628234627</cx:pt>
          <cx:pt idx="3018">6.2190069784603885</cx:pt>
          <cx:pt idx="3019">9.7436969139535066</cx:pt>
          <cx:pt idx="3020">6.7633321628342298</cx:pt>
          <cx:pt idx="3021">2.9756708422155134</cx:pt>
          <cx:pt idx="3022">8.3042116077054793</cx:pt>
          <cx:pt idx="3023">5.2758368709749757</cx:pt>
          <cx:pt idx="3024">3.0339297208554923</cx:pt>
          <cx:pt idx="3025">1.6880693354599687</cx:pt>
          <cx:pt idx="3026">9.0127683891910984</cx:pt>
          <cx:pt idx="3027">4.4497108560117038</cx:pt>
          <cx:pt idx="3028">6.8396790754169938</cx:pt>
          <cx:pt idx="3029">1.1171767729094424</cx:pt>
          <cx:pt idx="3030">5.470817872299186</cx:pt>
          <cx:pt idx="3031">2.2397983553811356</cx:pt>
          <cx:pt idx="3032">7.2561280153051761</cx:pt>
          <cx:pt idx="3033">6.3466066811985264</cx:pt>
          <cx:pt idx="3034">1.4085929409089983</cx:pt>
          <cx:pt idx="3035">6.4839139593462658</cx:pt>
          <cx:pt idx="3036">4.3576124981651638</cx:pt>
          <cx:pt idx="3037">2.5713146715163875</cx:pt>
          <cx:pt idx="3038">2.143919089341856</cx:pt>
          <cx:pt idx="3039">4.8027222733974018</cx:pt>
          <cx:pt idx="3040">1.1350436804590438</cx:pt>
          <cx:pt idx="3041">1.7588072077464885</cx:pt>
          <cx:pt idx="3042">2.0282260560712961</cx:pt>
          <cx:pt idx="3043">3.8068886263079476</cx:pt>
          <cx:pt idx="3044">1.51118713761426</cx:pt>
          <cx:pt idx="3045">3.3985784976336264</cx:pt>
          <cx:pt idx="3046">7.2352944256692631</cx:pt>
          <cx:pt idx="3047">7.2396941111340531</cx:pt>
          <cx:pt idx="3048">3.7525652767007278</cx:pt>
          <cx:pt idx="3049">8.4081465532959108</cx:pt>
          <cx:pt idx="3050">6.8255403886134811</cx:pt>
          <cx:pt idx="3051">5.9733297785431674</cx:pt>
          <cx:pt idx="3052">1.7215214434989372</cx:pt>
          <cx:pt idx="3053">5.2313612393612505</cx:pt>
          <cx:pt idx="3054">7.6671281720099307</cx:pt>
          <cx:pt idx="3055">6.0455534635325723</cx:pt>
          <cx:pt idx="3056">5.3642129446562876</cx:pt>
          <cx:pt idx="3057">4.7687832823647192</cx:pt>
          <cx:pt idx="3058">9.1229415461603232</cx:pt>
          <cx:pt idx="3059">4.3554473583711157</cx:pt>
          <cx:pt idx="3060">9.5804840857063382</cx:pt>
          <cx:pt idx="3061">7.1739604023775065</cx:pt>
          <cx:pt idx="3062">2.0067981496821359</cx:pt>
          <cx:pt idx="3063">7.4390585847271344</cx:pt>
          <cx:pt idx="3064">8.1691965912230167</cx:pt>
          <cx:pt idx="3065">6.1139406110716763</cx:pt>
          <cx:pt idx="3066">5.9715535221081524</cx:pt>
          <cx:pt idx="3067">0.77947408005358965</cx:pt>
          <cx:pt idx="3068">2.5058771609913029</cx:pt>
          <cx:pt idx="3069">3.1851874676867196</cx:pt>
          <cx:pt idx="3070">8.5973780264825095</cx:pt>
          <cx:pt idx="3071">6.6069745547383274</cx:pt>
          <cx:pt idx="3072">4.8764355520302196</cx:pt>
          <cx:pt idx="3073">5.7220548153415649</cx:pt>
          <cx:pt idx="3074">1.9937385457325751</cx:pt>
          <cx:pt idx="3075">7.8010707519787372</cx:pt>
          <cx:pt idx="3076">6.3816413017346587</cx:pt>
          <cx:pt idx="3077">6.6659038763073166</cx:pt>
          <cx:pt idx="3078">4.7708381999495391</cx:pt>
          <cx:pt idx="3079">4.9118212189795489</cx:pt>
          <cx:pt idx="3080">6.6569713396046009</cx:pt>
          <cx:pt idx="3081">2.2570971300772618</cx:pt>
          <cx:pt idx="3082">5.9082060257875941</cx:pt>
          <cx:pt idx="3083">1.440471819572859</cx:pt>
          <cx:pt idx="3084">2.1915960491550797</cx:pt>
          <cx:pt idx="3085">2.4665794358109556</cx:pt>
          <cx:pt idx="3086">4.3748389443620965</cx:pt>
          <cx:pt idx="3087">6.4356590930800248</cx:pt>
          <cx:pt idx="3088">0.4176696816507951</cx:pt>
          <cx:pt idx="3089">7.8903649986381863</cx:pt>
          <cx:pt idx="3090">7.3407432420641241</cx:pt>
          <cx:pt idx="3091">6.9600261720448167</cx:pt>
          <cx:pt idx="3092">7.7405888426039153</cx:pt>
          <cx:pt idx="3093">7.5307046146036702</cx:pt>
          <cx:pt idx="3094">6.5623166589728594</cx:pt>
          <cx:pt idx="3095">8.603223671303752</cx:pt>
          <cx:pt idx="3096">0.96289401808961428</cx:pt>
          <cx:pt idx="3097">0.83498738000506079</cx:pt>
          <cx:pt idx="3098">3.6253512786074618</cx:pt>
          <cx:pt idx="3099">6.7467112588390403</cx:pt>
          <cx:pt idx="3100">7.5951507616608138</cx:pt>
          <cx:pt idx="3101">2.6732288972278768</cx:pt>
          <cx:pt idx="3102">5.3273936080318034</cx:pt>
          <cx:pt idx="3103">5.9681334323995738</cx:pt>
          <cx:pt idx="3104">4.1687526838954323</cx:pt>
          <cx:pt idx="3105">1.5652495925241192</cx:pt>
          <cx:pt idx="3106">-0.17800821935737099</cx:pt>
          <cx:pt idx="3107">8.2057100259555504</cx:pt>
          <cx:pt idx="3108">2.6653984081268272</cx:pt>
          <cx:pt idx="3109">3.559906415339392</cx:pt>
          <cx:pt idx="3110">7.6164883068417124</cx:pt>
          <cx:pt idx="3111">1.0718465276937708</cx:pt>
          <cx:pt idx="3112">5.8298480997744502</cx:pt>
          <cx:pt idx="3113">2.6575307630151164</cx:pt>
          <cx:pt idx="3114">1.7235210282614082</cx:pt>
          <cx:pt idx="3115">4.8124583175394129</cx:pt>
          <cx:pt idx="3116">6.7339426732944165</cx:pt>
          <cx:pt idx="3117">0.47358357084447589</cx:pt>
          <cx:pt idx="3118">2.0816888794309714</cx:pt>
          <cx:pt idx="3119">6.1989471442769624</cx:pt>
          <cx:pt idx="3120">3.0223680230294709</cx:pt>
          <cx:pt idx="3121">2.0541319065065258</cx:pt>
          <cx:pt idx="3122">4.5007948779663369</cx:pt>
          <cx:pt idx="3123">3.6435158026568937</cx:pt>
          <cx:pt idx="3124">3.9383586093217184</cx:pt>
          <cx:pt idx="3125">5.0521463566097768</cx:pt>
          <cx:pt idx="3126">7.500247917828136</cx:pt>
          <cx:pt idx="3127">5.1924907975231402</cx:pt>
          <cx:pt idx="3128">5.0533681700983042</cx:pt>
          <cx:pt idx="3129">8.3076368767304452</cx:pt>
          <cx:pt idx="3130">8.4426029788249579</cx:pt>
          <cx:pt idx="3131">8.3618968882184923</cx:pt>
          <cx:pt idx="3132">4.022113252671903</cx:pt>
          <cx:pt idx="3133">2.2944417328182594</cx:pt>
          <cx:pt idx="3134">6.9225498310393103</cx:pt>
          <cx:pt idx="3135">2.8913784667397087</cx:pt>
          <cx:pt idx="3136">9.3227287337829772</cx:pt>
          <cx:pt idx="3137">6.3737671678860774</cx:pt>
          <cx:pt idx="3138">8.0874727000569457</cx:pt>
          <cx:pt idx="3139">7.4693281009413175</cx:pt>
          <cx:pt idx="3140">8.8423269399035824</cx:pt>
          <cx:pt idx="3141">4.1338439656871486</cx:pt>
          <cx:pt idx="3142">9.103760830387035</cx:pt>
          <cx:pt idx="3143">6.5771240370160751</cx:pt>
          <cx:pt idx="3144">8.8251888292949054</cx:pt>
          <cx:pt idx="3145">4.3340484638957513</cx:pt>
          <cx:pt idx="3146">6.9703792936618747</cx:pt>
          <cx:pt idx="3147">3.0497060173822055</cx:pt>
          <cx:pt idx="3148">8.2986661719596206</cx:pt>
          <cx:pt idx="3149">4.0157055876758845</cx:pt>
          <cx:pt idx="3150">5.7692113934773914</cx:pt>
          <cx:pt idx="3151">3.465881749299025</cx:pt>
          <cx:pt idx="3152">6.9438225928009185</cx:pt>
          <cx:pt idx="3153">2.2702927242380317</cx:pt>
          <cx:pt idx="3154">4.8048171123536161</cx:pt>
          <cx:pt idx="3155">6.1833811416192628</cx:pt>
          <cx:pt idx="3156">7.9887302157396745</cx:pt>
          <cx:pt idx="3157">4.1492087479849875</cx:pt>
          <cx:pt idx="3158">4.3226800444977176</cx:pt>
          <cx:pt idx="3159">3.6299270379813207</cx:pt>
          <cx:pt idx="3160">5.0534728502143</cx:pt>
          <cx:pt idx="3161">0.11102448436806843</cx:pt>
          <cx:pt idx="3162">5.9119210969099125</cx:pt>
          <cx:pt idx="3163">1.1281112714393342</cx:pt>
          <cx:pt idx="3164">1.4374891480491767</cx:pt>
          <cx:pt idx="3165">7.1758985075734749</cx:pt>
          <cx:pt idx="3166">7.8116275150077703</cx:pt>
          <cx:pt idx="3167">8.306371838558217</cx:pt>
          <cx:pt idx="3168">6.3740636995789597</cx:pt>
          <cx:pt idx="3169">1.75845085930204</cx:pt>
          <cx:pt idx="3170">3.6995462183997487</cx:pt>
          <cx:pt idx="3171">8.6269643718385431</cx:pt>
          <cx:pt idx="3172">6.0046790946255655</cx:pt>
          <cx:pt idx="3173">3.9599312839619794</cx:pt>
          <cx:pt idx="3174">5.8113542819994137</cx:pt>
          <cx:pt idx="3175">5.5173325664833275</cx:pt>
          <cx:pt idx="3176">9.4835741795266166</cx:pt>
          <cx:pt idx="3177">3.1164594356643667</cx:pt>
          <cx:pt idx="3178">7.2853944733910261</cx:pt>
          <cx:pt idx="3179">2.2857470378314657</cx:pt>
          <cx:pt idx="3180">3.8147116025884058</cx:pt>
          <cx:pt idx="3181">5.9661835301944173</cx:pt>
          <cx:pt idx="3182">3.0349435859121323</cx:pt>
          <cx:pt idx="3183">4.8654199517873007</cx:pt>
          <cx:pt idx="3184">4.8265869264390844</cx:pt>
          <cx:pt idx="3185">8.1230247664674557</cx:pt>
          <cx:pt idx="3186">7.4461919290631888</cx:pt>
          <cx:pt idx="3187">6.4708983407612575</cx:pt>
          <cx:pt idx="3188">0.30661084347889533</cx:pt>
          <cx:pt idx="3189">2.4442479298685713</cx:pt>
          <cx:pt idx="3190">6.4915522993320796</cx:pt>
          <cx:pt idx="3191">4.5623713206252923</cx:pt>
          <cx:pt idx="3192">4.9395016597400119</cx:pt>
          <cx:pt idx="3193">4.8697225307289251</cx:pt>
          <cx:pt idx="3194">4.1582682482945046</cx:pt>
          <cx:pt idx="3195">4.0574120500086357</cx:pt>
          <cx:pt idx="3196">4.5291640033154525</cx:pt>
          <cx:pt idx="3197">4.5307707152423138</cx:pt>
          <cx:pt idx="3198">2.2215135250514804</cx:pt>
          <cx:pt idx="3199">6.6629501111885698</cx:pt>
          <cx:pt idx="3200">7.3858817166099184</cx:pt>
          <cx:pt idx="3201">4.3134741841541189</cx:pt>
          <cx:pt idx="3202">6.951389899301077</cx:pt>
          <cx:pt idx="3203">7.9748138314698762</cx:pt>
          <cx:pt idx="3204">8.4069582025179095</cx:pt>
          <cx:pt idx="3205">5.2174519930892309</cx:pt>
          <cx:pt idx="3206">1.8051743842120969</cx:pt>
          <cx:pt idx="3207">5.7115216156243225</cx:pt>
          <cx:pt idx="3208">8.0068037577194282</cx:pt>
          <cx:pt idx="3209">5.6265404736181193</cx:pt>
          <cx:pt idx="3210">4.0839703900784992</cx:pt>
          <cx:pt idx="3211">7.6740059954405373</cx:pt>
          <cx:pt idx="3212">6.9698660121629707</cx:pt>
          <cx:pt idx="3213">6.3857246902175167</cx:pt>
          <cx:pt idx="3214">5.3508019623100456</cx:pt>
          <cx:pt idx="3215">7.0170872341887822</cx:pt>
          <cx:pt idx="3216">6.4890287455931439</cx:pt>
          <cx:pt idx="3217">5.777720860623802</cx:pt>
          <cx:pt idx="3218">7.222483410450959</cx:pt>
          <cx:pt idx="3219">3.9956699232343835</cx:pt>
          <cx:pt idx="3220">-0.13030520732822859</cx:pt>
          <cx:pt idx="3221">0.32435257136707085</cx:pt>
          <cx:pt idx="3222">0.80396343790339719</cx:pt>
          <cx:pt idx="3223">0.71185852649284931</cx:pt>
          <cx:pt idx="3224">4.2510593994567554</cx:pt>
          <cx:pt idx="3225">5.8043521706498229</cx:pt>
          <cx:pt idx="3226">4.1236610712334425</cx:pt>
          <cx:pt idx="3227">4.0960525952027922</cx:pt>
          <cx:pt idx="3228">1.4282006495029984</cx:pt>
          <cx:pt idx="3229">3.7759138973871798</cx:pt>
          <cx:pt idx="3230">5.5767019290383661</cx:pt>
          <cx:pt idx="3231">7.509270197645324</cx:pt>
          <cx:pt idx="3232">8.5066893073051055</cx:pt>
          <cx:pt idx="3233">7.8034179461128543</cx:pt>
          <cx:pt idx="3234">3.5901645962868196</cx:pt>
          <cx:pt idx="3235">2.1327430390266153</cx:pt>
          <cx:pt idx="3236">6.6616527733322126</cx:pt>
          <cx:pt idx="3237">8.2760895866838275</cx:pt>
          <cx:pt idx="3238">7.9973079188052898</cx:pt>
          <cx:pt idx="3239">5.3936768142600027</cx:pt>
          <cx:pt idx="3240">3.6227021824173855</cx:pt>
          <cx:pt idx="3241">8.2948852568324476</cx:pt>
          <cx:pt idx="3242">6.5305321556750595</cx:pt>
          <cx:pt idx="3243">2.5138781669367978</cx:pt>
          <cx:pt idx="3244">7.6210329608772609</cx:pt>
          <cx:pt idx="3245">6.5700806098559266</cx:pt>
          <cx:pt idx="3246">6.250661877116876</cx:pt>
          <cx:pt idx="3247">6.7398116436823141</cx:pt>
          <cx:pt idx="3248">8.0668415335526262</cx:pt>
          <cx:pt idx="3249">2.3472874222790656</cx:pt>
          <cx:pt idx="3250">8.5719392867823316</cx:pt>
          <cx:pt idx="3251">8.8785869335110341</cx:pt>
          <cx:pt idx="3252">8.2389330492715978</cx:pt>
          <cx:pt idx="3253">5.964952235871996</cx:pt>
          <cx:pt idx="3254">9.228008149575377</cx:pt>
          <cx:pt idx="3255">7.3278412185767818</cx:pt>
          <cx:pt idx="3256">-0.15185610855735143</cx:pt>
          <cx:pt idx="3257">8.1544049958305216</cx:pt>
          <cx:pt idx="3258">0.41966507365380912</cx:pt>
          <cx:pt idx="3259">5.60126668952981</cx:pt>
          <cx:pt idx="3260">2.9252084849813746</cx:pt>
          <cx:pt idx="3261">3.3089336334352568</cx:pt>
          <cx:pt idx="3262">3.9404053303525695</cx:pt>
          <cx:pt idx="3263">5.0187154033451105</cx:pt>
          <cx:pt idx="3264">7.2749738624787561</cx:pt>
          <cx:pt idx="3265">8.3056876985584687</cx:pt>
          <cx:pt idx="3266">7.9162295052182499</cx:pt>
          <cx:pt idx="3267">5.6303636250270301</cx:pt>
          <cx:pt idx="3268">3.9556036514935835</cx:pt>
          <cx:pt idx="3269">3.3639459152232538</cx:pt>
          <cx:pt idx="3270">7.8727158147519729</cx:pt>
          <cx:pt idx="3271">7.1393509941159259</cx:pt>
          <cx:pt idx="3272">4.2916188767818415</cx:pt>
          <cx:pt idx="3273">6.6178609617889084</cx:pt>
          <cx:pt idx="3274">6.9609767537606579</cx:pt>
          <cx:pt idx="3275">5.8874520966170945</cx:pt>
          <cx:pt idx="3276">6.2269610010966669</cx:pt>
          <cx:pt idx="3277">8.3830347148131672</cx:pt>
          <cx:pt idx="3278">5.8118161108498132</cx:pt>
          <cx:pt idx="3279">7.3197900585820639</cx:pt>
          <cx:pt idx="3280">1.8306944758122308</cx:pt>
          <cx:pt idx="3281">5.8681267554971352</cx:pt>
          <cx:pt idx="3282">8.9778468840556975</cx:pt>
          <cx:pt idx="3283">0.45238211734087719</cx:pt>
          <cx:pt idx="3284">4.6315555077624229</cx:pt>
          <cx:pt idx="3285">8.0217477793007816</cx:pt>
          <cx:pt idx="3286">1.8025034430567457</cx:pt>
          <cx:pt idx="3287">3.0983410428428462</cx:pt>
          <cx:pt idx="3288">0.41146141407959347</cx:pt>
          <cx:pt idx="3289">4.0974618547897297</cx:pt>
          <cx:pt idx="3290">4.3593680157976706</cx:pt>
          <cx:pt idx="3291">0.92131273030395511</cx:pt>
          <cx:pt idx="3292">5.6225859037214132</cx:pt>
          <cx:pt idx="3293">7.7484518761004422</cx:pt>
          <cx:pt idx="3294">4.9527824766409552</cx:pt>
          <cx:pt idx="3295">3.2516489804967064</cx:pt>
          <cx:pt idx="3296">1.3134487390118701</cx:pt>
          <cx:pt idx="3297">6.3323845172156208</cx:pt>
          <cx:pt idx="3298">8.1861324281295644</cx:pt>
          <cx:pt idx="3299">3.4892352330449201</cx:pt>
          <cx:pt idx="3300">8.0303610156765366</cx:pt>
          <cx:pt idx="3301">2.8769152689457131</cx:pt>
          <cx:pt idx="3302">1.8267124604253757</cx:pt>
          <cx:pt idx="3303">0.42368833575333531</cx:pt>
          <cx:pt idx="3304">1.5056112618886113</cx:pt>
          <cx:pt idx="3305">4.2947558889622357</cx:pt>
          <cx:pt idx="3306">5.0977409832941216</cx:pt>
          <cx:pt idx="3307">3.8160988041531985</cx:pt>
          <cx:pt idx="3308">6.7706256717972142</cx:pt>
          <cx:pt idx="3309">7.0781245724201689</cx:pt>
          <cx:pt idx="3310">6.9006953020739186</cx:pt>
          <cx:pt idx="3311">7.0007177159733338</cx:pt>
          <cx:pt idx="3312">4.5617166109081779</cx:pt>
          <cx:pt idx="3313">4.2913635409038076</cx:pt>
          <cx:pt idx="3314">6.7656210037904518</cx:pt>
          <cx:pt idx="3315">3.1052811933906819</cx:pt>
          <cx:pt idx="3316">9.2730034282072218</cx:pt>
          <cx:pt idx="3317">4.3842971074902657</cx:pt>
          <cx:pt idx="3318">5.8327460953966863</cx:pt>
          <cx:pt idx="3319">3.4044833683915892</cx:pt>
          <cx:pt idx="3320">3.7907132753561035</cx:pt>
          <cx:pt idx="3321">7.9793634125900672</cx:pt>
          <cx:pt idx="3322">4.688284556301257</cx:pt>
          <cx:pt idx="3323">8.7375999699432434</cx:pt>
          <cx:pt idx="3324">5.9312794504051798</cx:pt>
          <cx:pt idx="3325">6.4068857603080591</cx:pt>
          <cx:pt idx="3326">8.3315667909143194</cx:pt>
          <cx:pt idx="3327">3.3875990566041976</cx:pt>
          <cx:pt idx="3328">8.3746610900085265</cx:pt>
          <cx:pt idx="3329">3.6691628976295751</cx:pt>
          <cx:pt idx="3330">8.3527505369024979</cx:pt>
          <cx:pt idx="3331">7.5498580463075688</cx:pt>
          <cx:pt idx="3332">3.6334589367598609</cx:pt>
          <cx:pt idx="3333">6.8899073499692545</cx:pt>
          <cx:pt idx="3334">0.28442690636206847</cx:pt>
          <cx:pt idx="3335">5.6730621478006906</cx:pt>
          <cx:pt idx="3336">7.3868276723245598</cx:pt>
          <cx:pt idx="3337">2.7037241689792308</cx:pt>
          <cx:pt idx="3338">0.82671529259983123</cx:pt>
          <cx:pt idx="3339">3.1775748000167736</cx:pt>
          <cx:pt idx="3340">2.812503754351483</cx:pt>
          <cx:pt idx="3341">2.9510774017324346</cx:pt>
          <cx:pt idx="3342">8.3908800990051624</cx:pt>
          <cx:pt idx="3343">9.3867113125349242</cx:pt>
          <cx:pt idx="3344">4.0084908227923757</cx:pt>
          <cx:pt idx="3345">6.9920354781532801</cx:pt>
          <cx:pt idx="3346">9.3224837074056204</cx:pt>
          <cx:pt idx="3347">4.6627370929977499</cx:pt>
          <cx:pt idx="3348">1.424624097898282</cx:pt>
          <cx:pt idx="3349">6.8995117135714334</cx:pt>
          <cx:pt idx="3350">4.9196002240202841</cx:pt>
          <cx:pt idx="3351">8.4059684514885866</cx:pt>
          <cx:pt idx="3352">3.4875598034419459</cx:pt>
          <cx:pt idx="3353">4.2529749626954896</cx:pt>
          <cx:pt idx="3354">9.1646858630656602</cx:pt>
          <cx:pt idx="3355">7.0044359076979639</cx:pt>
          <cx:pt idx="3356">3.7469850939937315</cx:pt>
          <cx:pt idx="3357">8.7003269949125475</cx:pt>
          <cx:pt idx="3358">6.4435107781219774</cx:pt>
          <cx:pt idx="3359">2.7630924278419036</cx:pt>
          <cx:pt idx="3360">2.9103089039183407</cx:pt>
          <cx:pt idx="3361">4.4063098568793073</cx:pt>
          <cx:pt idx="3362">7.8071054834009983</cx:pt>
          <cx:pt idx="3363">7.5746487462126408</cx:pt>
          <cx:pt idx="3364">3.5819916532716372</cx:pt>
          <cx:pt idx="3365">4.4511471542553611</cx:pt>
          <cx:pt idx="3366">7.1437851245594608</cx:pt>
          <cx:pt idx="3367">4.5240996877505317</cx:pt>
          <cx:pt idx="3368">1.336855362888822</cx:pt>
          <cx:pt idx="3369">2.3295125727239077</cx:pt>
          <cx:pt idx="3370">3.4343013494328565</cx:pt>
          <cx:pt idx="3371">8.7500941683459068</cx:pt>
          <cx:pt idx="3372">1.6150012959824247</cx:pt>
          <cx:pt idx="3373">4.0270854011211599</cx:pt>
          <cx:pt idx="3374">5.7437408260850251</cx:pt>
          <cx:pt idx="3375">8.5526733598940581</cx:pt>
          <cx:pt idx="3376">7.1691507848220759</cx:pt>
          <cx:pt idx="3377">5.5607708140706738</cx:pt>
          <cx:pt idx="3378">3.897133762924649</cx:pt>
          <cx:pt idx="3379">8.203067491184175</cx:pt>
          <cx:pt idx="3380">3.0715198341898313</cx:pt>
          <cx:pt idx="3381">6.4010764257885118</cx:pt>
          <cx:pt idx="3382">1.5290391894935214</cx:pt>
          <cx:pt idx="3383">6.3156461899726661</cx:pt>
          <cx:pt idx="3384">-0.12819821010277843</cx:pt>
          <cx:pt idx="3385">8.3551636959603108</cx:pt>
          <cx:pt idx="3386">5.258648295282045</cx:pt>
          <cx:pt idx="3387">7.8135628768458814</cx:pt>
          <cx:pt idx="3388">6.906332262035539</cx:pt>
          <cx:pt idx="3389">5.0129728144000136</cx:pt>
          <cx:pt idx="3390">6.2306642029794563</cx:pt>
          <cx:pt idx="3391">1.2864839578396006</cx:pt>
          <cx:pt idx="3392">7.7145268139699601</cx:pt>
          <cx:pt idx="3393">4.4401475740511529</cx:pt>
          <cx:pt idx="3394">6.3885215782008071</cx:pt>
          <cx:pt idx="3395">7.0556435609767334</cx:pt>
          <cx:pt idx="3396">0.17188282929780263</cx:pt>
          <cx:pt idx="3397">4.5047139290195854</cx:pt>
          <cx:pt idx="3398">5.0298094590389066</cx:pt>
          <cx:pt idx="3399">6.8044167381496283</cx:pt>
          <cx:pt idx="3400">3.9981159711486205</cx:pt>
          <cx:pt idx="3401">2.1283892259515715</cx:pt>
          <cx:pt idx="3402">1.9833578383235304</cx:pt>
          <cx:pt idx="3403">1.6993487391002651</cx:pt>
          <cx:pt idx="3404">8.0638653756608534</cx:pt>
          <cx:pt idx="3405">5.0147551654569504</cx:pt>
          <cx:pt idx="3406">3.9910276919049563</cx:pt>
          <cx:pt idx="3407">8.0505126115596717</cx:pt>
          <cx:pt idx="3408">1.8068652618738179</cx:pt>
          <cx:pt idx="3409">7.0314146936431392</cx:pt>
          <cx:pt idx="3410">4.8440912620621361</cx:pt>
          <cx:pt idx="3411">8.602442298079243</cx:pt>
          <cx:pt idx="3412">3.8735897414202851</cx:pt>
          <cx:pt idx="3413">9.5316989976391291</cx:pt>
          <cx:pt idx="3414">4.7718439582266257</cx:pt>
          <cx:pt idx="3415">5.7698189813854608</cx:pt>
          <cx:pt idx="3416">4.1951726907169302</cx:pt>
          <cx:pt idx="3417">4.1939520968364707</cx:pt>
          <cx:pt idx="3418">8.5088697968935882</cx:pt>
          <cx:pt idx="3419">5.5086358526859627</cx:pt>
          <cx:pt idx="3420">5.2149111127195003</cx:pt>
          <cx:pt idx="3421">4.3743595325131288</cx:pt>
          <cx:pt idx="3422">5.376572408790997</cx:pt>
          <cx:pt idx="3423">4.7930700843928875</cx:pt>
          <cx:pt idx="3424">4.396827157966877</cx:pt>
          <cx:pt idx="3425">1.9392020391088396</cx:pt>
          <cx:pt idx="3426">6.509053708134898</cx:pt>
          <cx:pt idx="3427">0.46444308275521051</cx:pt>
          <cx:pt idx="3428">4.8678126263792798</cx:pt>
          <cx:pt idx="3429">2.7059311385283662</cx:pt>
          <cx:pt idx="3430">5.9024580049918907</cx:pt>
          <cx:pt idx="3431">8.3908164048388834</cx:pt>
          <cx:pt idx="3432">3.3375898445294281</cx:pt>
          <cx:pt idx="3433">6.6563080952474234</cx:pt>
          <cx:pt idx="3434">5.1181073081447614</cx:pt>
          <cx:pt idx="3435">7.1192676201625957</cx:pt>
          <cx:pt idx="3436">2.3576583294087241</cx:pt>
          <cx:pt idx="3437">0.63710268990040808</cx:pt>
          <cx:pt idx="3438">5.8788940847940516</cx:pt>
          <cx:pt idx="3439">2.5191021366351398</cx:pt>
          <cx:pt idx="3440">6.7944933133795242</cx:pt>
          <cx:pt idx="3441">8.5200313080676082</cx:pt>
          <cx:pt idx="3442">6.8113313711511214</cx:pt>
          <cx:pt idx="3443">0.3955147141615557</cx:pt>
          <cx:pt idx="3444">8.0713332483766713</cx:pt>
          <cx:pt idx="3445">8.555214681001484</cx:pt>
          <cx:pt idx="3446">0.466344023599636</cx:pt>
          <cx:pt idx="3447">7.3780507184971666</cx:pt>
          <cx:pt idx="3448">6.5074236236333487</cx:pt>
          <cx:pt idx="3449">1.4033983606379996</cx:pt>
          <cx:pt idx="3450">2.7074305345643017</cx:pt>
          <cx:pt idx="3451">3.3051749048421302</cx:pt>
          <cx:pt idx="3452">4.8992655134704766</cx:pt>
          <cx:pt idx="3453">5.8860830019450745</cx:pt>
          <cx:pt idx="3454">1.8244549362123914</cx:pt>
          <cx:pt idx="3455">6.7492203548740672</cx:pt>
          <cx:pt idx="3456">6.7869622130814644</cx:pt>
          <cx:pt idx="3457">4.1971366028870971</cx:pt>
          <cx:pt idx="3458">2.5755663671033426</cx:pt>
          <cx:pt idx="3459">2.8305415318617948</cx:pt>
          <cx:pt idx="3460">6.5086080708077301</cx:pt>
          <cx:pt idx="3461">1.0133344191286011</cx:pt>
          <cx:pt idx="3462">5.7131447693887818</cx:pt>
          <cx:pt idx="3463">1.2467507884914295</cx:pt>
          <cx:pt idx="3464">4.1300003263641418</cx:pt>
          <cx:pt idx="3465">8.7556514561562331</cx:pt>
          <cx:pt idx="3466">6.3063667666822454</cx:pt>
          <cx:pt idx="3467">2.1847564690005692</cx:pt>
          <cx:pt idx="3468">0.4604211339538159</cx:pt>
          <cx:pt idx="3469">6.5204795088137057</cx:pt>
          <cx:pt idx="3470">6.9882824491256699</cx:pt>
          <cx:pt idx="3471">6.5040327801467743</cx:pt>
          <cx:pt idx="3472">0.90827542472884615</cx:pt>
          <cx:pt idx="3473">3.8404329724936508</cx:pt>
          <cx:pt idx="3474">6.3709696174863613</cx:pt>
          <cx:pt idx="3475">1.549594096071508</cx:pt>
          <cx:pt idx="3476">5.5134014077236291</cx:pt>
          <cx:pt idx="3477">1.7017218084639749</cx:pt>
          <cx:pt idx="3478">5.2546902840896745</cx:pt>
          <cx:pt idx="3479">1.3848270971537362</cx:pt>
          <cx:pt idx="3480">4.5579215575384282</cx:pt>
          <cx:pt idx="3481">1.6198881806232093</cx:pt>
          <cx:pt idx="3482">7.6610630745038106</cx:pt>
          <cx:pt idx="3483">7.4102548079038355</cx:pt>
          <cx:pt idx="3484">1.8322692363283073</cx:pt>
          <cx:pt idx="3485">7.1217935774015082</cx:pt>
          <cx:pt idx="3486">6.7189404878662042</cx:pt>
          <cx:pt idx="3487">5.983850570729615</cx:pt>
          <cx:pt idx="3488">4.5491607350671632</cx:pt>
          <cx:pt idx="3489">2.5913780338551708</cx:pt>
          <cx:pt idx="3490">2.5725801171923761</cx:pt>
          <cx:pt idx="3491">6.2552043935050197</cx:pt>
          <cx:pt idx="3492">6.6230978211584013</cx:pt>
          <cx:pt idx="3493">5.3374978614794877</cx:pt>
          <cx:pt idx="3494">4.8266723421162681</cx:pt>
          <cx:pt idx="3495">1.2593302517942448</cx:pt>
          <cx:pt idx="3496">3.8922502287946612</cx:pt>
          <cx:pt idx="3497">6.5826990857268708</cx:pt>
          <cx:pt idx="3498">6.8210912152665752</cx:pt>
          <cx:pt idx="3499">1.1854421661798811</cx:pt>
          <cx:pt idx="3500">7.4874812268531654</cx:pt>
          <cx:pt idx="3501">8.375379334758545</cx:pt>
          <cx:pt idx="3502">1.0910860383651007</cx:pt>
          <cx:pt idx="3503">3.5023963386274515</cx:pt>
          <cx:pt idx="3504">7.7701618166356594</cx:pt>
          <cx:pt idx="3505">3.5361779230649715</cx:pt>
          <cx:pt idx="3506">3.1576452607372696</cx:pt>
          <cx:pt idx="3507">5.7976591741531394</cx:pt>
          <cx:pt idx="3508">7.8624248892321473</cx:pt>
          <cx:pt idx="3509">5.8660091274705497</cx:pt>
          <cx:pt idx="3510">6.4244475357379205</cx:pt>
          <cx:pt idx="3511">2.4452486650924508</cx:pt>
          <cx:pt idx="3512">6.5486557080415277</cx:pt>
          <cx:pt idx="3513">-0.02760682021185569</cx:pt>
          <cx:pt idx="3514">4.6946664759628636</cx:pt>
          <cx:pt idx="3515">0.030200150779285381</cx:pt>
          <cx:pt idx="3516">7.7876471573166368</cx:pt>
          <cx:pt idx="3517">2.9832616641733241</cx:pt>
          <cx:pt idx="3518">6.4447053804822669</cx:pt>
          <cx:pt idx="3519">6.9685188194930987</cx:pt>
          <cx:pt idx="3520">6.5757140887545003</cx:pt>
          <cx:pt idx="3521">7.554364050562433</cx:pt>
          <cx:pt idx="3522">8.3874183062432976</cx:pt>
          <cx:pt idx="3523">8.0298170957295163</cx:pt>
          <cx:pt idx="3524">5.7966478982561398</cx:pt>
          <cx:pt idx="3525">5.1864007381140542</cx:pt>
          <cx:pt idx="3526">8.1804048531001357</cx:pt>
          <cx:pt idx="3527">2.5440534034481308</cx:pt>
          <cx:pt idx="3528">1.0656426982335074</cx:pt>
          <cx:pt idx="3529">4.7045089334050392</cx:pt>
          <cx:pt idx="3530">4.2382496099465961</cx:pt>
          <cx:pt idx="3531">7.1026020442410065</cx:pt>
          <cx:pt idx="3532">6.8827186639058393</cx:pt>
          <cx:pt idx="3533">3.4691382158906459</cx:pt>
          <cx:pt idx="3534">5.2456880291309336</cx:pt>
          <cx:pt idx="3535">8.6459917983757819</cx:pt>
          <cx:pt idx="3536">7.0157196743801933</cx:pt>
          <cx:pt idx="3537">8.1393104808085077</cx:pt>
          <cx:pt idx="3538">6.6774944889785051</cx:pt>
          <cx:pt idx="3539">5.2346544922249247</cx:pt>
          <cx:pt idx="3540">6.8486324193948374</cx:pt>
          <cx:pt idx="3541">7.7177069487243228</cx:pt>
          <cx:pt idx="3542">7.6609936111705812</cx:pt>
          <cx:pt idx="3543">8.8214843398993601</cx:pt>
          <cx:pt idx="3544">4.6356091619773014</cx:pt>
          <cx:pt idx="3545">7.0767443998107211</cx:pt>
          <cx:pt idx="3546">7.1821905040402676</cx:pt>
          <cx:pt idx="3547">5.1149865816001885</cx:pt>
          <cx:pt idx="3548">3.2802389959693352</cx:pt>
          <cx:pt idx="3549">1.2293754086577757</cx:pt>
          <cx:pt idx="3550">4.6155398431479533</cx:pt>
          <cx:pt idx="3551">8.0441104165283832</cx:pt>
          <cx:pt idx="3552">7.5070994895234398</cx:pt>
          <cx:pt idx="3553">3.8761196072287705</cx:pt>
          <cx:pt idx="3554">5.0628789182611342</cx:pt>
          <cx:pt idx="3555">3.6928652866862306</cx:pt>
          <cx:pt idx="3556">4.8561685679624009</cx:pt>
          <cx:pt idx="3557">5.310660937964478</cx:pt>
          <cx:pt idx="3558">2.5276704592658001</cx:pt>
          <cx:pt idx="3559">5.4191708539760448</cx:pt>
          <cx:pt idx="3560">8.6891956152837544</cx:pt>
          <cx:pt idx="3561">2.011161255674403</cx:pt>
          <cx:pt idx="3562">5.6981694497682778</cx:pt>
          <cx:pt idx="3563">1.1649558005020819</cx:pt>
          <cx:pt idx="3564">6.8381134720004884</cx:pt>
          <cx:pt idx="3565">3.8101222463391808</cx:pt>
          <cx:pt idx="3566">8.6642280055901253</cx:pt>
          <cx:pt idx="3567">3.8012076946729687</cx:pt>
          <cx:pt idx="3568">3.0757436308807788</cx:pt>
          <cx:pt idx="3569">5.894804329272878</cx:pt>
          <cx:pt idx="3570">4.9382249664166231</cx:pt>
          <cx:pt idx="3571">5.5658552640730132</cx:pt>
          <cx:pt idx="3572">1.543357718829065</cx:pt>
          <cx:pt idx="3573">6.5206722843073255</cx:pt>
          <cx:pt idx="3574">6.893700881167268</cx:pt>
          <cx:pt idx="3575">0.57787086958032907</cx:pt>
          <cx:pt idx="3576">1.20049341178431</cx:pt>
          <cx:pt idx="3577">6.5988843391847087</cx:pt>
          <cx:pt idx="3578">8.4641661255889424</cx:pt>
          <cx:pt idx="3579">3.5626970609933748</cx:pt>
          <cx:pt idx="3580">0.26994797386663427</cx:pt>
          <cx:pt idx="3581">8.7328302185908058</cx:pt>
          <cx:pt idx="3582">3.504645107592391</cx:pt>
          <cx:pt idx="3583">8.2870414269236328</cx:pt>
          <cx:pt idx="3584">2.1582346888950399</cx:pt>
          <cx:pt idx="3585">8.2110518726785493</cx:pt>
          <cx:pt idx="3586">7.1235408294597455</cx:pt>
          <cx:pt idx="3587">3.9565656742646373</cx:pt>
          <cx:pt idx="3588">7.2859288477507</cx:pt>
          <cx:pt idx="3589">4.4584784293787951</cx:pt>
          <cx:pt idx="3590">2.8062420297836583</cx:pt>
          <cx:pt idx="3591">4.6998523441566125</cx:pt>
          <cx:pt idx="3592">6.4407312352764432</cx:pt>
          <cx:pt idx="3593">3.2579767990126411</cx:pt>
          <cx:pt idx="3594">3.5784562187811479</cx:pt>
          <cx:pt idx="3595">2.0431908973365021</cx:pt>
          <cx:pt idx="3596">1.2363048993791268</cx:pt>
          <cx:pt idx="3597">6.7579803522610344</cx:pt>
          <cx:pt idx="3598">7.7027141717550576</cx:pt>
          <cx:pt idx="3599">7.4421404040475165</cx:pt>
          <cx:pt idx="3600">1.891551643074977</cx:pt>
          <cx:pt idx="3601">0.4845692576922277</cx:pt>
          <cx:pt idx="3602">6.4837857675271007</cx:pt>
          <cx:pt idx="3603">6.5606527475540215</cx:pt>
          <cx:pt idx="3604">6.3291296271904756</cx:pt>
          <cx:pt idx="3605">7.9061529626394949</cx:pt>
          <cx:pt idx="3606">4.3800459379610306</cx:pt>
          <cx:pt idx="3607">4.897090340987619</cx:pt>
          <cx:pt idx="3608">5.0301935367869461</cx:pt>
          <cx:pt idx="3609">3.6420185722379186</cx:pt>
          <cx:pt idx="3610">8.3103455500862182</cx:pt>
          <cx:pt idx="3611">6.0409305617256166</cx:pt>
          <cx:pt idx="3612">1.1708871204725377</cx:pt>
          <cx:pt idx="3613">4.979339935135652</cx:pt>
          <cx:pt idx="3614">4.4296670973979371</cx:pt>
          <cx:pt idx="3615">6.794144568258579</cx:pt>
          <cx:pt idx="3616">6.0251870213097565</cx:pt>
          <cx:pt idx="3617">7.4178212944696922</cx:pt>
          <cx:pt idx="3618">3.3782997690387466</cx:pt>
          <cx:pt idx="3619">6.1680973654094462</cx:pt>
          <cx:pt idx="3620">5.4239333247728325</cx:pt>
          <cx:pt idx="3621">1.6603535527733202</cx:pt>
          <cx:pt idx="3622">5.2802601360204307</cx:pt>
          <cx:pt idx="3623">3.9798448454449398</cx:pt>
          <cx:pt idx="3624">8.9110009809001234</cx:pt>
          <cx:pt idx="3625">1.8032975839236576</cx:pt>
          <cx:pt idx="3626">5.8770898904218392</cx:pt>
          <cx:pt idx="3627">7.7167666022574961</cx:pt>
          <cx:pt idx="3628">4.4280280030979906</cx:pt>
          <cx:pt idx="3629">7.9096639385362222</cx:pt>
          <cx:pt idx="3630">4.1202622529188915</cx:pt>
          <cx:pt idx="3631">3.2345958660776555</cx:pt>
          <cx:pt idx="3632">1.4083380353272377</cx:pt>
          <cx:pt idx="3633">4.2573148597584911</cx:pt>
          <cx:pt idx="3634">5.7384713051369172</cx:pt>
          <cx:pt idx="3635">3.9380785016990396</cx:pt>
          <cx:pt idx="3636">2.2075677502983515</cx:pt>
          <cx:pt idx="3637">3.9884765164038383</cx:pt>
          <cx:pt idx="3638">6.937385552391655</cx:pt>
          <cx:pt idx="3639">5.3894846881670588</cx:pt>
          <cx:pt idx="3640">9.1241744538801939</cx:pt>
          <cx:pt idx="3641">8.6044483770250331</cx:pt>
          <cx:pt idx="3642">5.4047424298197022</cx:pt>
          <cx:pt idx="3643">7.3283818941972951</cx:pt>
          <cx:pt idx="3644">8.5243593791885459</cx:pt>
          <cx:pt idx="3645">8.3736341642322749</cx:pt>
          <cx:pt idx="3646">5.719292681131714</cx:pt>
          <cx:pt idx="3647">1.6890161596672462</cx:pt>
          <cx:pt idx="3648">3.6721383291435989</cx:pt>
          <cx:pt idx="3649">2.9205853431770192</cx:pt>
          <cx:pt idx="3650">8.2927774758069468</cx:pt>
          <cx:pt idx="3651">7.4409917496383384</cx:pt>
          <cx:pt idx="3652">8.9453165650897084</cx:pt>
          <cx:pt idx="3653">2.9903194656257872</cx:pt>
          <cx:pt idx="3654">4.1825796336796621</cx:pt>
          <cx:pt idx="3655">2.718628685710839</cx:pt>
          <cx:pt idx="3656">8.1313658814342666</cx:pt>
          <cx:pt idx="3657">9.0859624641752212</cx:pt>
          <cx:pt idx="3658">7.952947282031519</cx:pt>
          <cx:pt idx="3659">3.5375257584084911</cx:pt>
          <cx:pt idx="3660">7.7525374820807498</cx:pt>
          <cx:pt idx="3661">8.5256721413344643</cx:pt>
          <cx:pt idx="3662">2.6580364194544801</cx:pt>
          <cx:pt idx="3663">3.0752131647262404</cx:pt>
          <cx:pt idx="3664">7.3114481970265963</cx:pt>
          <cx:pt idx="3665">5.9295024738388928</cx:pt>
          <cx:pt idx="3666">6.8681539109718184</cx:pt>
          <cx:pt idx="3667">6.6678362801140398</cx:pt>
          <cx:pt idx="3668">5.7341196840407385</cx:pt>
          <cx:pt idx="3669">2.6859910811037713</cx:pt>
          <cx:pt idx="3670">3.7533808395225199</cx:pt>
          <cx:pt idx="3671">6.1517830730754355</cx:pt>
          <cx:pt idx="3672">0.71074238796647349</cx:pt>
          <cx:pt idx="3673">3.0392222848454464</cx:pt>
          <cx:pt idx="3674">3.4800657649935589</cx:pt>
          <cx:pt idx="3675">6.1648174136392289</cx:pt>
          <cx:pt idx="3676">1.1850357861690637</cx:pt>
          <cx:pt idx="3677">5.9108595601790999</cx:pt>
          <cx:pt idx="3678">6.3846221149128244</cx:pt>
          <cx:pt idx="3679">6.257935292935203</cx:pt>
          <cx:pt idx="3680">2.9378627065044229</cx:pt>
          <cx:pt idx="3681">9.4588700291947525</cx:pt>
          <cx:pt idx="3682">4.4250069813888775</cx:pt>
          <cx:pt idx="3683">2.2637966534885292</cx:pt>
          <cx:pt idx="3684">6.2713004459534485</cx:pt>
          <cx:pt idx="3685">7.1394796217694534</cx:pt>
          <cx:pt idx="3686">5.0284901992217019</cx:pt>
          <cx:pt idx="3687">2.3274208426155765</cx:pt>
          <cx:pt idx="3688">7.3438682503341139</cx:pt>
          <cx:pt idx="3689">8.4430569490105825</cx:pt>
          <cx:pt idx="3690">5.439517773030472</cx:pt>
          <cx:pt idx="3691">3.1332597550983925</cx:pt>
          <cx:pt idx="3692">2.948041638213529</cx:pt>
          <cx:pt idx="3693">3.9446942938823293</cx:pt>
          <cx:pt idx="3694">6.1348374592132213</cx:pt>
          <cx:pt idx="3695">3.2462254015591077</cx:pt>
          <cx:pt idx="3696">4.1190327587726099</cx:pt>
          <cx:pt idx="3697">4.9902165496188164</cx:pt>
          <cx:pt idx="3698">4.2592196354859464</cx:pt>
          <cx:pt idx="3699">7.4569358488119937</cx:pt>
          <cx:pt idx="3700">5.1955464878042132</cx:pt>
          <cx:pt idx="3701">6.5705218107983949</cx:pt>
          <cx:pt idx="3702">5.9320173658582256</cx:pt>
          <cx:pt idx="3703">3.0784330537958242</cx:pt>
          <cx:pt idx="3704">2.9707328168674794</cx:pt>
          <cx:pt idx="3705">7.1693978312200066</cx:pt>
          <cx:pt idx="3706">1.3215146371899467</cx:pt>
          <cx:pt idx="3707">5.2708576719305444</cx:pt>
          <cx:pt idx="3708">6.1729429925741268</cx:pt>
          <cx:pt idx="3709">2.4237325426906251</cx:pt>
          <cx:pt idx="3710">4.7033036494122484</cx:pt>
          <cx:pt idx="3711">0.27665818220227989</cx:pt>
          <cx:pt idx="3712">5.0488946273358906</cx:pt>
          <cx:pt idx="3713">6.2934527265829381</cx:pt>
          <cx:pt idx="3714">4.8023091484952563</cx:pt>
          <cx:pt idx="3715">3.1670587465019802</cx:pt>
          <cx:pt idx="3716">3.1293992379873865</cx:pt>
          <cx:pt idx="3717">7.3481831418552899</cx:pt>
          <cx:pt idx="3718">3.8223606233732932</cx:pt>
          <cx:pt idx="3719">3.57976933587691</cx:pt>
          <cx:pt idx="3720">6.5948294367450639</cx:pt>
          <cx:pt idx="3721">0.058090246871583248</cx:pt>
          <cx:pt idx="3722">5.4502524925144016</cx:pt>
          <cx:pt idx="3723">5.1076948515370795</cx:pt>
          <cx:pt idx="3724">5.3989913542892474</cx:pt>
          <cx:pt idx="3725">1.4416646953810277</cx:pt>
          <cx:pt idx="3726">5.1396581350537804</cx:pt>
          <cx:pt idx="3727">1.5334087537604004</cx:pt>
          <cx:pt idx="3728">6.7878905638913398</cx:pt>
          <cx:pt idx="3729">7.4371194579213791</cx:pt>
          <cx:pt idx="3730">8.9674550889443019</cx:pt>
          <cx:pt idx="3731">3.9189526333157998</cx:pt>
          <cx:pt idx="3732">5.5200242260338506</cx:pt>
          <cx:pt idx="3733">6.1337868439902614</cx:pt>
          <cx:pt idx="3734">2.5720677904317872</cx:pt>
          <cx:pt idx="3735">4.7666692740707663</cx:pt>
          <cx:pt idx="3736">4.183763684174771</cx:pt>
          <cx:pt idx="3737">4.0799435581389316</cx:pt>
          <cx:pt idx="3738">0.77266455642139198</cx:pt>
          <cx:pt idx="3739">6.1024389844349827</cx:pt>
          <cx:pt idx="3740">3.8588156538031617</cx:pt>
          <cx:pt idx="3741">6.3828964033174582</cx:pt>
          <cx:pt idx="3742">5.6005966927393196</cx:pt>
          <cx:pt idx="3743">6.0259068380253868</cx:pt>
          <cx:pt idx="3744">5.4052674382817365</cx:pt>
          <cx:pt idx="3745">6.0343476780037637</cx:pt>
          <cx:pt idx="3746">2.8570384194433052</cx:pt>
          <cx:pt idx="3747">4.6776645271391484</cx:pt>
          <cx:pt idx="3748">5.4538273316922208</cx:pt>
          <cx:pt idx="3749">8.8828218480297352</cx:pt>
          <cx:pt idx="3750">5.8061079311340702</cx:pt>
          <cx:pt idx="3751">7.2310570208030178</cx:pt>
          <cx:pt idx="3752">4.2624995565110346</cx:pt>
          <cx:pt idx="3753">4.3247382281424134</cx:pt>
          <cx:pt idx="3754">8.2217573289001642</cx:pt>
          <cx:pt idx="3755">3.8589831678774962</cx:pt>
          <cx:pt idx="3756">2.1982830957549817</cx:pt>
          <cx:pt idx="3757">5.3202675239538646</cx:pt>
          <cx:pt idx="3758">8.7933342736334943</cx:pt>
          <cx:pt idx="3759">2.3890796223522939</cx:pt>
          <cx:pt idx="3760">1.7277489729670945</cx:pt>
          <cx:pt idx="3761">2.1132540940989619</cx:pt>
          <cx:pt idx="3762">5.2423219857621017</cx:pt>
          <cx:pt idx="3763">7.1948725009015391</cx:pt>
          <cx:pt idx="3764">6.2944960861140231</cx:pt>
          <cx:pt idx="3765">5.2532771064768884</cx:pt>
          <cx:pt idx="3766">7.7955914231163943</cx:pt>
          <cx:pt idx="3767">2.9541175431471851</cx:pt>
          <cx:pt idx="3768">6.0330667100959676</cx:pt>
          <cx:pt idx="3769">1.7947352819180464</cx:pt>
          <cx:pt idx="3770">1.6969420400700015</cx:pt>
          <cx:pt idx="3771">4.6211158351312633</cx:pt>
          <cx:pt idx="3772">4.0730913725725513</cx:pt>
          <cx:pt idx="3773">6.0684994498416067</cx:pt>
          <cx:pt idx="3774">4.5641199769919041</cx:pt>
          <cx:pt idx="3775">4.2908470944073667</cx:pt>
          <cx:pt idx="3776">6.0790288858136101</cx:pt>
          <cx:pt idx="3777">5.2203815026838516</cx:pt>
          <cx:pt idx="3778">8.3511775525735956</cx:pt>
          <cx:pt idx="3779">4.1891104222116997</cx:pt>
          <cx:pt idx="3780">1.9785756642067751</cx:pt>
          <cx:pt idx="3781">6.3411575367101456</cx:pt>
          <cx:pt idx="3782">5.3225170553257204</cx:pt>
          <cx:pt idx="3783">3.0592345717621869</cx:pt>
          <cx:pt idx="3784">6.8488810685660635</cx:pt>
          <cx:pt idx="3785">8.5624955760000816</cx:pt>
          <cx:pt idx="3786">2.1408718585029822</cx:pt>
          <cx:pt idx="3787">5.1591219190439954</cx:pt>
          <cx:pt idx="3788">4.9020627265388619</cx:pt>
          <cx:pt idx="3789">3.7393610728165987</cx:pt>
          <cx:pt idx="3790">6.8312398718881777</cx:pt>
          <cx:pt idx="3791">2.2839914764897467</cx:pt>
          <cx:pt idx="3792">5.8899531446469044</cx:pt>
          <cx:pt idx="3793">6.8025702468440468</cx:pt>
          <cx:pt idx="3794">3.5691538745394906</cx:pt>
          <cx:pt idx="3795">5.9047653361790946</cx:pt>
          <cx:pt idx="3796">6.4386125603170026</cx:pt>
          <cx:pt idx="3797">2.9616708873225148</cx:pt>
          <cx:pt idx="3798">9.2367844094801406</cx:pt>
          <cx:pt idx="3799">3.2185755121306494</cx:pt>
          <cx:pt idx="3800">4.647803129941309</cx:pt>
          <cx:pt idx="3801">1.950676002569943</cx:pt>
          <cx:pt idx="3802">3.5611985571460893</cx:pt>
          <cx:pt idx="3803">5.718229727201452</cx:pt>
          <cx:pt idx="3804">9.5496454441078207</cx:pt>
          <cx:pt idx="3805">5.81184916154759</cx:pt>
          <cx:pt idx="3806">7.4236684674156193</cx:pt>
          <cx:pt idx="3807">6.6799140566460959</cx:pt>
          <cx:pt idx="3808">5.5003918313642419</cx:pt>
          <cx:pt idx="3809">3.3339656201176693</cx:pt>
          <cx:pt idx="3810">6.1199112933201576</cx:pt>
          <cx:pt idx="3811">2.9987814518174281</cx:pt>
          <cx:pt idx="3812">0.78180819322810413</cx:pt>
          <cx:pt idx="3813">1.9932707746246736</cx:pt>
          <cx:pt idx="3814">7.6120537116442959</cx:pt>
          <cx:pt idx="3815">8.3274718411883804</cx:pt>
          <cx:pt idx="3816">3.0624352357962552</cx:pt>
          <cx:pt idx="3817">0.51824028906944675</cx:pt>
          <cx:pt idx="3818">5.7277220458115092</cx:pt>
          <cx:pt idx="3819">7.7127800949739038</cx:pt>
          <cx:pt idx="3820">5.05592350838036</cx:pt>
          <cx:pt idx="3821">4.962789659517707</cx:pt>
          <cx:pt idx="3822">5.1974758860511532</cx:pt>
          <cx:pt idx="3823">1.7117166309006526</cx:pt>
          <cx:pt idx="3824">5.353708127156791</cx:pt>
          <cx:pt idx="3825">1.7461669771166717</cx:pt>
          <cx:pt idx="3826">5.2893912148620608</cx:pt>
          <cx:pt idx="3827">3.3802056717379481</cx:pt>
          <cx:pt idx="3828">7.7465738286014512</cx:pt>
          <cx:pt idx="3829">2.1589371660453418</cx:pt>
          <cx:pt idx="3830">1.6531199092650803</cx:pt>
          <cx:pt idx="3831">7.280699657759893</cx:pt>
          <cx:pt idx="3832">7.0756811095700911</cx:pt>
          <cx:pt idx="3833">6.543592859130035</cx:pt>
          <cx:pt idx="3834">7.2348931038072699</cx:pt>
          <cx:pt idx="3835">5.7963187236175884</cx:pt>
          <cx:pt idx="3836">2.3061902430606329</cx:pt>
          <cx:pt idx="3837">7.0722525737638442</cx:pt>
          <cx:pt idx="3838">9.3035715049041059</cx:pt>
          <cx:pt idx="3839">8.7752086996915786</cx:pt>
          <cx:pt idx="3840">4.4029720964890995</cx:pt>
          <cx:pt idx="3841">5.6499890115771798</cx:pt>
          <cx:pt idx="3842">8.6761501003372565</cx:pt>
          <cx:pt idx="3843">2.1235194066809262</cx:pt>
          <cx:pt idx="3844">5.4759398052640158</cx:pt>
          <cx:pt idx="3845">1.9494806365401685</cx:pt>
          <cx:pt idx="3846">1.4007689972078792</cx:pt>
          <cx:pt idx="3847">8.1383906620196207</cx:pt>
          <cx:pt idx="3848">8.5776068915426471</cx:pt>
          <cx:pt idx="3849">5.9782485374200736</cx:pt>
          <cx:pt idx="3850">7.1208032607725329</cx:pt>
          <cx:pt idx="3851">8.3213984536980377</cx:pt>
          <cx:pt idx="3852">3.6364399351207544</cx:pt>
          <cx:pt idx="3853">7.0158170264131776</cx:pt>
          <cx:pt idx="3854">5.9789248698999753</cx:pt>
          <cx:pt idx="3855">8.1050965269358954</cx:pt>
          <cx:pt idx="3856">1.1132586427938311</cx:pt>
          <cx:pt idx="3857">0.28292427537281262</cx:pt>
          <cx:pt idx="3858">6.8208706126989807</cx:pt>
          <cx:pt idx="3859">3.2692606590083839</cx:pt>
          <cx:pt idx="3860">0.93499478966227534</cx:pt>
          <cx:pt idx="3861">2.2854362496283125</cx:pt>
          <cx:pt idx="3862">2.6997824235169956</cx:pt>
          <cx:pt idx="3863">4.124795701080151</cx:pt>
          <cx:pt idx="3864">3.1136784161041531</cx:pt>
          <cx:pt idx="3865">1.7386742559573838</cx:pt>
          <cx:pt idx="3866">7.5746673812792933</cx:pt>
          <cx:pt idx="3867">3.6858960926876696</cx:pt>
          <cx:pt idx="3868">5.0539569805430915</cx:pt>
          <cx:pt idx="3869">5.8329228238441519</cx:pt>
          <cx:pt idx="3870">4.5158619216670637</cx:pt>
          <cx:pt idx="3871">6.3118017629123653</cx:pt>
          <cx:pt idx="3872">8.044485786859596</cx:pt>
          <cx:pt idx="3873">0.87433387064546031</cx:pt>
          <cx:pt idx="3874">1.9565791685494096</cx:pt>
          <cx:pt idx="3875">4.2521900010259817</cx:pt>
          <cx:pt idx="3876">2.3313131972323555</cx:pt>
          <cx:pt idx="3877">1.7900283706547322</cx:pt>
          <cx:pt idx="3878">8.8525916256220647</cx:pt>
          <cx:pt idx="3879">1.0418563560254772</cx:pt>
          <cx:pt idx="3880">0.51206870619900136</cx:pt>
          <cx:pt idx="3881">4.5470059606119708</cx:pt>
          <cx:pt idx="3882">7.2968085838829531</cx:pt>
          <cx:pt idx="3883">8.2047945411876988</cx:pt>
          <cx:pt idx="3884">5.6983425092134148</cx:pt>
          <cx:pt idx="3885">7.2845174397092691</cx:pt>
          <cx:pt idx="3886">8.2832068137404669</cx:pt>
          <cx:pt idx="3887">0.83611024113983545</cx:pt>
          <cx:pt idx="3888">3.8222693659346936</cx:pt>
          <cx:pt idx="3889">5.238013172342912</cx:pt>
          <cx:pt idx="3890">7.1185911929496051</cx:pt>
          <cx:pt idx="3891">4.072818862717555</cx:pt>
          <cx:pt idx="3892">3.1641112420385431</cx:pt>
          <cx:pt idx="3893">2.3915029993405268</cx:pt>
          <cx:pt idx="3894">4.026274175877222</cx:pt>
          <cx:pt idx="3895">8.2221358030969824</cx:pt>
          <cx:pt idx="3896">5.1391942803819735</cx:pt>
          <cx:pt idx="3897">4.918072281998553</cx:pt>
          <cx:pt idx="3898">5.5771251891518112</cx:pt>
          <cx:pt idx="3899">3.370856266315907</cx:pt>
          <cx:pt idx="3900">2.624848008923272</cx:pt>
          <cx:pt idx="3901">5.5047693986264026</cx:pt>
          <cx:pt idx="3902">4.8881977435354429</cx:pt>
          <cx:pt idx="3903">6.1334388027097191</cx:pt>
          <cx:pt idx="3904">1.1201145103226708</cx:pt>
          <cx:pt idx="3905">7.6226707551543269</cx:pt>
          <cx:pt idx="3906">2.9700360021414225</cx:pt>
          <cx:pt idx="3907">-0.02334391156167949</cx:pt>
          <cx:pt idx="3908">3.3259894714317531</cx:pt>
          <cx:pt idx="3909">-0.023485585774812093</cx:pt>
          <cx:pt idx="3910">5.6412389687408133</cx:pt>
          <cx:pt idx="3911">3.3711739475028244</cx:pt>
          <cx:pt idx="3912">6.2463976675865513</cx:pt>
          <cx:pt idx="3913">3.4352720309246036</cx:pt>
          <cx:pt idx="3914">7.6867983958163668</cx:pt>
          <cx:pt idx="3915">2.2443566593502693</cx:pt>
          <cx:pt idx="3916">7.8460079419688737</cx:pt>
          <cx:pt idx="3917">6.4406294607790873</cx:pt>
          <cx:pt idx="3918">2.1586833743160865</cx:pt>
          <cx:pt idx="3919">7.4466471885734604</cx:pt>
          <cx:pt idx="3920">5.3154100896515644</cx:pt>
          <cx:pt idx="3921">4.2522623653733085</cx:pt>
          <cx:pt idx="3922">1.519861384846215</cx:pt>
          <cx:pt idx="3923">8.3683621530393388</cx:pt>
          <cx:pt idx="3924">5.5929394766192448</cx:pt>
          <cx:pt idx="3925">3.720997904191278</cx:pt>
          <cx:pt idx="3926">5.2851501892348782</cx:pt>
          <cx:pt idx="3927">3.9385079347038134</cx:pt>
          <cx:pt idx="3928">6.9141777997989191</cx:pt>
          <cx:pt idx="3929">7.971715464024995</cx:pt>
          <cx:pt idx="3930">6.8196643688033856</cx:pt>
          <cx:pt idx="3931">1.472058219378698</cx:pt>
          <cx:pt idx="3932">8.8917482688772971</cx:pt>
          <cx:pt idx="3933">5.1141384426549923</cx:pt>
          <cx:pt idx="3934">1.3876922428088525</cx:pt>
          <cx:pt idx="3935">5.5917878395855851</cx:pt>
          <cx:pt idx="3936">1.7176420122462881</cx:pt>
          <cx:pt idx="3937">9.3737770575359427</cx:pt>
          <cx:pt idx="3938">3.3447504585687815</cx:pt>
          <cx:pt idx="3939">5.1334719207452864</cx:pt>
          <cx:pt idx="3940">4.8323563944106862</cx:pt>
          <cx:pt idx="3941">8.6934424173090754</cx:pt>
          <cx:pt idx="3942">3.244621743164811</cx:pt>
          <cx:pt idx="3943">4.4167044450282695</cx:pt>
          <cx:pt idx="3944">5.3880736879661679</cx:pt>
          <cx:pt idx="3945">7.1893367695044184</cx:pt>
          <cx:pt idx="3946">2.8366224258709165</cx:pt>
          <cx:pt idx="3947">3.0289856984661787</cx:pt>
          <cx:pt idx="3948">8.3916762941338199</cx:pt>
          <cx:pt idx="3949">1.5517492138676081</cx:pt>
          <cx:pt idx="3950">4.0067095116903433</cx:pt>
          <cx:pt idx="3951">7.361997491978026</cx:pt>
          <cx:pt idx="3952">4.7148540116493702</cx:pt>
          <cx:pt idx="3953">1.4203797696778286</cx:pt>
          <cx:pt idx="3954">3.4765843601341464</cx:pt>
          <cx:pt idx="3955">8.8552030237228365</cx:pt>
          <cx:pt idx="3956">3.4491559649544419</cx:pt>
          <cx:pt idx="3957">8.3895468805281475</cx:pt>
          <cx:pt idx="3958">2.9261127786425289</cx:pt>
          <cx:pt idx="3959">4.1111059492738757</cx:pt>
          <cx:pt idx="3960">4.5899155812587118</cx:pt>
          <cx:pt idx="3961">2.1268886856151381</cx:pt>
          <cx:pt idx="3962">4.4960404699133054</cx:pt>
          <cx:pt idx="3963">5.4913398629736339</cx:pt>
          <cx:pt idx="3964">2.8322586770282792</cx:pt>
          <cx:pt idx="3965">3.042288294541188</cx:pt>
          <cx:pt idx="3966">3.570167057240714</cx:pt>
          <cx:pt idx="3967">4.0152124137203211</cx:pt>
          <cx:pt idx="3968">0.39694240205133957</cx:pt>
          <cx:pt idx="3969">6.1734058654230068</cx:pt>
          <cx:pt idx="3970">-0.0017818998895235</cx:pt>
          <cx:pt idx="3971">3.1834796321323866</cx:pt>
          <cx:pt idx="3972">8.192978122028908</cx:pt>
          <cx:pt idx="3973">7.4521036159170349</cx:pt>
          <cx:pt idx="3974">5.5514724541016527</cx:pt>
          <cx:pt idx="3975">7.0887270715763044</cx:pt>
          <cx:pt idx="3976">6.4595459040462746</cx:pt>
          <cx:pt idx="3977">8.1308806093906192</cx:pt>
          <cx:pt idx="3978">5.9844327431089326</cx:pt>
          <cx:pt idx="3979">2.6986488403895494</cx:pt>
          <cx:pt idx="3980">0.43697101352175116</cx:pt>
          <cx:pt idx="3981">4.5803761414061164</cx:pt>
          <cx:pt idx="3982">6.9748606689621155</cx:pt>
          <cx:pt idx="3983">8.8223302013493168</cx:pt>
          <cx:pt idx="3984">5.9986566506647332</cx:pt>
          <cx:pt idx="3985">7.3683542068642103</cx:pt>
          <cx:pt idx="3986">1.3319617045923549</cx:pt>
          <cx:pt idx="3987">5.3124078682985374</cx:pt>
          <cx:pt idx="3988">7.683950917473541</cx:pt>
          <cx:pt idx="3989">5.7866839408305726</cx:pt>
          <cx:pt idx="3990">5.0065397971934615</cx:pt>
          <cx:pt idx="3991">3.0254625178142751</cx:pt>
          <cx:pt idx="3992">8.5903105149186985</cx:pt>
          <cx:pt idx="3993">1.4909403777511949</cx:pt>
          <cx:pt idx="3994">4.1238030304913913</cx:pt>
          <cx:pt idx="3995">9.4785842926748636</cx:pt>
          <cx:pt idx="3996">0.99588671527921113</cx:pt>
          <cx:pt idx="3997">2.3424424183561507</cx:pt>
          <cx:pt idx="3998">0.78335536235352932</cx:pt>
          <cx:pt idx="3999">6.9563887374973028</cx:pt>
          <cx:pt idx="4000">4.8662902692299053</cx:pt>
          <cx:pt idx="4001">6.8318814740130147</cx:pt>
          <cx:pt idx="4002">7.2424970921363432</cx:pt>
          <cx:pt idx="4003">3.6353220461710825</cx:pt>
          <cx:pt idx="4004">6.8977219639392491</cx:pt>
          <cx:pt idx="4005">7.010741610872536</cx:pt>
          <cx:pt idx="4006">7.6332826078607097</cx:pt>
          <cx:pt idx="4007">5.9442299590441952</cx:pt>
          <cx:pt idx="4008">7.1448325716818317</cx:pt>
          <cx:pt idx="4009">3.38081540065492</cx:pt>
          <cx:pt idx="4010">3.6082255008372721</cx:pt>
          <cx:pt idx="4011">3.119052481069585</cx:pt>
          <cx:pt idx="4012">1.9903118212621846</cx:pt>
          <cx:pt idx="4013">3.6897233737221251</cx:pt>
          <cx:pt idx="4014">7.9520206137126257</cx:pt>
          <cx:pt idx="4015">0.47936538717594834</cx:pt>
          <cx:pt idx="4016">7.3200507605641105</cx:pt>
          <cx:pt idx="4017">4.09497938657546</cx:pt>
          <cx:pt idx="4018">6.9305257230228445</cx:pt>
          <cx:pt idx="4019">9.5574463481954375</cx:pt>
          <cx:pt idx="4020">2.5170058865811642</cx:pt>
          <cx:pt idx="4021">7.3394151136196397</cx:pt>
          <cx:pt idx="4022">6.114752722890783</cx:pt>
          <cx:pt idx="4023">8.6506655780039488</cx:pt>
          <cx:pt idx="4024">5.3572891949885619</cx:pt>
          <cx:pt idx="4025">8.1357584376390655</cx:pt>
          <cx:pt idx="4026">8.6011633224017388</cx:pt>
          <cx:pt idx="4027">4.4691430676352315</cx:pt>
          <cx:pt idx="4028">6.6394383418385896</cx:pt>
          <cx:pt idx="4029">5.4067513887175469</cx:pt>
          <cx:pt idx="4030">8.6979729469424321</cx:pt>
          <cx:pt idx="4031">8.9042570886915691</cx:pt>
          <cx:pt idx="4032">2.7561785233137579</cx:pt>
          <cx:pt idx="4033">6.1371964361140279</cx:pt>
          <cx:pt idx="4034">5.5040895206777787</cx:pt>
          <cx:pt idx="4035">4.8360478605752988</cx:pt>
          <cx:pt idx="4036">1.8079861191954167</cx:pt>
          <cx:pt idx="4037">0.63088455703025359</cx:pt>
          <cx:pt idx="4038">6.0331628505356392</cx:pt>
          <cx:pt idx="4039">6.9283313866264837</cx:pt>
          <cx:pt idx="4040">3.4356486204428256</cx:pt>
          <cx:pt idx="4041">6.6871710895092829</cx:pt>
          <cx:pt idx="4042">1.8866103028230894</cx:pt>
          <cx:pt idx="4043">4.8040305759700583</cx:pt>
          <cx:pt idx="4044">9.5257968023518771</cx:pt>
          <cx:pt idx="4045">1.1124342861476415</cx:pt>
          <cx:pt idx="4046">0.49048424876349073</cx:pt>
          <cx:pt idx="4047">8.6144179570801462</cx:pt>
          <cx:pt idx="4048">6.6513086687807412</cx:pt>
          <cx:pt idx="4049">7.0783328795195821</cx:pt>
          <cx:pt idx="4050">7.5399308567639087</cx:pt>
          <cx:pt idx="4051">6.4015359665618288</cx:pt>
          <cx:pt idx="4052">6.2325111874888695</cx:pt>
          <cx:pt idx="4053">6.9026894632872011</cx:pt>
          <cx:pt idx="4054">4.3037581373595959</cx:pt>
          <cx:pt idx="4055">1.4958820729949691</cx:pt>
          <cx:pt idx="4056">6.5521353205555055</cx:pt>
          <cx:pt idx="4057">5.3084789437231858</cx:pt>
          <cx:pt idx="4058">2.1714623351282585</cx:pt>
          <cx:pt idx="4059">6.96209049501104</cx:pt>
          <cx:pt idx="4060">5.4852828391842063</cx:pt>
          <cx:pt idx="4061">8.7066660264846867</cx:pt>
          <cx:pt idx="4062">8.8189386189107033</cx:pt>
          <cx:pt idx="4063">6.5714140433386898</cx:pt>
          <cx:pt idx="4064">6.6632766746107048</cx:pt>
          <cx:pt idx="4065">2.6036058477270752</cx:pt>
          <cx:pt idx="4066">4.7801232489411873</cx:pt>
          <cx:pt idx="4067">1.296427430354147</cx:pt>
          <cx:pt idx="4068">3.7510346700995774</cx:pt>
          <cx:pt idx="4069">5.889110822688485</cx:pt>
          <cx:pt idx="4070">5.5237012934908556</cx:pt>
          <cx:pt idx="4071">5.2034274181000058</cx:pt>
          <cx:pt idx="4072">6.1824551740636231</cx:pt>
          <cx:pt idx="4073">4.0300848992193492</cx:pt>
          <cx:pt idx="4074">8.8660297516976065</cx:pt>
          <cx:pt idx="4075">3.4364617087209242</cx:pt>
          <cx:pt idx="4076">7.9477535308141638</cx:pt>
          <cx:pt idx="4077">8.85331556340088</cx:pt>
          <cx:pt idx="4078">1.6977010279156266</cx:pt>
          <cx:pt idx="4079">2.3483276128824793</cx:pt>
          <cx:pt idx="4080">3.748562769037858</cx:pt>
          <cx:pt idx="4081">8.4115056918317599</cx:pt>
          <cx:pt idx="4082">7.8336699747881502</cx:pt>
          <cx:pt idx="4083">4.74039047490629</cx:pt>
          <cx:pt idx="4084">3.8770511825785485</cx:pt>
          <cx:pt idx="4085">3.5593094523186943</cx:pt>
          <cx:pt idx="4086">1.5998352701241609</cx:pt>
          <cx:pt idx="4087">5.8514067525540181</cx:pt>
          <cx:pt idx="4088">0.45530643901102386</cx:pt>
          <cx:pt idx="4089">3.9745715285197702</cx:pt>
          <cx:pt idx="4090">7.2090946307201378</cx:pt>
          <cx:pt idx="4091">3.0172831001651366</cx:pt>
          <cx:pt idx="4092">7.524732332050756</cx:pt>
          <cx:pt idx="4093">9.1775164238490099</cx:pt>
          <cx:pt idx="4094">3.3011217752408841</cx:pt>
          <cx:pt idx="4095">3.9470973653904755</cx:pt>
          <cx:pt idx="4096">6.2664289842547642</cx:pt>
          <cx:pt idx="4097">3.1600125872744398</cx:pt>
          <cx:pt idx="4098">6.6359491353542399</cx:pt>
          <cx:pt idx="4099">6.935148348204967</cx:pt>
          <cx:pt idx="4100">7.227963900477878</cx:pt>
          <cx:pt idx="4101">7.6386848785952379</cx:pt>
          <cx:pt idx="4102">1.9802641000815298</cx:pt>
          <cx:pt idx="4103">7.3685646872852137</cx:pt>
          <cx:pt idx="4104">2.3836526406228922</cx:pt>
          <cx:pt idx="4105">1.6825926825484059</cx:pt>
          <cx:pt idx="4106">4.2696132300733485</cx:pt>
          <cx:pt idx="4107">7.0323507501027613</cx:pt>
          <cx:pt idx="4108">4.4590626586383237</cx:pt>
          <cx:pt idx="4109">3.1893481587177126</cx:pt>
          <cx:pt idx="4110">6.6970380914531003</cx:pt>
          <cx:pt idx="4111">4.5730829212767716</cx:pt>
          <cx:pt idx="4112">3.2470973246083998</cx:pt>
          <cx:pt idx="4113">3.6974971612261642</cx:pt>
          <cx:pt idx="4114">5.9681547222184061</cx:pt>
          <cx:pt idx="4115">8.3348591431935013</cx:pt>
          <cx:pt idx="4116">0.59831794820817186</cx:pt>
          <cx:pt idx="4117">5.0023303647777446</cx:pt>
          <cx:pt idx="4118">5.5860349394324178</cx:pt>
          <cx:pt idx="4119">8.1205166223381759</cx:pt>
          <cx:pt idx="4120">1.9414683105933106</cx:pt>
          <cx:pt idx="4121">5.6190998826541261</cx:pt>
          <cx:pt idx="4122">1.2427861102419251</cx:pt>
          <cx:pt idx="4123">7.9126241205344128</cx:pt>
          <cx:pt idx="4124">6.3499136705653481</cx:pt>
          <cx:pt idx="4125">7.4059599055801533</cx:pt>
          <cx:pt idx="4126">9.2192104853628614</cx:pt>
          <cx:pt idx="4127">3.4639318847823111</cx:pt>
          <cx:pt idx="4128">8.976377431202895</cx:pt>
          <cx:pt idx="4129">8.6978750259615616</cx:pt>
          <cx:pt idx="4130">9.4759632010760875</cx:pt>
          <cx:pt idx="4131">5.1214178696842865</cx:pt>
          <cx:pt idx="4132">5.8031121511785759</cx:pt>
          <cx:pt idx="4133">5.2110452869935049</cx:pt>
          <cx:pt idx="4134">6.5314790761191883</cx:pt>
          <cx:pt idx="4135">4.7744403939735029</cx:pt>
          <cx:pt idx="4136">8.6063810069775606</cx:pt>
          <cx:pt idx="4137">4.9620176263124645</cx:pt>
          <cx:pt idx="4138">3.0443001419506155</cx:pt>
          <cx:pt idx="4139">7.832322816706049</cx:pt>
          <cx:pt idx="4140">4.9559071802194303</cx:pt>
          <cx:pt idx="4141">5.7711143835725736</cx:pt>
          <cx:pt idx="4142">2.0826450054893959</cx:pt>
          <cx:pt idx="4143">6.2026609798322703</cx:pt>
          <cx:pt idx="4144">6.4762350182919928</cx:pt>
          <cx:pt idx="4145">2.6828954916332277</cx:pt>
          <cx:pt idx="4146">6.3724256380739259</cx:pt>
          <cx:pt idx="4147">4.5153139663420188</cx:pt>
          <cx:pt idx="4148">3.6383222274139255</cx:pt>
          <cx:pt idx="4149">9.072109508169266</cx:pt>
          <cx:pt idx="4150">1.9921376135938784</cx:pt>
          <cx:pt idx="4151">3.5155164283420275</cx:pt>
          <cx:pt idx="4152">1.3789842790158149</cx:pt>
          <cx:pt idx="4153">4.8428412125040889</cx:pt>
          <cx:pt idx="4154">6.9897562993511357</cx:pt>
          <cx:pt idx="4155">4.6143110392405351</cx:pt>
          <cx:pt idx="4156">5.6608319965566007</cx:pt>
          <cx:pt idx="4157">2.548942429369025</cx:pt>
          <cx:pt idx="4158">5.7486035325928508</cx:pt>
          <cx:pt idx="4159">5.3670480292534108</cx:pt>
          <cx:pt idx="4160">6.6804704480749191</cx:pt>
          <cx:pt idx="4161">3.0854077709846832</cx:pt>
          <cx:pt idx="4162">8.5417548763755953</cx:pt>
          <cx:pt idx="4163">3.2586237213360709</cx:pt>
          <cx:pt idx="4164">7.6397803575046437</cx:pt>
          <cx:pt idx="4165">2.9530880365945871</cx:pt>
          <cx:pt idx="4166">3.6305900043917569</cx:pt>
          <cx:pt idx="4167">0.41930357839928389</cx:pt>
          <cx:pt idx="4168">2.006047113440796</cx:pt>
          <cx:pt idx="4169">4.7204909499997179</cx:pt>
          <cx:pt idx="4170">2.5232282965737758</cx:pt>
          <cx:pt idx="4171">0.89263210087150446</cx:pt>
          <cx:pt idx="4172">3.2326524536315722</cx:pt>
          <cx:pt idx="4173">0.64496938501290535</cx:pt>
          <cx:pt idx="4174">7.8835968331933826</cx:pt>
          <cx:pt idx="4175">6.6837610329862596</cx:pt>
          <cx:pt idx="4176">9.1473130336565625</cx:pt>
          <cx:pt idx="4177">5.8707561837617099</cx:pt>
          <cx:pt idx="4178">8.3599120165980914</cx:pt>
          <cx:pt idx="4179">1.6444483079199133</cx:pt>
          <cx:pt idx="4180">7.0380838135320722</cx:pt>
          <cx:pt idx="4181">6.7657378870321647</cx:pt>
          <cx:pt idx="4182">5.3530019214467419</cx:pt>
          <cx:pt idx="4183">6.1638338970491162</cx:pt>
          <cx:pt idx="4184">7.5815649931978042</cx:pt>
          <cx:pt idx="4185">1.6899843635842116</cx:pt>
          <cx:pt idx="4186">9.5870462402564804</cx:pt>
          <cx:pt idx="4187">2.326341119233116</cx:pt>
          <cx:pt idx="4188">9.5401988837539768</cx:pt>
          <cx:pt idx="4189">7.2175910832309853</cx:pt>
          <cx:pt idx="4190">4.1745651239312114</cx:pt>
          <cx:pt idx="4191">3.1788067996005642</cx:pt>
          <cx:pt idx="4192">4.817190324356611</cx:pt>
          <cx:pt idx="4193">5.7470332749157809</cx:pt>
          <cx:pt idx="4194">2.2730723964242641</cx:pt>
          <cx:pt idx="4195">4.2226181645663114</cx:pt>
          <cx:pt idx="4196">5.5760829383658308</cx:pt>
          <cx:pt idx="4197">5.8041179986410594</cx:pt>
          <cx:pt idx="4198">8.3602430650822974</cx:pt>
          <cx:pt idx="4199">6.6115077245636922</cx:pt>
          <cx:pt idx="4200">2.7963639073967892</cx:pt>
          <cx:pt idx="4201">7.8174549673333535</cx:pt>
          <cx:pt idx="4202">6.0744632692606064</cx:pt>
          <cx:pt idx="4203">6.8159327502821103</cx:pt>
          <cx:pt idx="4204">5.4046811389847011</cx:pt>
          <cx:pt idx="4205">3.4491256693526386</cx:pt>
          <cx:pt idx="4206">8.3489634879775849</cx:pt>
          <cx:pt idx="4207">6.4664391807988242</cx:pt>
          <cx:pt idx="4208">2.1025343874960578</cx:pt>
          <cx:pt idx="4209">5.5433587552014902</cx:pt>
          <cx:pt idx="4210">7.9310642844150818</cx:pt>
          <cx:pt idx="4211">6.9791353500742979</cx:pt>
          <cx:pt idx="4212">3.6121409363202615</cx:pt>
          <cx:pt idx="4213">5.7077409034405608</cx:pt>
          <cx:pt idx="4214">2.5486274738625783</cx:pt>
          <cx:pt idx="4215">3.8195746713672287</cx:pt>
          <cx:pt idx="4216">3.9522673070275767</cx:pt>
          <cx:pt idx="4217">7.6537507110371719</cx:pt>
          <cx:pt idx="4218">1.8567327175171551</cx:pt>
          <cx:pt idx="4219">2.3361979638149029</cx:pt>
          <cx:pt idx="4220">5.4783929128742557</cx:pt>
          <cx:pt idx="4221">5.6445632036027131</cx:pt>
          <cx:pt idx="4222">1.626481992068439</cx:pt>
          <cx:pt idx="4223">8.7212427025509065</cx:pt>
          <cx:pt idx="4224">3.5929740378613504</cx:pt>
          <cx:pt idx="4225">9.482668594971944</cx:pt>
          <cx:pt idx="4226">4.6284659814036928</cx:pt>
          <cx:pt idx="4227">8.3926416152348757</cx:pt>
          <cx:pt idx="4228">2.3885747873575083</cx:pt>
          <cx:pt idx="4229">8.6895842620935575</cx:pt>
          <cx:pt idx="4230">9.4849422195587501</cx:pt>
          <cx:pt idx="4231">4.182718843076314</cx:pt>
          <cx:pt idx="4232">6.1883641432147041</cx:pt>
          <cx:pt idx="4233">1.6472967216787575</cx:pt>
          <cx:pt idx="4234">3.1166764407432792</cx:pt>
          <cx:pt idx="4235">4.7269925312916019</cx:pt>
          <cx:pt idx="4236">8.6011536474800359</cx:pt>
          <cx:pt idx="4237">2.4480501178240539</cx:pt>
          <cx:pt idx="4238">-0.17542025028651176</cx:pt>
          <cx:pt idx="4239">5.4550884030304037</cx:pt>
          <cx:pt idx="4240">0.59105613647901001</cx:pt>
          <cx:pt idx="4241">2.5723591552246345</cx:pt>
          <cx:pt idx="4242">0.48172559799501491</cx:pt>
          <cx:pt idx="4243">8.4761695716058547</cx:pt>
          <cx:pt idx="4244">9.6919933751023848</cx:pt>
          <cx:pt idx="4245">6.7174427477244247</cx:pt>
          <cx:pt idx="4246">2.7353917542947732</cx:pt>
          <cx:pt idx="4247">5.5774057856892174</cx:pt>
          <cx:pt idx="4248">8.953939694249275</cx:pt>
          <cx:pt idx="4249">3.5195974649004205</cx:pt>
          <cx:pt idx="4250">7.0655224103284588</cx:pt>
          <cx:pt idx="4251">6.432265398131106</cx:pt>
          <cx:pt idx="4252">0.28361213320246448</cx:pt>
          <cx:pt idx="4253">2.3021467078681335</cx:pt>
          <cx:pt idx="4254">8.9743274314326662</cx:pt>
          <cx:pt idx="4255">5.6199017765736503</cx:pt>
          <cx:pt idx="4256">5.6726217331296791</cx:pt>
          <cx:pt idx="4257">6.011621579478275</cx:pt>
          <cx:pt idx="4258">4.8934606700070944</cx:pt>
          <cx:pt idx="4259">8.5694678842580601</cx:pt>
          <cx:pt idx="4260">4.5992063328471726</cx:pt>
          <cx:pt idx="4261">2.4047302246266691</cx:pt>
          <cx:pt idx="4262">1.9653401970160678</cx:pt>
          <cx:pt idx="4263">4.2968558100347227</cx:pt>
          <cx:pt idx="4264">7.4889125584074945</cx:pt>
          <cx:pt idx="4265">7.8434844888931563</cx:pt>
          <cx:pt idx="4266">2.6052271383078169</cx:pt>
          <cx:pt idx="4267">2.0796806224849638</cx:pt>
          <cx:pt idx="4268">5.3033643579010512</cx:pt>
          <cx:pt idx="4269">6.2708685981623464</cx:pt>
          <cx:pt idx="4270">5.3742579896402294</cx:pt>
          <cx:pt idx="4271">7.3509141463777743</cx:pt>
          <cx:pt idx="4272">3.8940771106961991</cx:pt>
          <cx:pt idx="4273">2.9313185080344217</cx:pt>
          <cx:pt idx="4274">4.7622040755157897</cx:pt>
          <cx:pt idx="4275">6.5455171825866838</cx:pt>
          <cx:pt idx="4276">4.6052305899349353</cx:pt>
          <cx:pt idx="4277">3.4410068528992648</cx:pt>
          <cx:pt idx="4278">2.5048162859334484</cx:pt>
          <cx:pt idx="4279">7.7274955278187667</cx:pt>
          <cx:pt idx="4280">4.6924883384709108</cx:pt>
          <cx:pt idx="4281">2.9571054326862294</cx:pt>
          <cx:pt idx="4282">2.7551399155039364</cx:pt>
          <cx:pt idx="4283">7.8268512008508493</cx:pt>
          <cx:pt idx="4284">6.2056315395612653</cx:pt>
          <cx:pt idx="4285">4.8879647150546237</cx:pt>
          <cx:pt idx="4286">7.4402046962902046</cx:pt>
          <cx:pt idx="4287">4.0809161001838126</cx:pt>
          <cx:pt idx="4288">3.1905047088283451</cx:pt>
          <cx:pt idx="4289">6.102176195036801</cx:pt>
          <cx:pt idx="4290">5.9604601763575804</cx:pt>
          <cx:pt idx="4291">3.0107564857810241</cx:pt>
          <cx:pt idx="4292">5.5702381293398719</cx:pt>
          <cx:pt idx="4293">3.7322905475575245</cx:pt>
          <cx:pt idx="4294">2.6926861948417402</cx:pt>
          <cx:pt idx="4295">4.6170203200568558</cx:pt>
          <cx:pt idx="4296">7.9335939045436445</cx:pt>
          <cx:pt idx="4297">2.692041949311677</cx:pt>
          <cx:pt idx="4298">2.4791550836333629</cx:pt>
          <cx:pt idx="4299">7.2784383872433587</cx:pt>
          <cx:pt idx="4300">7.691828385585068</cx:pt>
          <cx:pt idx="4301">3.6613248835649435</cx:pt>
          <cx:pt idx="4302">5.4029305487101933</cx:pt>
          <cx:pt idx="4303">5.0354183183865562</cx:pt>
          <cx:pt idx="4304">5.5010641991882725</cx:pt>
          <cx:pt idx="4305">5.2222026727061994</cx:pt>
          <cx:pt idx="4306">9.6535813292198149</cx:pt>
          <cx:pt idx="4307">5.4933976991158442</cx:pt>
          <cx:pt idx="4308">0.44739175766964634</cx:pt>
          <cx:pt idx="4309">4.4803166745751799</cx:pt>
          <cx:pt idx="4310">6.518319597443563</cx:pt>
          <cx:pt idx="4311">5.1274592753589605</cx:pt>
          <cx:pt idx="4312">4.8281443844971275</cx:pt>
          <cx:pt idx="4313">7.1339159607773937</cx:pt>
          <cx:pt idx="4314">6.334859718072229</cx:pt>
          <cx:pt idx="4315">2.4902185543442021</cx:pt>
          <cx:pt idx="4316">7.5365590823880799</cx:pt>
          <cx:pt idx="4317">3.6288707653965977</cx:pt>
          <cx:pt idx="4318">3.6982647340697961</cx:pt>
          <cx:pt idx="4319">4.843798796734573</cx:pt>
          <cx:pt idx="4320">8.823640069577344</cx:pt>
          <cx:pt idx="4321">4.9344949980625827</cx:pt>
          <cx:pt idx="4322">4.6892467682457326</cx:pt>
          <cx:pt idx="4323">8.9479924777874196</cx:pt>
          <cx:pt idx="4324">1.4274607956763044</cx:pt>
          <cx:pt idx="4325">6.3551671598779134</cx:pt>
          <cx:pt idx="4326">5.1093128243643378</cx:pt>
          <cx:pt idx="4327">7.6379148837137363</cx:pt>
          <cx:pt idx="4328">0.97456558273900973</cx:pt>
          <cx:pt idx="4329">8.0648111131466145</cx:pt>
          <cx:pt idx="4330">5.9654620506788305</cx:pt>
          <cx:pt idx="4331">7.540806318494222</cx:pt>
          <cx:pt idx="4332">5.7200224949483651</cx:pt>
          <cx:pt idx="4333">8.0337095063153292</cx:pt>
          <cx:pt idx="4334">7.543462212768925</cx:pt>
          <cx:pt idx="4335">3.296457807346326</cx:pt>
          <cx:pt idx="4336">2.9593328396688685</cx:pt>
          <cx:pt idx="4337">5.766224458482391</cx:pt>
          <cx:pt idx="4338">0.3480322161997661</cx:pt>
          <cx:pt idx="4339">0.8472073802120571</cx:pt>
          <cx:pt idx="4340">6.02532869468331</cx:pt>
          <cx:pt idx="4341">4.8665294730699102</cx:pt>
          <cx:pt idx="4342">6.2880133652644439</cx:pt>
          <cx:pt idx="4343">4.8063313428673826</cx:pt>
          <cx:pt idx="4344">8.0109569996449181</cx:pt>
          <cx:pt idx="4345">5.5937198745205183</cx:pt>
          <cx:pt idx="4346">7.5629663648147156</cx:pt>
          <cx:pt idx="4347">6.1064723175769213</cx:pt>
          <cx:pt idx="4348">2.1986777022930211</cx:pt>
          <cx:pt idx="4349">2.6903261775098892</cx:pt>
          <cx:pt idx="4350">7.6252828694059529</cx:pt>
          <cx:pt idx="4351">7.274898110490259</cx:pt>
          <cx:pt idx="4352">8.2394243493755326</cx:pt>
          <cx:pt idx="4353">4.7639190662126865</cx:pt>
          <cx:pt idx="4354">9.4045035370219985</cx:pt>
          <cx:pt idx="4355">2.1033251228978935</cx:pt>
          <cx:pt idx="4356">3.2717411663876215</cx:pt>
          <cx:pt idx="4357">1.3789735060575348</cx:pt>
          <cx:pt idx="4358">7.7700378531950376</cx:pt>
          <cx:pt idx="4359">4.8729576740864573</cx:pt>
          <cx:pt idx="4360">5.9943260809197856</cx:pt>
          <cx:pt idx="4361">0.91900083198755367</cx:pt>
          <cx:pt idx="4362">3.094141453276479</cx:pt>
          <cx:pt idx="4363">7.2832720978539101</cx:pt>
          <cx:pt idx="4364">7.3056004792152471</cx:pt>
          <cx:pt idx="4365">4.5284688369076544</cx:pt>
          <cx:pt idx="4366">7.4394985033879335</cx:pt>
          <cx:pt idx="4367">7.1409105762161325</cx:pt>
          <cx:pt idx="4368">5.9274970200855677</cx:pt>
          <cx:pt idx="4369">3.6244013933795509</cx:pt>
          <cx:pt idx="4370">8.5102739207931393</cx:pt>
          <cx:pt idx="4371">3.4699367657124567</cx:pt>
          <cx:pt idx="4372">3.7800817105081181</cx:pt>
          <cx:pt idx="4373">2.4905192863810308</cx:pt>
          <cx:pt idx="4374">4.0116161901424947</cx:pt>
          <cx:pt idx="4375">3.9074442900912478</cx:pt>
          <cx:pt idx="4376">9.2085186215062542</cx:pt>
          <cx:pt idx="4377">8.2843082507152417</cx:pt>
          <cx:pt idx="4378">8.6775195450857687</cx:pt>
          <cx:pt idx="4379">3.220878367739588</cx:pt>
          <cx:pt idx="4380">7.280359767133465</cx:pt>
          <cx:pt idx="4381">2.300965523475754</cx:pt>
          <cx:pt idx="4382">7.3209515410170907</cx:pt>
          <cx:pt idx="4383">5.1412096722938241</cx:pt>
          <cx:pt idx="4384">6.977202756795819</cx:pt>
          <cx:pt idx="4385">6.4706667186553997</cx:pt>
          <cx:pt idx="4386">3.854312475413205</cx:pt>
          <cx:pt idx="4387">5.2430582815269489</cx:pt>
          <cx:pt idx="4388">8.9526294432337856</cx:pt>
          <cx:pt idx="4389">6.7866559210808841</cx:pt>
          <cx:pt idx="4390">8.0694115263495299</cx:pt>
          <cx:pt idx="4391">8.5194821701852881</cx:pt>
          <cx:pt idx="4392">3.4358052472278517</cx:pt>
          <cx:pt idx="4393">4.9114560483151077</cx:pt>
          <cx:pt idx="4394">3.8484246846968846</cx:pt>
          <cx:pt idx="4395">1.9695626424708221</cx:pt>
          <cx:pt idx="4396">5.6899068838409388</cx:pt>
          <cx:pt idx="4397">9.1330142104865395</cx:pt>
          <cx:pt idx="4398">7.9198511908941667</cx:pt>
          <cx:pt idx="4399">7.5838432791831023</cx:pt>
          <cx:pt idx="4400">0.94786622406770837</cx:pt>
          <cx:pt idx="4401">1.8502450405323421</cx:pt>
          <cx:pt idx="4402">8.803443127931331</cx:pt>
          <cx:pt idx="4403">5.6474841010253289</cx:pt>
          <cx:pt idx="4404">7.2348949888456744</cx:pt>
          <cx:pt idx="4405">1.6993628006137156</cx:pt>
          <cx:pt idx="4406">0.86508852885752197</cx:pt>
          <cx:pt idx="4407">5.3439337122060699</cx:pt>
          <cx:pt idx="4408">5.5446352853984013</cx:pt>
          <cx:pt idx="4409">5.4780355746074374</cx:pt>
          <cx:pt idx="4410">5.2197407262412856</cx:pt>
          <cx:pt idx="4411">1.5631973345831858</cx:pt>
          <cx:pt idx="4412">5.3413527372391183</cx:pt>
          <cx:pt idx="4413">7.0966937657763864</cx:pt>
          <cx:pt idx="4414">3.6285504639747836</cx:pt>
          <cx:pt idx="4415">5.5411187100003598</cx:pt>
          <cx:pt idx="4416">6.1383536004870738</cx:pt>
          <cx:pt idx="4417">5.5755048732449044</cx:pt>
          <cx:pt idx="4418">4.502908974726946</cx:pt>
          <cx:pt idx="4419">4.3120256807185928</cx:pt>
          <cx:pt idx="4420">5.7781248210282623</cx:pt>
          <cx:pt idx="4421">8.8170939938446757</cx:pt>
          <cx:pt idx="4422">3.7169928364110545</cx:pt>
          <cx:pt idx="4423">5.2665227462816144</cx:pt>
          <cx:pt idx="4424">0.2965548941259103</cx:pt>
          <cx:pt idx="4425">7.7574370290750307</cx:pt>
          <cx:pt idx="4426">8.5204895101998375</cx:pt>
          <cx:pt idx="4427">7.7202741293035499</cx:pt>
          <cx:pt idx="4428">5.1331783293638029</cx:pt>
          <cx:pt idx="4429">6.5856314080820066</cx:pt>
          <cx:pt idx="4430">2.7190610428992388</cx:pt>
          <cx:pt idx="4431">7.2102285093687151</cx:pt>
          <cx:pt idx="4432">4.4870970263726395</cx:pt>
          <cx:pt idx="4433">6.6718210081151579</cx:pt>
          <cx:pt idx="4434">6.9118118721059982</cx:pt>
          <cx:pt idx="4435">5.506874391919661</cx:pt>
          <cx:pt idx="4436">5.5261371842528622</cx:pt>
          <cx:pt idx="4437">6.1489396520273729</cx:pt>
          <cx:pt idx="4438">6.420450916058476</cx:pt>
          <cx:pt idx="4439">0.27946498271175513</cx:pt>
          <cx:pt idx="4440">3.5137221221362749</cx:pt>
          <cx:pt idx="4441">2.8544510465630486</cx:pt>
          <cx:pt idx="4442">3.8080714291688187</cx:pt>
          <cx:pt idx="4443">3.2133707046531592</cx:pt>
          <cx:pt idx="4444">3.5618130313890282</cx:pt>
          <cx:pt idx="4445">5.9407792343291366</cx:pt>
          <cx:pt idx="4446">3.2272043083061162</cx:pt>
          <cx:pt idx="4447">3.4741054520827115</cx:pt>
          <cx:pt idx="4448">3.4973378213352708</cx:pt>
          <cx:pt idx="4449">6.765517639475588</cx:pt>
          <cx:pt idx="4450">3.4537783105728463</cx:pt>
          <cx:pt idx="4451">3.145556488056223</cx:pt>
          <cx:pt idx="4452">5.9428230349136584</cx:pt>
          <cx:pt idx="4453">9.3615958233434462</cx:pt>
          <cx:pt idx="4454">6.712519466695527</cx:pt>
          <cx:pt idx="4455">7.5915362908397119</cx:pt>
          <cx:pt idx="4456">4.3303418077663789</cx:pt>
          <cx:pt idx="4457">6.7961029127277808</cx:pt>
          <cx:pt idx="4458">6.5264529801781368</cx:pt>
          <cx:pt idx="4459">6.8608909037474799</cx:pt>
          <cx:pt idx="4460">5.9792204291315816</cx:pt>
          <cx:pt idx="4461">6.4113772859267808</cx:pt>
          <cx:pt idx="4462">4.048413723313895</cx:pt>
          <cx:pt idx="4463">6.3880604931637119</cx:pt>
          <cx:pt idx="4464">4.0915725841983432</cx:pt>
          <cx:pt idx="4465">1.3424152051475433</cx:pt>
          <cx:pt idx="4466">8.1914388305387078</cx:pt>
          <cx:pt idx="4467">2.8816720696270073</cx:pt>
          <cx:pt idx="4468">9.1478263874726942</cx:pt>
          <cx:pt idx="4469">3.7958446943894133</cx:pt>
          <cx:pt idx="4470">5.9534611889524953</cx:pt>
          <cx:pt idx="4471">3.8324436374124877</cx:pt>
          <cx:pt idx="4472">5.6877952871880151</cx:pt>
          <cx:pt idx="4473">6.5259604314436697</cx:pt>
          <cx:pt idx="4474">4.0581776175124693</cx:pt>
          <cx:pt idx="4475">7.8470426813115628</cx:pt>
          <cx:pt idx="4476">1.9036702865888246</cx:pt>
          <cx:pt idx="4477">7.5400817723326652</cx:pt>
          <cx:pt idx="4478">2.6733498233369692</cx:pt>
          <cx:pt idx="4479">4.3995312712624912</cx:pt>
          <cx:pt idx="4480">6.946532135525759</cx:pt>
          <cx:pt idx="4481">2.3098641149194963</cx:pt>
          <cx:pt idx="4482">4.4789527164478766</cx:pt>
          <cx:pt idx="4483">5.0323666527916977</cx:pt>
          <cx:pt idx="4484">3.1969294788745968</cx:pt>
          <cx:pt idx="4485">8.1114466606252158</cx:pt>
          <cx:pt idx="4486">8.1155976528969127</cx:pt>
          <cx:pt idx="4487">5.817428257383682</cx:pt>
          <cx:pt idx="4488">7.7057423803751517</cx:pt>
          <cx:pt idx="4489">5.9938349966622457</cx:pt>
          <cx:pt idx="4490">6.2105629395578532</cx:pt>
          <cx:pt idx="4491">1.1616639366951937</cx:pt>
          <cx:pt idx="4492">7.6168536567356169</cx:pt>
          <cx:pt idx="4493">2.6565002234196404</cx:pt>
          <cx:pt idx="4494">4.70414585114065</cx:pt>
          <cx:pt idx="4495">3.3361466373144344</cx:pt>
          <cx:pt idx="4496">6.722985430921435</cx:pt>
          <cx:pt idx="4497">2.2510046766354206</cx:pt>
          <cx:pt idx="4498">6.3867034250353374</cx:pt>
          <cx:pt idx="4499">7.4474908629258207</cx:pt>
          <cx:pt idx="4500">1.8089612654776639</cx:pt>
          <cx:pt idx="4501">3.6786725291982618</cx:pt>
          <cx:pt idx="4502">6.0873632013723373</cx:pt>
          <cx:pt idx="4503">3.9231393313132275</cx:pt>
          <cx:pt idx="4504">3.5410824572559951</cx:pt>
          <cx:pt idx="4505">5.190115901854421</cx:pt>
          <cx:pt idx="4506">3.7035387050661326</cx:pt>
          <cx:pt idx="4507">1.0795023537869963</cx:pt>
          <cx:pt idx="4508">1.4174280492521403</cx:pt>
          <cx:pt idx="4509">0.99929539369104481</cx:pt>
          <cx:pt idx="4510">5.2556533548170243</cx:pt>
          <cx:pt idx="4511">5.7283326289022778</cx:pt>
          <cx:pt idx="4512">4.1880441531048387</cx:pt>
          <cx:pt idx="4513">2.9920225654320065</cx:pt>
          <cx:pt idx="4514">1.5017451862996039</cx:pt>
          <cx:pt idx="4515">3.1106370574842535</cx:pt>
          <cx:pt idx="4516">5.5487419239156885</cx:pt>
          <cx:pt idx="4517">4.4282769693006685</cx:pt>
          <cx:pt idx="4518">1.0844564642020402</cx:pt>
          <cx:pt idx="4519">5.211703092163587</cx:pt>
          <cx:pt idx="4520">5.0089155343950154</cx:pt>
          <cx:pt idx="4521">3.908928191764601</cx:pt>
          <cx:pt idx="4522">2.5773489391429694</cx:pt>
          <cx:pt idx="4523">4.6943432367693738</cx:pt>
          <cx:pt idx="4524">2.3145834180452907</cx:pt>
          <cx:pt idx="4525">4.9697536675285097</cx:pt>
          <cx:pt idx="4526">4.3552770348195811</cx:pt>
          <cx:pt idx="4527">6.0865118336549973</cx:pt>
          <cx:pt idx="4528">8.3400383786742793</cx:pt>
          <cx:pt idx="4529">8.836888645666523</cx:pt>
          <cx:pt idx="4530">9.4195609609861712</cx:pt>
          <cx:pt idx="4531">0.8023877486229859</cx:pt>
          <cx:pt idx="4532">3.8933585211701436</cx:pt>
          <cx:pt idx="4533">5.5013500065126291</cx:pt>
          <cx:pt idx="4534">1.2199403662668407</cx:pt>
          <cx:pt idx="4535">3.6610237807235331</cx:pt>
          <cx:pt idx="4536">8.3255710970754535</cx:pt>
          <cx:pt idx="4537">9.5166443315147582</cx:pt>
          <cx:pt idx="4538">4.8412183179966206</cx:pt>
          <cx:pt idx="4539">4.4979106989852244</cx:pt>
          <cx:pt idx="4540">4.3949390675610758</cx:pt>
          <cx:pt idx="4541">7.7367620788983755</cx:pt>
          <cx:pt idx="4542">2.0637175439913298</cx:pt>
          <cx:pt idx="4543">2.8327500549754747</cx:pt>
          <cx:pt idx="4544">3.8928182543005567</cx:pt>
          <cx:pt idx="4545">5.4071945787966591</cx:pt>
          <cx:pt idx="4546">5.7277943874439554</cx:pt>
          <cx:pt idx="4547">7.2108117357051604</cx:pt>
          <cx:pt idx="4548">3.0779443615212516</cx:pt>
          <cx:pt idx="4549">2.8635412546749448</cx:pt>
          <cx:pt idx="4550">5.394833460169087</cx:pt>
          <cx:pt idx="4551">2.8662630314511626</cx:pt>
          <cx:pt idx="4552">3.2730993336498093</cx:pt>
          <cx:pt idx="4553">7.0598872981599534</cx:pt>
          <cx:pt idx="4554">6.4749294410064788</cx:pt>
          <cx:pt idx="4555">9.6070818668304128</cx:pt>
          <cx:pt idx="4556">5.8074286686632277</cx:pt>
          <cx:pt idx="4557">6.907654022014631</cx:pt>
          <cx:pt idx="4558">7.8892387087818703</cx:pt>
          <cx:pt idx="4559">8.1671974096079296</cx:pt>
          <cx:pt idx="4560">5.0375670271197048</cx:pt>
          <cx:pt idx="4561">4.8728859530925259</cx:pt>
          <cx:pt idx="4562">4.3395240247505704</cx:pt>
          <cx:pt idx="4563">4.452831924221174</cx:pt>
          <cx:pt idx="4564">7.7086617722336106</cx:pt>
          <cx:pt idx="4565">7.4305967098304526</cx:pt>
          <cx:pt idx="4566">6.9821346652789735</cx:pt>
          <cx:pt idx="4567">4.624753303836064</cx:pt>
          <cx:pt idx="4568">3.6660686530443298</cx:pt>
          <cx:pt idx="4569">7.2139025233486969</cx:pt>
          <cx:pt idx="4570">4.4791453467023175</cx:pt>
          <cx:pt idx="4571">3.1324662526844014</cx:pt>
          <cx:pt idx="4572">8.092430881757533</cx:pt>
          <cx:pt idx="4573">5.8716586276189933</cx:pt>
          <cx:pt idx="4574">1.7974456153298286</cx:pt>
          <cx:pt idx="4575">5.1229042357064625</cx:pt>
          <cx:pt idx="4576">7.9954862445597952</cx:pt>
          <cx:pt idx="4577">1.3126220342625996</cx:pt>
          <cx:pt idx="4578">2.9114002637635332</cx:pt>
          <cx:pt idx="4579">1.779058388301741</cx:pt>
          <cx:pt idx="4580">5.2976850045722319</cx:pt>
          <cx:pt idx="4581">0.56067821531286965</cx:pt>
          <cx:pt idx="4582">0.31876640696316605</cx:pt>
          <cx:pt idx="4583">6.2391691902291804</cx:pt>
          <cx:pt idx="4584">6.3677931823599661</cx:pt>
          <cx:pt idx="4585">5.1832143425704302</cx:pt>
          <cx:pt idx="4586">3.9131518885746273</cx:pt>
          <cx:pt idx="4587">1.0591322460798591</cx:pt>
          <cx:pt idx="4588">5.5434987194444254</cx:pt>
          <cx:pt idx="4589">3.703064226690377</cx:pt>
          <cx:pt idx="4590">4.7161972351872254</cx:pt>
          <cx:pt idx="4591">5.8530631810601808</cx:pt>
          <cx:pt idx="4592">5.4319688362001006</cx:pt>
          <cx:pt idx="4593">8.2084366878247543</cx:pt>
          <cx:pt idx="4594">1.2899374100482626</cx:pt>
          <cx:pt idx="4595">7.6472666504608595</cx:pt>
          <cx:pt idx="4596">7.2179897298265949</cx:pt>
          <cx:pt idx="4597">6.417782762758625</cx:pt>
          <cx:pt idx="4598">4.684579512024472</cx:pt>
          <cx:pt idx="4599">9.2997968410673515</cx:pt>
          <cx:pt idx="4600">3.7244512057130672</cx:pt>
          <cx:pt idx="4601">7.7129204599945025</cx:pt>
          <cx:pt idx="4602">6.0121552803285745</cx:pt>
          <cx:pt idx="4603">5.1823724973910288</cx:pt>
          <cx:pt idx="4604">-0.22376938606668106</cx:pt>
          <cx:pt idx="4605">6.9070372820979369</cx:pt>
          <cx:pt idx="4606">8.2728713015920405</cx:pt>
          <cx:pt idx="4607">6.3911020770814897</cx:pt>
          <cx:pt idx="4608">4.8162202240070702</cx:pt>
          <cx:pt idx="4609">2.0530910782734848</cx:pt>
          <cx:pt idx="4610">6.4815113786526961</cx:pt>
          <cx:pt idx="4611">1.9923920840116436</cx:pt>
          <cx:pt idx="4612">7.8380097491908485</cx:pt>
          <cx:pt idx="4613">6.4061713717634188</cx:pt>
          <cx:pt idx="4614">5.4894189336581931</cx:pt>
          <cx:pt idx="4615">7.0292093034507666</cx:pt>
          <cx:pt idx="4616">7.0945383404813462</cx:pt>
          <cx:pt idx="4617">5.3015354436434308</cx:pt>
          <cx:pt idx="4618">8.0964789349938151</cx:pt>
          <cx:pt idx="4619">0.8825941485083485</cx:pt>
          <cx:pt idx="4620">1.5839177839754361</cx:pt>
          <cx:pt idx="4621">0.90297960435148161</cx:pt>
          <cx:pt idx="4622">6.3690436783165989</cx:pt>
          <cx:pt idx="4623">8.229900662531648</cx:pt>
          <cx:pt idx="4624">2.8756370234016542</cx:pt>
          <cx:pt idx="4625">5.1504317894971816</cx:pt>
          <cx:pt idx="4626">4.4975551621892649</cx:pt>
          <cx:pt idx="4627">1.2199833557373769</cx:pt>
          <cx:pt idx="4628">8.2653643205824494</cx:pt>
          <cx:pt idx="4629">2.8586779869269092</cx:pt>
          <cx:pt idx="4630">7.587875631326038</cx:pt>
          <cx:pt idx="4631">6.275012474541775</cx:pt>
          <cx:pt idx="4632">4.335297492328051</cx:pt>
          <cx:pt idx="4633">8.6409206323108272</cx:pt>
          <cx:pt idx="4634">2.0055486147508512</cx:pt>
          <cx:pt idx="4635">3.1102682248034013</cx:pt>
          <cx:pt idx="4636">6.1819680113404711</cx:pt>
          <cx:pt idx="4637">2.3962162326376975</cx:pt>
          <cx:pt idx="4638">8.7271931400236014</cx:pt>
          <cx:pt idx="4639">3.6443701224717566</cx:pt>
          <cx:pt idx="4640">7.0941032677274336</cx:pt>
          <cx:pt idx="4641">6.7781362267989191</cx:pt>
          <cx:pt idx="4642">2.7685969264512851</cx:pt>
          <cx:pt idx="4643">3.0027265791025473</cx:pt>
          <cx:pt idx="4644">6.1280681743521708</cx:pt>
          <cx:pt idx="4645">2.8151718473030725</cx:pt>
          <cx:pt idx="4646">-0.18209598346684908</cx:pt>
          <cx:pt idx="4647">8.9952378682260097</cx:pt>
          <cx:pt idx="4648">2.9687788179185075</cx:pt>
          <cx:pt idx="4649">3.6839546375044572</cx:pt>
          <cx:pt idx="4650">3.9846843180805491</cx:pt>
          <cx:pt idx="4651">4.1187190072723574</cx:pt>
          <cx:pt idx="4652">1.9818001602933188</cx:pt>
          <cx:pt idx="4653">6.7155638089169845</cx:pt>
          <cx:pt idx="4654">2.5577014057590555</cx:pt>
          <cx:pt idx="4655">3.5996039538815063</cx:pt>
          <cx:pt idx="4656">3.5222558962942143</cx:pt>
          <cx:pt idx="4657">7.5039696061360663</cx:pt>
          <cx:pt idx="4658">2.6406643985123823</cx:pt>
          <cx:pt idx="4659">9.0118206865248744</cx:pt>
          <cx:pt idx="4660">7.5064444083057067</cx:pt>
          <cx:pt idx="4661">4.9290705884951596</cx:pt>
          <cx:pt idx="4662">3.7074686253710967</cx:pt>
          <cx:pt idx="4663">5.7937904458087743</cx:pt>
          <cx:pt idx="4664">6.4008947965470053</cx:pt>
          <cx:pt idx="4665">5.5152084068572904</cx:pt>
          <cx:pt idx="4666">3.8747377391549476</cx:pt>
          <cx:pt idx="4667">1.130075960138559</cx:pt>
          <cx:pt idx="4668">3.6232219951994766</cx:pt>
          <cx:pt idx="4669">3.9776303077673871</cx:pt>
          <cx:pt idx="4670">0.81646777905678525</cx:pt>
          <cx:pt idx="4671">4.1800895406126575</cx:pt>
          <cx:pt idx="4672">1.9145436143343533</cx:pt>
          <cx:pt idx="4673">4.0754944540254465</cx:pt>
          <cx:pt idx="4674">5.7719336383737812</cx:pt>
          <cx:pt idx="4675">2.2610481283880022</cx:pt>
          <cx:pt idx="4676">2.9860430390497479</cx:pt>
          <cx:pt idx="4677">1.2955698343531368</cx:pt>
          <cx:pt idx="4678">4.2904172124117768</cx:pt>
          <cx:pt idx="4679">8.2162356972924755</cx:pt>
          <cx:pt idx="4680">2.2966988572156657</cx:pt>
          <cx:pt idx="4681">4.1499745374855408</cx:pt>
          <cx:pt idx="4682">8.6390110449684805</cx:pt>
          <cx:pt idx="4683">7.3652901985054866</cx:pt>
          <cx:pt idx="4684">3.1183318458091867</cx:pt>
          <cx:pt idx="4685">2.8481659285284566</cx:pt>
          <cx:pt idx="4686">3.98906671164755</cx:pt>
          <cx:pt idx="4687">4.6873113275832292</cx:pt>
          <cx:pt idx="4688">2.4278416139539223</cx:pt>
          <cx:pt idx="4689">3.3056941021992001</cx:pt>
          <cx:pt idx="4690">4.2508897806486505</cx:pt>
          <cx:pt idx="4691">5.2976640001977966</cx:pt>
          <cx:pt idx="4692">6.7356912438351682</cx:pt>
          <cx:pt idx="4693">6.7270447332650161</cx:pt>
          <cx:pt idx="4694">1.3443549265731844</cx:pt>
          <cx:pt idx="4695">8.0928855800610826</cx:pt>
          <cx:pt idx="4696">4.5687336311184445</cx:pt>
          <cx:pt idx="4697">3.7568391640560508</cx:pt>
          <cx:pt idx="4698">6.3267136542252658</cx:pt>
          <cx:pt idx="4699">3.8815375908002983</cx:pt>
          <cx:pt idx="4700">7.1379086517331025</cx:pt>
          <cx:pt idx="4701">7.2671172485792574</cx:pt>
          <cx:pt idx="4702">8.254114754210697</cx:pt>
          <cx:pt idx="4703">7.2768001884251952</cx:pt>
          <cx:pt idx="4704">6.1518490166180548</cx:pt>
          <cx:pt idx="4705">6.25089489410216</cx:pt>
          <cx:pt idx="4706">2.5395999794418591</cx:pt>
          <cx:pt idx="4707">8.4913919196210053</cx:pt>
          <cx:pt idx="4708">8.499595185443944</cx:pt>
          <cx:pt idx="4709">5.4967435881923485</cx:pt>
          <cx:pt idx="4710">2.0069256013272776</cx:pt>
          <cx:pt idx="4711">7.7732095976452653</cx:pt>
          <cx:pt idx="4712">6.9606528699923551</cx:pt>
          <cx:pt idx="4713">5.5506469436456705</cx:pt>
          <cx:pt idx="4714">6.3287642915959736</cx:pt>
          <cx:pt idx="4715">1.6775270401432651</cx:pt>
          <cx:pt idx="4716">3.7657572608267182</cx:pt>
          <cx:pt idx="4717">7.4206549046790533</cx:pt>
          <cx:pt idx="4718">6.8314038296407258</cx:pt>
          <cx:pt idx="4719">4.4997614720787844</cx:pt>
          <cx:pt idx="4720">4.0722477830541584</cx:pt>
          <cx:pt idx="4721">5.2331315629050525</cx:pt>
          <cx:pt idx="4722">6.3465469156292116</cx:pt>
          <cx:pt idx="4723">3.1077061542014279</cx:pt>
          <cx:pt idx="4724">5.2438187745067104</cx:pt>
          <cx:pt idx="4725">2.0595306073114541</cx:pt>
          <cx:pt idx="4726">0.51193062677855095</cx:pt>
          <cx:pt idx="4727">8.5209436883076464</cx:pt>
          <cx:pt idx="4728">3.4326818150018985</cx:pt>
          <cx:pt idx="4729">6.0269516947787469</cx:pt>
          <cx:pt idx="4730">5.2519628084319336</cx:pt>
          <cx:pt idx="4731">3.89829303204142</cx:pt>
          <cx:pt idx="4732">3.0781854863979872</cx:pt>
          <cx:pt idx="4733">6.9339827910824265</cx:pt>
          <cx:pt idx="4734">1.4199207457629042</cx:pt>
          <cx:pt idx="4735">7.2902736955740615</cx:pt>
          <cx:pt idx="4736">2.9961806312814199</cx:pt>
          <cx:pt idx="4737">0.52215465515665704</cx:pt>
          <cx:pt idx="4738">4.6400111902885595</cx:pt>
          <cx:pt idx="4739">4.799959216308638</cx:pt>
          <cx:pt idx="4740">6.9574710705312377</cx:pt>
          <cx:pt idx="4741">6.7163684575966851</cx:pt>
          <cx:pt idx="4742">4.5939498909678615</cx:pt>
          <cx:pt idx="4743">7.6608925368642806</cx:pt>
          <cx:pt idx="4744">0.32981380251796699</cx:pt>
          <cx:pt idx="4745">7.927541246641499</cx:pt>
          <cx:pt idx="4746">3.6169565554819174</cx:pt>
          <cx:pt idx="4747">2.3127021054667916</cx:pt>
          <cx:pt idx="4748">6.1660360127264191</cx:pt>
          <cx:pt idx="4749">2.4544397370790891</cx:pt>
          <cx:pt idx="4750">6.5408312425165658</cx:pt>
          <cx:pt idx="4751">7.5680280851761692</cx:pt>
          <cx:pt idx="4752">4.0129526973148151</cx:pt>
          <cx:pt idx="4753">6.080301338281247</cx:pt>
          <cx:pt idx="4754">5.5336151485040102</cx:pt>
          <cx:pt idx="4755">6.9416307344690207</cx:pt>
          <cx:pt idx="4756">4.950209011485093</cx:pt>
          <cx:pt idx="4757">1.0055856744148124</cx:pt>
          <cx:pt idx="4758">8.9055648446125524</cx:pt>
          <cx:pt idx="4759">8.350032635407505</cx:pt>
          <cx:pt idx="4760">3.8867154157625832</cx:pt>
          <cx:pt idx="4761">5.6193572729375401</cx:pt>
          <cx:pt idx="4762">1.2165175540481195</cx:pt>
          <cx:pt idx="4763">3.8444780992205585</cx:pt>
          <cx:pt idx="4764">4.1859136073141787</cx:pt>
          <cx:pt idx="4765">3.5467876863757128</cx:pt>
          <cx:pt idx="4766">4.4661618160421046</cx:pt>
          <cx:pt idx="4767">3.201933772695102</cx:pt>
          <cx:pt idx="4768">3.2871202404156685</cx:pt>
          <cx:pt idx="4769">2.6997939395183819</cx:pt>
          <cx:pt idx="4770">6.9177400863540885</cx:pt>
          <cx:pt idx="4771">5.7224015871920368</cx:pt>
          <cx:pt idx="4772">6.1883987655421482</cx:pt>
          <cx:pt idx="4773">5.1297674062640812</cx:pt>
          <cx:pt idx="4774">4.3138515753723699</cx:pt>
          <cx:pt idx="4775">8.6988843814079857</cx:pt>
          <cx:pt idx="4776">8.7206057313553949</cx:pt>
          <cx:pt idx="4777">2.0595943946589648</cx:pt>
          <cx:pt idx="4778">6.5315850592139366</cx:pt>
          <cx:pt idx="4779">3.3665599782758759</cx:pt>
          <cx:pt idx="4780">7.8655370641780165</cx:pt>
          <cx:pt idx="4781">2.0162890555750748</cx:pt>
          <cx:pt idx="4782">6.4860518713359969</cx:pt>
          <cx:pt idx="4783">5.4317586361338712</cx:pt>
          <cx:pt idx="4784">7.8825216198527057</cx:pt>
          <cx:pt idx="4785">7.7503097127958709</cx:pt>
          <cx:pt idx="4786">8.0927834975697941</cx:pt>
          <cx:pt idx="4787">2.9184376076270011</cx:pt>
          <cx:pt idx="4788">8.1900434236462587</cx:pt>
          <cx:pt idx="4789">2.24513971893382</cx:pt>
          <cx:pt idx="4790">6.0660343620028261</cx:pt>
          <cx:pt idx="4791">2.4892042539198682</cx:pt>
          <cx:pt idx="4792">8.2539349714222219</cx:pt>
          <cx:pt idx="4793">7.5171818452134778</cx:pt>
          <cx:pt idx="4794">7.3495500127246904</cx:pt>
          <cx:pt idx="4795">8.5750434669380518</cx:pt>
          <cx:pt idx="4796">3.4252991659268384</cx:pt>
          <cx:pt idx="4797">4.2361326625715279</cx:pt>
          <cx:pt idx="4798">7.5820366046289278</cx:pt>
          <cx:pt idx="4799">1.1435874077713941</cx:pt>
          <cx:pt idx="4800">5.7756385894787154</cx:pt>
          <cx:pt idx="4801">6.6833444501543493</cx:pt>
          <cx:pt idx="4802">6.7036443732637192</cx:pt>
          <cx:pt idx="4803">4.5958635613567917</cx:pt>
          <cx:pt idx="4804">8.7045349036184518</cx:pt>
          <cx:pt idx="4805">5.5026390774459202</cx:pt>
          <cx:pt idx="4806">0.89598560125946192</cx:pt>
          <cx:pt idx="4807">6.0316952718980286</cx:pt>
          <cx:pt idx="4808">5.125356178912547</cx:pt>
          <cx:pt idx="4809">3.3700997836885067</cx:pt>
          <cx:pt idx="4810">7.6341635870313267</cx:pt>
          <cx:pt idx="4811">4.7999428896665375</cx:pt>
          <cx:pt idx="4812">4.5192059437925103</cx:pt>
          <cx:pt idx="4813">9.162556172163054</cx:pt>
          <cx:pt idx="4814">7.9685668446077527</cx:pt>
          <cx:pt idx="4815">4.7400663348016856</cx:pt>
          <cx:pt idx="4816">5.8197579328268798</cx:pt>
          <cx:pt idx="4817">7.1853122742070319</cx:pt>
          <cx:pt idx="4818">7.0467423676073437</cx:pt>
          <cx:pt idx="4819">7.7911292457996053</cx:pt>
          <cx:pt idx="4820">1.1050135073658045</cx:pt>
          <cx:pt idx="4821">4.1666665783286003</cx:pt>
          <cx:pt idx="4822">2.2366289659422653</cx:pt>
          <cx:pt idx="4823">7.6311315654588183</cx:pt>
          <cx:pt idx="4824">0.46684018165378893</cx:pt>
          <cx:pt idx="4825">4.3929849828373726</cx:pt>
          <cx:pt idx="4826">6.714438442366129</cx:pt>
          <cx:pt idx="4827">8.4247198959538032</cx:pt>
          <cx:pt idx="4828">5.6057879540413378</cx:pt>
          <cx:pt idx="4829">0.81836420316089564</cx:pt>
          <cx:pt idx="4830">1.1538893808459894</cx:pt>
          <cx:pt idx="4831">4.0635179323662767</cx:pt>
          <cx:pt idx="4832">7.4022300372061336</cx:pt>
          <cx:pt idx="4833">1.8189467878194234</cx:pt>
          <cx:pt idx="4834">7.469317453243657</cx:pt>
          <cx:pt idx="4835">0.92781132624697504</cx:pt>
          <cx:pt idx="4836">4.2559409532243464</cx:pt>
          <cx:pt idx="4837">2.3463534342561436</cx:pt>
          <cx:pt idx="4838">2.556555093056752</cx:pt>
          <cx:pt idx="4839">8.1850284421461339</cx:pt>
          <cx:pt idx="4840">5.340220757673583</cx:pt>
          <cx:pt idx="4841">4.0051366041812111</cx:pt>
          <cx:pt idx="4842">5.8169535198394069</cx:pt>
          <cx:pt idx="4843">1.2470808704340706</cx:pt>
          <cx:pt idx="4844">7.1590794483275211</cx:pt>
          <cx:pt idx="4845">7.5099772274358711</cx:pt>
          <cx:pt idx="4846">5.5595171317086169</cx:pt>
          <cx:pt idx="4847">6.562247306958481</cx:pt>
          <cx:pt idx="4848">4.4148460002547587</cx:pt>
          <cx:pt idx="4849">6.6239172169113179</cx:pt>
          <cx:pt idx="4850">4.4865195487070935</cx:pt>
          <cx:pt idx="4851">1.7339397629550062</cx:pt>
          <cx:pt idx="4852">7.2515150934444321</cx:pt>
          <cx:pt idx="4853">2.6786438785374509</cx:pt>
          <cx:pt idx="4854">8.2370748430749003</cx:pt>
          <cx:pt idx="4855">6.6959227829459689</cx:pt>
          <cx:pt idx="4856">6.7515369731344936</cx:pt>
          <cx:pt idx="4857">8.9800601734865175</cx:pt>
          <cx:pt idx="4858">6.3028571404507829</cx:pt>
          <cx:pt idx="4859">8.1329792942738806</cx:pt>
          <cx:pt idx="4860">3.3257593047083196</cx:pt>
          <cx:pt idx="4861">4.1757514777484541</cx:pt>
          <cx:pt idx="4862">5.4887859102305825</cx:pt>
          <cx:pt idx="4863">2.1761487863484694</cx:pt>
          <cx:pt idx="4864">5.7060947280485781</cx:pt>
          <cx:pt idx="4865">1.2165059713104331</cx:pt>
          <cx:pt idx="4866">3.7997624322162773</cx:pt>
          <cx:pt idx="4867">3.7035395086266911</cx:pt>
          <cx:pt idx="4868">8.7093642074401565</cx:pt>
          <cx:pt idx="4869">7.4043074793334744</cx:pt>
          <cx:pt idx="4870">5.3678172907072348</cx:pt>
          <cx:pt idx="4871">4.1616240708116621</cx:pt>
          <cx:pt idx="4872">2.1549733857771214</cx:pt>
          <cx:pt idx="4873">4.7627169489112191</cx:pt>
          <cx:pt idx="4874">6.7680265562903248</cx:pt>
          <cx:pt idx="4875">8.4656720484080132</cx:pt>
          <cx:pt idx="4876">5.8587377528363067</cx:pt>
          <cx:pt idx="4877">8.5608497905692893</cx:pt>
          <cx:pt idx="4878">5.9731769446374621</cx:pt>
          <cx:pt idx="4879">6.2327284642114318</cx:pt>
          <cx:pt idx="4880">0.97102743558484816</cx:pt>
          <cx:pt idx="4881">6.4042975887942415</cx:pt>
          <cx:pt idx="4882">6.5434108700010842</cx:pt>
          <cx:pt idx="4883">2.1185920851641056</cx:pt>
          <cx:pt idx="4884">2.3552357797446453</cx:pt>
          <cx:pt idx="4885">5.691915232447311</cx:pt>
          <cx:pt idx="4886">4.9751197465217576</cx:pt>
          <cx:pt idx="4887">3.1640157701874285</cx:pt>
          <cx:pt idx="4888">7.2632859223641155</cx:pt>
          <cx:pt idx="4889">5.7703994388352857</cx:pt>
          <cx:pt idx="4890">2.2309353131709271</cx:pt>
          <cx:pt idx="4891">8.2503417235802594</cx:pt>
          <cx:pt idx="4892">4.0981783768575948</cx:pt>
          <cx:pt idx="4893">9.0991784238856575</cx:pt>
          <cx:pt idx="4894">1.1979060377779196</cx:pt>
          <cx:pt idx="4895">5.9767802079025021</cx:pt>
          <cx:pt idx="4896">5.3824567308199995</cx:pt>
          <cx:pt idx="4897">4.0504205074211788</cx:pt>
          <cx:pt idx="4898">4.3031116928861568</cx:pt>
          <cx:pt idx="4899">3.0912328573601959</cx:pt>
          <cx:pt idx="4900">4.2195219245110263</cx:pt>
          <cx:pt idx="4901">0.14823893584367076</cx:pt>
          <cx:pt idx="4902">7.1795711653991283</cx:pt>
          <cx:pt idx="4903">5.5676116983421373</cx:pt>
          <cx:pt idx="4904">1.0832990331126937</cx:pt>
          <cx:pt idx="4905">7.9192179082890375</cx:pt>
          <cx:pt idx="4906">5.0956829712738347</cx:pt>
          <cx:pt idx="4907">8.0684278573860944</cx:pt>
          <cx:pt idx="4908">7.5056470480818041</cx:pt>
          <cx:pt idx="4909">3.7648244730026752</cx:pt>
          <cx:pt idx="4910">2.9514799321228855</cx:pt>
          <cx:pt idx="4911">2.417575536691758</cx:pt>
          <cx:pt idx="4912">2.763047118797437</cx:pt>
          <cx:pt idx="4913">7.0164982558766802</cx:pt>
          <cx:pt idx="4914">9.7411012774810111</cx:pt>
          <cx:pt idx="4915">3.3766179375220373</cx:pt>
          <cx:pt idx="4916">5.8707288535093234</cx:pt>
          <cx:pt idx="4917">1.8459055818917784</cx:pt>
          <cx:pt idx="4918">3.0382171580349349</cx:pt>
          <cx:pt idx="4919">7.9910595488968488</cx:pt>
          <cx:pt idx="4920">2.806679388125608</cx:pt>
          <cx:pt idx="4921">3.0659204926205907</cx:pt>
          <cx:pt idx="4922">4.860428792632641</cx:pt>
          <cx:pt idx="4923">4.0515039915893398</cx:pt>
          <cx:pt idx="4924">1.2131075186908125</cx:pt>
          <cx:pt idx="4925">5.4035777528422262</cx:pt>
          <cx:pt idx="4926">2.2385854368250273</cx:pt>
          <cx:pt idx="4927">1.184107011742205</cx:pt>
          <cx:pt idx="4928">8.339132221531127</cx:pt>
          <cx:pt idx="4929">1.2621822772811329</cx:pt>
          <cx:pt idx="4930">7.668051515310558</cx:pt>
          <cx:pt idx="4931">6.0987947718585698</cx:pt>
          <cx:pt idx="4932">4.5724447788898122</cx:pt>
          <cx:pt idx="4933">8.954244774994077</cx:pt>
          <cx:pt idx="4934">6.8895142534222256</cx:pt>
          <cx:pt idx="4935">6.39200936370265</cx:pt>
          <cx:pt idx="4936">4.4743969033573094</cx:pt>
          <cx:pt idx="4937">4.887312172689855</cx:pt>
          <cx:pt idx="4938">6.163673633162583</cx:pt>
          <cx:pt idx="4939">7.5631398715219254</cx:pt>
          <cx:pt idx="4940">6.3995063700953043</cx:pt>
          <cx:pt idx="4941">2.9268127313168142</cx:pt>
          <cx:pt idx="4942">3.3020536290997393</cx:pt>
          <cx:pt idx="4943">5.9957543416763794</cx:pt>
          <cx:pt idx="4944">8.8566251078203919</cx:pt>
          <cx:pt idx="4945">3.5803422344746219</cx:pt>
          <cx:pt idx="4946">4.2264905099960757</cx:pt>
          <cx:pt idx="4947">5.7244746758894092</cx:pt>
          <cx:pt idx="4948">7.2598888333000922</cx:pt>
          <cx:pt idx="4949">2.0198961990906339</cx:pt>
          <cx:pt idx="4950">5.0113630772545879</cx:pt>
          <cx:pt idx="4951">1.1658619159088652</cx:pt>
          <cx:pt idx="4952">5.7273057203430326</cx:pt>
          <cx:pt idx="4953">6.1453687953118923</cx:pt>
          <cx:pt idx="4954">4.8393566669335186</cx:pt>
          <cx:pt idx="4955">6.6196189621450419</cx:pt>
          <cx:pt idx="4956">7.4735549733857445</cx:pt>
          <cx:pt idx="4957">6.5165257752417585</cx:pt>
          <cx:pt idx="4958">3.1754897221111333</cx:pt>
          <cx:pt idx="4959">5.3491662834204359</cx:pt>
          <cx:pt idx="4960">4.3592851012114142</cx:pt>
          <cx:pt idx="4961">1.4376446960081859</cx:pt>
          <cx:pt idx="4962">4.347088467619356</cx:pt>
          <cx:pt idx="4963">8.0199521789469408</cx:pt>
          <cx:pt idx="4964">4.7616153968624033</cx:pt>
          <cx:pt idx="4965">8.242609326778215</cx:pt>
          <cx:pt idx="4966">1.2249479849886318</cx:pt>
          <cx:pt idx="4967">5.1642729692836706</cx:pt>
          <cx:pt idx="4968">6.8064373909420492</cx:pt>
          <cx:pt idx="4969">8.7818904314558104</cx:pt>
          <cx:pt idx="4970">4.087887353995181</cx:pt>
          <cx:pt idx="4971">7.3667892883254877</cx:pt>
          <cx:pt idx="4972">6.6643540600229247</cx:pt>
          <cx:pt idx="4973">8.0567920143329879</cx:pt>
          <cx:pt idx="4974">6.5989928238449398</cx:pt>
          <cx:pt idx="4975">4.7585909275332696</cx:pt>
          <cx:pt idx="4976">3.7205619350999042</cx:pt>
          <cx:pt idx="4977">1.8168292020254588</cx:pt>
          <cx:pt idx="4978">7.0718318590354805</cx:pt>
          <cx:pt idx="4979">5.1949190143443289</cx:pt>
          <cx:pt idx="4980">5.0189356185468892</cx:pt>
          <cx:pt idx="4981">3.5276318198307424</cx:pt>
          <cx:pt idx="4982">6.7360105301041617</cx:pt>
          <cx:pt idx="4983">2.8367641282590688</cx:pt>
          <cx:pt idx="4984">6.1290724855580585</cx:pt>
          <cx:pt idx="4985">2.7057616708736747</cx:pt>
          <cx:pt idx="4986">1.9718374376555294</cx:pt>
          <cx:pt idx="4987">6.2600589021096571</cx:pt>
          <cx:pt idx="4988">1.6912223895424932</cx:pt>
          <cx:pt idx="4989">6.9572155606799413</cx:pt>
          <cx:pt idx="4990">0.89937762976603486</cx:pt>
          <cx:pt idx="4991">6.7723611963826205</cx:pt>
          <cx:pt idx="4992">4.4545459167565387</cx:pt>
          <cx:pt idx="4993">5.6180529526379956</cx:pt>
          <cx:pt idx="4994">8.833233122433878</cx:pt>
          <cx:pt idx="4995">7.4652397493815199</cx:pt>
          <cx:pt idx="4996">5.3619158346047211</cx:pt>
          <cx:pt idx="4997">6.7448855025012673</cx:pt>
          <cx:pt idx="4998">4.9405296350044825</cx:pt>
          <cx:pt idx="4999">2.7867756326916462</cx:pt>
          <cx:pt idx="5000">6.7502583758433925</cx:pt>
          <cx:pt idx="5001">3.9488285404357653</cx:pt>
          <cx:pt idx="5002">7.3811814610106792</cx:pt>
          <cx:pt idx="5003">5.9702636473594453</cx:pt>
          <cx:pt idx="5004">1.5740696435709394</cx:pt>
          <cx:pt idx="5005">5.1376798146115643</cx:pt>
          <cx:pt idx="5006">5.8384000328934231</cx:pt>
          <cx:pt idx="5007">0.97487106744178631</cx:pt>
          <cx:pt idx="5008">8.1297621472788428</cx:pt>
          <cx:pt idx="5009">3.8818545647508182</cx:pt>
          <cx:pt idx="5010">2.5646990722980929</cx:pt>
          <cx:pt idx="5011">2.8447405533797161</cx:pt>
          <cx:pt idx="5012">6.6777147863984165</cx:pt>
          <cx:pt idx="5013">3.0387403565812354</cx:pt>
          <cx:pt idx="5014">1.7716628111452453</cx:pt>
          <cx:pt idx="5015">3.6786196137543081</cx:pt>
          <cx:pt idx="5016">6.486163034931236</cx:pt>
          <cx:pt idx="5017">8.7954193546128714</cx:pt>
          <cx:pt idx="5018">1.9710987931601798</cx:pt>
          <cx:pt idx="5019">3.9657493989608765</cx:pt>
          <cx:pt idx="5020">1.5361986898638724</cx:pt>
          <cx:pt idx="5021">7.2429678878717922</cx:pt>
          <cx:pt idx="5022">2.396002689571751</cx:pt>
          <cx:pt idx="5023">6.1213900346758283</cx:pt>
          <cx:pt idx="5024">6.8015546713641672</cx:pt>
          <cx:pt idx="5025">3.2247163841202235</cx:pt>
          <cx:pt idx="5026">2.8245090796151926</cx:pt>
          <cx:pt idx="5027">3.0055305337033031</cx:pt>
          <cx:pt idx="5028">6.1589883925691691</cx:pt>
          <cx:pt idx="5029">2.3828548596815216</cx:pt>
          <cx:pt idx="5030">6.7565846471314952</cx:pt>
          <cx:pt idx="5031">6.6804965413943531</cx:pt>
          <cx:pt idx="5032">6.9718111070405833</cx:pt>
          <cx:pt idx="5033">0.73889955707066213</cx:pt>
          <cx:pt idx="5034">4.4959084971745096</cx:pt>
          <cx:pt idx="5035">5.3762945212430022</cx:pt>
          <cx:pt idx="5036">7.5695119295621494</cx:pt>
          <cx:pt idx="5037">4.9089266750119496</cx:pt>
          <cx:pt idx="5038">2.1462529802372403</cx:pt>
          <cx:pt idx="5039">5.9996439045170415</cx:pt>
          <cx:pt idx="5040">2.0923983598637799</cx:pt>
          <cx:pt idx="5041">1.2415407803628136</cx:pt>
          <cx:pt idx="5042">8.698437033796278</cx:pt>
          <cx:pt idx="5043">3.2829802377668669</cx:pt>
          <cx:pt idx="5044">7.3998854330862818</cx:pt>
          <cx:pt idx="5045">6.3930803478776692</cx:pt>
          <cx:pt idx="5046">7.4718369758022147</cx:pt>
          <cx:pt idx="5047">6.4017558651823574</cx:pt>
          <cx:pt idx="5048">4.0800975689707935</cx:pt>
          <cx:pt idx="5049">6.8805055436514433</cx:pt>
          <cx:pt idx="5050">8.3592392027896878</cx:pt>
          <cx:pt idx="5051">4.562428077870706</cx:pt>
          <cx:pt idx="5052">1.2616082758226956</cx:pt>
          <cx:pt idx="5053">7.907017360908223</cx:pt>
          <cx:pt idx="5054">5.0101651566901495</cx:pt>
          <cx:pt idx="5055">9.158163388025212</cx:pt>
          <cx:pt idx="5056">4.480881276029109</cx:pt>
          <cx:pt idx="5057">3.4805103505226258</cx:pt>
          <cx:pt idx="5058">2.4791757862196233</cx:pt>
          <cx:pt idx="5059">3.0831556831824214</cx:pt>
          <cx:pt idx="5060">5.2861589985688902</cx:pt>
          <cx:pt idx="5061">1.8308230044400853</cx:pt>
          <cx:pt idx="5062">1.9191602891702155</cx:pt>
          <cx:pt idx="5063">2.6167899110104704</cx:pt>
          <cx:pt idx="5064">2.6887715922502755</cx:pt>
          <cx:pt idx="5065">5.4918597539563851</cx:pt>
          <cx:pt idx="5066">3.857326164469181</cx:pt>
          <cx:pt idx="5067">7.5047800048352782</cx:pt>
          <cx:pt idx="5068">6.6504666531167853</cx:pt>
          <cx:pt idx="5069">4.9155434787748788</cx:pt>
          <cx:pt idx="5070">4.0511103226418141</cx:pt>
          <cx:pt idx="5071">7.7630953546254302</cx:pt>
          <cx:pt idx="5072">5.7688380380632349</cx:pt>
          <cx:pt idx="5073">7.9234352612191641</cx:pt>
          <cx:pt idx="5074">4.2636295815673204</cx:pt>
          <cx:pt idx="5075">4.4606948204704491</cx:pt>
          <cx:pt idx="5076">4.8665136297571241</cx:pt>
          <cx:pt idx="5077">5.4603585517039601</cx:pt>
          <cx:pt idx="5078">7.4578036023041312</cx:pt>
          <cx:pt idx="5079">3.8706907488554423</cx:pt>
          <cx:pt idx="5080">7.8853548236315794</cx:pt>
          <cx:pt idx="5081">7.2168046938378119</cx:pt>
          <cx:pt idx="5082">2.6776980623827766</cx:pt>
          <cx:pt idx="5083">7.870155029313632</cx:pt>
          <cx:pt idx="5084">8.4340601754744178</cx:pt>
          <cx:pt idx="5085">6.8773538086339254</cx:pt>
          <cx:pt idx="5086">1.1074201141126552</cx:pt>
          <cx:pt idx="5087">5.1204740418392003</cx:pt>
          <cx:pt idx="5088">5.8530896817536036</cx:pt>
          <cx:pt idx="5089">2.2530514636971892</cx:pt>
          <cx:pt idx="5090">6.3329160198170769</cx:pt>
          <cx:pt idx="5091">6.330391263496109</cx:pt>
          <cx:pt idx="5092">2.0085234677562207</cx:pt>
          <cx:pt idx="5093">6.0518797972115106</cx:pt>
          <cx:pt idx="5094">2.8337432235841566</cx:pt>
          <cx:pt idx="5095">1.914406959756831</cx:pt>
          <cx:pt idx="5096">7.3256068499433367</cx:pt>
          <cx:pt idx="5097">8.3439407935356265</cx:pt>
          <cx:pt idx="5098">1.8257617298974873</cx:pt>
          <cx:pt idx="5099">4.9033935360679113</cx:pt>
          <cx:pt idx="5100">9.8381207169784162</cx:pt>
          <cx:pt idx="5101">5.9439312250312177</cx:pt>
          <cx:pt idx="5102">5.0471214492537335</cx:pt>
          <cx:pt idx="5103">2.7091148884293785</cx:pt>
          <cx:pt idx="5104">7.0248779839909083</cx:pt>
          <cx:pt idx="5105">6.3687715589207823</cx:pt>
          <cx:pt idx="5106">2.9661595703285082</cx:pt>
          <cx:pt idx="5107">9.5186673948211187</cx:pt>
          <cx:pt idx="5108">1.5897469553434282</cx:pt>
          <cx:pt idx="5109">6.3206332361497051</cx:pt>
          <cx:pt idx="5110">3.8302689903315672</cx:pt>
          <cx:pt idx="5111">1.6727640553236141</cx:pt>
          <cx:pt idx="5112">7.7656892814121319</cx:pt>
          <cx:pt idx="5113">2.2593594335643319</cx:pt>
          <cx:pt idx="5114">5.7839624098634186</cx:pt>
          <cx:pt idx="5115">7.1124223783167899</cx:pt>
          <cx:pt idx="5116">3.0495953388292891</cx:pt>
          <cx:pt idx="5117">4.2213158294758628</cx:pt>
          <cx:pt idx="5118">5.9603561744769635</cx:pt>
          <cx:pt idx="5119">5.6866800112639755</cx:pt>
          <cx:pt idx="5120">8.376809848949776</cx:pt>
          <cx:pt idx="5121">4.9667885142945725</cx:pt>
          <cx:pt idx="5122">5.2227676459185393</cx:pt>
          <cx:pt idx="5123">4.1178930371602878</cx:pt>
          <cx:pt idx="5124">3.5020637211259791</cx:pt>
          <cx:pt idx="5125">8.9764468360295915</cx:pt>
          <cx:pt idx="5126">3.8184732902380505</cx:pt>
          <cx:pt idx="5127">6.1305462951237644</cx:pt>
          <cx:pt idx="5128">5.3280846745593067</cx:pt>
          <cx:pt idx="5129">3.9767976103951321</cx:pt>
          <cx:pt idx="5130">7.4695308529332705</cx:pt>
          <cx:pt idx="5131">7.7069102638316904</cx:pt>
          <cx:pt idx="5132">5.6762614839223051</cx:pt>
          <cx:pt idx="5133">1.9944830762234451</cx:pt>
          <cx:pt idx="5134">0.93245963880407834</cx:pt>
          <cx:pt idx="5135">7.2238495290752844</cx:pt>
          <cx:pt idx="5136">2.2326544025180644</cx:pt>
          <cx:pt idx="5137">6.6528117701016267</cx:pt>
          <cx:pt idx="5138">5.8351827665424132</cx:pt>
          <cx:pt idx="5139">5.104608999389022</cx:pt>
          <cx:pt idx="5140">3.6569598951386952</cx:pt>
          <cx:pt idx="5141">3.5796743580855432</cx:pt>
          <cx:pt idx="5142">8.9663031666954431</cx:pt>
          <cx:pt idx="5143">8.502153366199078</cx:pt>
          <cx:pt idx="5144">6.243846525342974</cx:pt>
          <cx:pt idx="5145">6.3222489904531187</cx:pt>
          <cx:pt idx="5146">2.0757684562339582</cx:pt>
          <cx:pt idx="5147">8.8322916536999223</cx:pt>
          <cx:pt idx="5148">1.1771569787200709</cx:pt>
          <cx:pt idx="5149">3.9766138473811639</cx:pt>
          <cx:pt idx="5150">1.0293248284436349</cx:pt>
          <cx:pt idx="5151">3.938925578619684</cx:pt>
          <cx:pt idx="5152">2.7190043453266677</cx:pt>
          <cx:pt idx="5153">9.0077791493621433</cx:pt>
          <cx:pt idx="5154">1.6616407055635927</cx:pt>
          <cx:pt idx="5155">6.7354602020695307</cx:pt>
          <cx:pt idx="5156">5.5778596881313582</cx:pt>
          <cx:pt idx="5157">8.1007611528668058</cx:pt>
          <cx:pt idx="5158">9.1647468251526796</cx:pt>
          <cx:pt idx="5159">2.6817166489561357</cx:pt>
          <cx:pt idx="5160">6.1265970734297177</cx:pt>
          <cx:pt idx="5161">3.0774685328838123</cx:pt>
          <cx:pt idx="5162">7.2983112547493896</cx:pt>
          <cx:pt idx="5163">1.4217327606599488</cx:pt>
          <cx:pt idx="5164">6.0769236550744132</cx:pt>
          <cx:pt idx="5165">6.7610985479106471</cx:pt>
          <cx:pt idx="5166">8.703985018252034</cx:pt>
          <cx:pt idx="5167">7.5194417189884275</cx:pt>
          <cx:pt idx="5168">8.1675903229659781</cx:pt>
          <cx:pt idx="5169">5.0103155255892506</cx:pt>
          <cx:pt idx="5170">6.5630813899862925</cx:pt>
          <cx:pt idx="5171">4.1453999153070527</cx:pt>
          <cx:pt idx="5172">5.4866241633267876</cx:pt>
          <cx:pt idx="5173">7.1764040023481392</cx:pt>
          <cx:pt idx="5174">9.0293048294570042</cx:pt>
          <cx:pt idx="5175">2.1124341124573993</cx:pt>
          <cx:pt idx="5176">7.5638172555614203</cx:pt>
          <cx:pt idx="5177">2.2554853342476759</cx:pt>
          <cx:pt idx="5178">1.3579090418360158</cx:pt>
          <cx:pt idx="5179">6.8378305817674079</cx:pt>
          <cx:pt idx="5180">4.0066872261305511</cx:pt>
          <cx:pt idx="5181">6.9768767287672695</cx:pt>
          <cx:pt idx="5182">7.9570417200334047</cx:pt>
          <cx:pt idx="5183">1.3571969401289072</cx:pt>
          <cx:pt idx="5184">3.9129043108612906</cx:pt>
          <cx:pt idx="5185">7.375536592080187</cx:pt>
          <cx:pt idx="5186">7.0349201466185924</cx:pt>
          <cx:pt idx="5187">4.4758944962375775</cx:pt>
          <cx:pt idx="5188">7.927872712084759</cx:pt>
          <cx:pt idx="5189">4.5466725699735893</cx:pt>
          <cx:pt idx="5190">7.4239432914285528</cx:pt>
          <cx:pt idx="5191">5.7045429060163233</cx:pt>
          <cx:pt idx="5192">0.60085876919290959</cx:pt>
          <cx:pt idx="5193">4.8342261014791816</cx:pt>
          <cx:pt idx="5194">1.4679941815574944</cx:pt>
          <cx:pt idx="5195">3.6200330576799145</cx:pt>
          <cx:pt idx="5196">5.7383605728211027</cx:pt>
          <cx:pt idx="5197">5.757837269074999</cx:pt>
          <cx:pt idx="5198">5.039515398462008</cx:pt>
          <cx:pt idx="5199">0.866756279043703</cx:pt>
          <cx:pt idx="5200">3.1401527461702949</cx:pt>
          <cx:pt idx="5201">5.9449062848653451</cx:pt>
          <cx:pt idx="5202">2.2950650204635421</cx:pt>
          <cx:pt idx="5203">8.5111755947108172</cx:pt>
          <cx:pt idx="5204">3.4046089817415526</cx:pt>
          <cx:pt idx="5205">7.9309738867779158</cx:pt>
          <cx:pt idx="5206">4.8538021872014561</cx:pt>
          <cx:pt idx="5207">4.2751298300283072</cx:pt>
          <cx:pt idx="5208">2.3936030627382232</cx:pt>
          <cx:pt idx="5209">6.2732104577990384</cx:pt>
          <cx:pt idx="5210">3.6074249955678654</cx:pt>
          <cx:pt idx="5211">6.031058992757119</cx:pt>
          <cx:pt idx="5212">3.9150925488622468</cx:pt>
          <cx:pt idx="5213">6.1854924098815243</cx:pt>
          <cx:pt idx="5214">5.286259999583514</cx:pt>
          <cx:pt idx="5215">6.9194852056542313</cx:pt>
          <cx:pt idx="5216">4.3994009110919148</cx:pt>
          <cx:pt idx="5217">5.0069915359638308</cx:pt>
          <cx:pt idx="5218">5.8673589890229483</cx:pt>
          <cx:pt idx="5219">2.1545716182993475</cx:pt>
          <cx:pt idx="5220">6.4244037523101607</cx:pt>
          <cx:pt idx="5221">2.6335533592319722</cx:pt>
          <cx:pt idx="5222">7.1966259370586201</cx:pt>
          <cx:pt idx="5223">3.6940857691304609</cx:pt>
          <cx:pt idx="5224">5.6055291709950641</cx:pt>
          <cx:pt idx="5225">5.1910534040217478</cx:pt>
          <cx:pt idx="5226">3.295523761301836</cx:pt>
          <cx:pt idx="5227">6.4188829717697207</cx:pt>
          <cx:pt idx="5228">4.4237006592965873</cx:pt>
          <cx:pt idx="5229">4.4254726159233453</cx:pt>
          <cx:pt idx="5230">7.8900805926799142</cx:pt>
          <cx:pt idx="5231">5.5037658861451391</cx:pt>
          <cx:pt idx="5232">6.7293878902011937</cx:pt>
          <cx:pt idx="5233">4.5508982050383029</cx:pt>
          <cx:pt idx="5234">1.7947948607540445</cx:pt>
          <cx:pt idx="5235">3.7809821212988615</cx:pt>
          <cx:pt idx="5236">2.0700596914306155</cx:pt>
          <cx:pt idx="5237">6.0163453678046039</cx:pt>
          <cx:pt idx="5238">2.6552042749943174</cx:pt>
          <cx:pt idx="5239">4.9207399087359356</cx:pt>
          <cx:pt idx="5240">3.8835050001858358</cx:pt>
          <cx:pt idx="5241">4.8073518862161553</cx:pt>
          <cx:pt idx="5242">4.3710595611936878</cx:pt>
          <cx:pt idx="5243">2.5058412660510063</cx:pt>
          <cx:pt idx="5244">3.6191792359433359</cx:pt>
          <cx:pt idx="5245">2.9408682249122782</cx:pt>
          <cx:pt idx="5246">3.5910326815586897</cx:pt>
          <cx:pt idx="5247">7.3751651188220029</cx:pt>
          <cx:pt idx="5248">9.6544979157673048</cx:pt>
          <cx:pt idx="5249">7.2165558029231605</cx:pt>
          <cx:pt idx="5250">6.4870534540991027</cx:pt>
          <cx:pt idx="5251">0.58117458770407515</cx:pt>
          <cx:pt idx="5252">5.4838591093558549</cx:pt>
          <cx:pt idx="5253">3.3322502554467386</cx:pt>
          <cx:pt idx="5254">7.292821052276615</cx:pt>
          <cx:pt idx="5255">4.7288134188335054</cx:pt>
          <cx:pt idx="5256">8.292879960507225</cx:pt>
          <cx:pt idx="5257">2.7625879929209374</cx:pt>
          <cx:pt idx="5258">4.9201719158779671</cx:pt>
          <cx:pt idx="5259">1.2488063294791663</cx:pt>
          <cx:pt idx="5260">4.2422483627112069</cx:pt>
          <cx:pt idx="5261">1.1765343942543951</cx:pt>
          <cx:pt idx="5262">7.1215816122111981</cx:pt>
          <cx:pt idx="5263">8.9420588330931423</cx:pt>
          <cx:pt idx="5264">6.9728933335972165</cx:pt>
          <cx:pt idx="5265">4.0456617081433395</cx:pt>
          <cx:pt idx="5266">3.5069999385796295</cx:pt>
          <cx:pt idx="5267">5.416233099965897</cx:pt>
          <cx:pt idx="5268">4.9136431487314116</cx:pt>
          <cx:pt idx="5269">7.378169582176187</cx:pt>
          <cx:pt idx="5270">4.0066495666606583</cx:pt>
          <cx:pt idx="5271">8.8306849858047336</cx:pt>
          <cx:pt idx="5272">7.2848591209697382</cx:pt>
          <cx:pt idx="5273">1.2790963086218139</cx:pt>
          <cx:pt idx="5274">4.7504861995569865</cx:pt>
          <cx:pt idx="5275">5.8420094294625695</cx:pt>
          <cx:pt idx="5276">4.4648326528127456</cx:pt>
          <cx:pt idx="5277">6.010794859956512</cx:pt>
          <cx:pt idx="5278">3.4541945453307319</cx:pt>
          <cx:pt idx="5279">2.8427182025485704</cx:pt>
          <cx:pt idx="5280">8.0936696938373309</cx:pt>
          <cx:pt idx="5281">6.07823298697609</cx:pt>
          <cx:pt idx="5282">2.9188243776529275</cx:pt>
          <cx:pt idx="5283">4.3940006526989297</cx:pt>
          <cx:pt idx="5284">5.6770992482799834</cx:pt>
          <cx:pt idx="5285">1.9035146771854263</cx:pt>
          <cx:pt idx="5286">3.9430652085480018</cx:pt>
          <cx:pt idx="5287">1.962192692633594</cx:pt>
          <cx:pt idx="5288">2.9676779540965201</cx:pt>
          <cx:pt idx="5289">3.9277412003931991</cx:pt>
          <cx:pt idx="5290">3.5100953093867533</cx:pt>
          <cx:pt idx="5291">6.5314617497381899</cx:pt>
          <cx:pt idx="5292">2.6098501929811464</cx:pt>
          <cx:pt idx="5293">2.367261676303154</cx:pt>
          <cx:pt idx="5294">5.0208471238897854</cx:pt>
          <cx:pt idx="5295">2.0188200727734911</cx:pt>
          <cx:pt idx="5296">4.3908927719145403</cx:pt>
          <cx:pt idx="5297">4.1005971740471896</cx:pt>
          <cx:pt idx="5298">4.8397078407691563</cx:pt>
          <cx:pt idx="5299">4.3054561314644104</cx:pt>
          <cx:pt idx="5300">8.6444831568946547</cx:pt>
          <cx:pt idx="5301">3.107015593363923</cx:pt>
          <cx:pt idx="5302">5.6066349192943861</cx:pt>
          <cx:pt idx="5303">3.7483225623320697</cx:pt>
          <cx:pt idx="5304">9.4521519860604037</cx:pt>
          <cx:pt idx="5305">2.1962360305119768</cx:pt>
          <cx:pt idx="5306">6.7300751217712946</cx:pt>
          <cx:pt idx="5307">4.626645343182977</cx:pt>
          <cx:pt idx="5308">2.493258055300692</cx:pt>
          <cx:pt idx="5309">2.6548995439750476</cx:pt>
          <cx:pt idx="5310">0.67766125145384726</cx:pt>
          <cx:pt idx="5311">9.0170361483491206</cx:pt>
          <cx:pt idx="5312">1.5272363578754193</cx:pt>
          <cx:pt idx="5313">3.3809392607518616</cx:pt>
          <cx:pt idx="5314">6.0096572447423711</cx:pt>
          <cx:pt idx="5315">3.2567079566605797</cx:pt>
          <cx:pt idx="5316">3.3274109903686488</cx:pt>
          <cx:pt idx="5317">5.274308733239959</cx:pt>
          <cx:pt idx="5318">2.7068902382039139</cx:pt>
          <cx:pt idx="5319">4.7793438004707731</cx:pt>
          <cx:pt idx="5320">4.6323754222810365</cx:pt>
          <cx:pt idx="5321">6.8050218985570492</cx:pt>
          <cx:pt idx="5322">2.7265611166483614</cx:pt>
          <cx:pt idx="5323">5.600971085307819</cx:pt>
          <cx:pt idx="5324">5.4139147299508057</cx:pt>
          <cx:pt idx="5325">3.0412518816133725</cx:pt>
          <cx:pt idx="5326">4.6827601982922058</cx:pt>
          <cx:pt idx="5327">2.2919629812781102</cx:pt>
          <cx:pt idx="5328">5.9248831199290333</cx:pt>
          <cx:pt idx="5329">8.7591378562609741</cx:pt>
          <cx:pt idx="5330">9.0538218493463063</cx:pt>
          <cx:pt idx="5331">4.8425007081621647</cx:pt>
          <cx:pt idx="5332">2.5653938381137928</cx:pt>
          <cx:pt idx="5333">2.2290188585373327</cx:pt>
          <cx:pt idx="5334">2.6430911272454223</cx:pt>
          <cx:pt idx="5335">0.33923873380500302</cx:pt>
          <cx:pt idx="5336">2.6277516318002609</cx:pt>
          <cx:pt idx="5337">0.63216219782804173</cx:pt>
          <cx:pt idx="5338">0.47254129004319501</cx:pt>
          <cx:pt idx="5339">3.1220833058747788</cx:pt>
          <cx:pt idx="5340">7.6348166775044382</cx:pt>
          <cx:pt idx="5341">2.757385139573759</cx:pt>
          <cx:pt idx="5342">1.5827457226047565</cx:pt>
          <cx:pt idx="5343">6.1067876406567176</cx:pt>
          <cx:pt idx="5344">3.9256686645973913</cx:pt>
          <cx:pt idx="5345">5.5225415591193538</cx:pt>
          <cx:pt idx="5346">5.700184989567008</cx:pt>
          <cx:pt idx="5347">3.9585871240086332</cx:pt>
          <cx:pt idx="5348">3.1942821380563382</cx:pt>
          <cx:pt idx="5349">2.4390894159530729</cx:pt>
          <cx:pt idx="5350">8.9633151683517163</cx:pt>
          <cx:pt idx="5351">5.1973450425551242</cx:pt>
          <cx:pt idx="5352">2.0203004840388283</cx:pt>
          <cx:pt idx="5353">1.5699911490973468</cx:pt>
          <cx:pt idx="5354">5.2087715149516871</cx:pt>
          <cx:pt idx="5355">7.9399699876833294</cx:pt>
          <cx:pt idx="5356">3.2824239998006499</cx:pt>
          <cx:pt idx="5357">7.3494247402778283</cx:pt>
          <cx:pt idx="5358">2.8494783682025178</cx:pt>
          <cx:pt idx="5359">2.9245928457015138</cx:pt>
          <cx:pt idx="5360">4.5072219453864619</cx:pt>
          <cx:pt idx="5361">5.2881137175973745</cx:pt>
          <cx:pt idx="5362">4.5924301030876915</cx:pt>
          <cx:pt idx="5363">7.0879971504704216</cx:pt>
          <cx:pt idx="5364">6.52270801372247</cx:pt>
          <cx:pt idx="5365">5.0764705113194371</cx:pt>
          <cx:pt idx="5366">1.4034214118211912</cx:pt>
          <cx:pt idx="5367">4.2123057342921424</cx:pt>
          <cx:pt idx="5368">7.5074948258811345</cx:pt>
          <cx:pt idx="5369">2.897430105118004</cx:pt>
          <cx:pt idx="5370">2.2022546493629305</cx:pt>
          <cx:pt idx="5371">1.7211937803718582</cx:pt>
          <cx:pt idx="5372">6.4127798675488048</cx:pt>
          <cx:pt idx="5373">5.9466754040387038</cx:pt>
          <cx:pt idx="5374">0.68329507975001802</cx:pt>
          <cx:pt idx="5375">2.2333110794505915</cx:pt>
          <cx:pt idx="5376">8.810824146448379</cx:pt>
          <cx:pt idx="5377">0.6753839091206123</cx:pt>
          <cx:pt idx="5378">5.7405972429088408</cx:pt>
          <cx:pt idx="5379">0.53590792633933992</cx:pt>
          <cx:pt idx="5380">6.3437257558826516</cx:pt>
          <cx:pt idx="5381">6.7256009180291496</cx:pt>
          <cx:pt idx="5382">3.2942432699517434</cx:pt>
          <cx:pt idx="5383">2.8513072680309604</cx:pt>
          <cx:pt idx="5384">5.9121980373061174</cx:pt>
          <cx:pt idx="5385">6.8506781178131089</cx:pt>
          <cx:pt idx="5386">7.1153461720197271</cx:pt>
          <cx:pt idx="5387">6.2185098169415891</cx:pt>
          <cx:pt idx="5388">4.6624704784921942</cx:pt>
          <cx:pt idx="5389">2.2149127259636652</cx:pt>
          <cx:pt idx="5390">3.3710885848415666</cx:pt>
          <cx:pt idx="5391">6.0730597279664327</cx:pt>
          <cx:pt idx="5392">2.8739630438767234</cx:pt>
          <cx:pt idx="5393">4.9279901288739261</cx:pt>
          <cx:pt idx="5394">6.3483202076470366</cx:pt>
          <cx:pt idx="5395">7.9046840006556307</cx:pt>
          <cx:pt idx="5396">7.2934852840500817</cx:pt>
          <cx:pt idx="5397">8.8151634003894159</cx:pt>
          <cx:pt idx="5398">4.1323136352836229</cx:pt>
          <cx:pt idx="5399">8.4554861535447685</cx:pt>
          <cx:pt idx="5400">5.2855207400978319</cx:pt>
          <cx:pt idx="5401">8.0004250640565928</cx:pt>
          <cx:pt idx="5402">6.1546121128927194</cx:pt>
          <cx:pt idx="5403">6.5679501096521644</cx:pt>
          <cx:pt idx="5404">5.3102481497153509</cx:pt>
          <cx:pt idx="5405">6.8875217580185204</cx:pt>
          <cx:pt idx="5406">6.5397567516595441</cx:pt>
          <cx:pt idx="5407">1.871178929564203</cx:pt>
          <cx:pt idx="5408">3.278100773506881</cx:pt>
          <cx:pt idx="5409">3.5358688743607809</cx:pt>
          <cx:pt idx="5410">8.6136608507389063</cx:pt>
          <cx:pt idx="5411">6.2841607367770926</cx:pt>
          <cx:pt idx="5412">3.2020783818787999</cx:pt>
          <cx:pt idx="5413">2.421843529849256</cx:pt>
          <cx:pt idx="5414">8.490607097568077</cx:pt>
          <cx:pt idx="5415">8.6325173557316077</cx:pt>
          <cx:pt idx="5416">3.5318410815699055</cx:pt>
          <cx:pt idx="5417">1.5303807216763134</cx:pt>
          <cx:pt idx="5418">6.5995417561263583</cx:pt>
          <cx:pt idx="5419">2.3179758646293083</cx:pt>
          <cx:pt idx="5420">4.5480813490244447</cx:pt>
          <cx:pt idx="5421">1.6037189360848894</cx:pt>
          <cx:pt idx="5422">3.3992984625092584</cx:pt>
          <cx:pt idx="5423">5.0525619506226889</cx:pt>
          <cx:pt idx="5424">1.826443398282696</cx:pt>
          <cx:pt idx="5425">3.1774143209232433</cx:pt>
          <cx:pt idx="5426">7.5156887953777511</cx:pt>
          <cx:pt idx="5427">8.3262381371791214</cx:pt>
          <cx:pt idx="5428">5.3930703411305352</cx:pt>
          <cx:pt idx="5429">5.1728132063416083</cx:pt>
          <cx:pt idx="5430">7.1919066429237439</cx:pt>
          <cx:pt idx="5431">8.3442506234286249</cx:pt>
          <cx:pt idx="5432">3.7513044577224575</cx:pt>
          <cx:pt idx="5433">4.3053642316763803</cx:pt>
          <cx:pt idx="5434">6.2388435625950169</cx:pt>
          <cx:pt idx="5435">5.2883595664953322</cx:pt>
          <cx:pt idx="5436">3.4824187584475554</cx:pt>
          <cx:pt idx="5437">8.0873084206563028</cx:pt>
          <cx:pt idx="5438">2.5175172356908186</cx:pt>
          <cx:pt idx="5439">9.0601694160868682</cx:pt>
          <cx:pt idx="5440">3.9840867343823616</cx:pt>
          <cx:pt idx="5441">6.6338206880426309</cx:pt>
          <cx:pt idx="5442">7.7285723607750354</cx:pt>
          <cx:pt idx="5443">1.3571443936653624</cx:pt>
          <cx:pt idx="5444">7.2833997107673767</cx:pt>
          <cx:pt idx="5445">5.5458392116796489</cx:pt>
          <cx:pt idx="5446">8.7587175070410979</cx:pt>
          <cx:pt idx="5447">2.7690855837866115</cx:pt>
          <cx:pt idx="5448">6.4553341352276004</cx:pt>
          <cx:pt idx="5449">0.55954951570303335</cx:pt>
          <cx:pt idx="5450">1.6866152038396196</cx:pt>
          <cx:pt idx="5451">4.2293978773785241</cx:pt>
          <cx:pt idx="5452">8.90777140252926</cx:pt>
          <cx:pt idx="5453">2.3485749343296751</cx:pt>
          <cx:pt idx="5454">8.8646653069863142</cx:pt>
          <cx:pt idx="5455">8.5182678850165168</cx:pt>
          <cx:pt idx="5456">4.8124904375038575</cx:pt>
          <cx:pt idx="5457">6.8087079938250721</cx:pt>
          <cx:pt idx="5458">3.4584160397964974</cx:pt>
          <cx:pt idx="5459">8.549997271802102</cx:pt>
          <cx:pt idx="5460">8.3306546736486524</cx:pt>
          <cx:pt idx="5461">9.2237921604560604</cx:pt>
          <cx:pt idx="5462">1.473369782351841</cx:pt>
          <cx:pt idx="5463">0.72623945533334455</cx:pt>
          <cx:pt idx="5464">2.6542679431456166</cx:pt>
          <cx:pt idx="5465">5.5255502759558102</cx:pt>
          <cx:pt idx="5466">1.5875333853873963</cx:pt>
          <cx:pt idx="5467">2.2082386647293246</cx:pt>
          <cx:pt idx="5468">7.3093734192660378</cx:pt>
          <cx:pt idx="5469">7.1316781954591484</cx:pt>
          <cx:pt idx="5470">1.3350989851525403</cx:pt>
          <cx:pt idx="5471">2.3120872580376792</cx:pt>
          <cx:pt idx="5472">5.7598328808224206</cx:pt>
          <cx:pt idx="5473">2.1957028988865668</cx:pt>
          <cx:pt idx="5474">3.2634278987736289</cx:pt>
          <cx:pt idx="5475">3.8895980858715129</cx:pt>
          <cx:pt idx="5476">7.664316929067982</cx:pt>
          <cx:pt idx="5477">8.1123706987831845</cx:pt>
          <cx:pt idx="5478">9.0225036752411789</cx:pt>
          <cx:pt idx="5479">5.8402344405287252</cx:pt>
          <cx:pt idx="5480">2.0455450247759002</cx:pt>
          <cx:pt idx="5481">7.622571205854622</cx:pt>
          <cx:pt idx="5482">8.5602114090327213</cx:pt>
          <cx:pt idx="5483">6.5353024266069877</cx:pt>
          <cx:pt idx="5484">2.2410549621015532</cx:pt>
          <cx:pt idx="5485">8.8529669709337782</cx:pt>
          <cx:pt idx="5486">8.149623688957746</cx:pt>
          <cx:pt idx="5487">4.383811980628602</cx:pt>
          <cx:pt idx="5488">4.1641526908564312</cx:pt>
          <cx:pt idx="5489">5.8284226937200145</cx:pt>
          <cx:pt idx="5490">8.5165834966291563</cx:pt>
          <cx:pt idx="5491">4.0302963331504484</cx:pt>
          <cx:pt idx="5492">8.4054604720730843</cx:pt>
          <cx:pt idx="5493">5.0869688181206687</cx:pt>
          <cx:pt idx="5494">2.7051992006490275</cx:pt>
          <cx:pt idx="5495">3.8688095710521564</cx:pt>
          <cx:pt idx="5496">2.5256149088420345</cx:pt>
          <cx:pt idx="5497">7.9755824945489406</cx:pt>
          <cx:pt idx="5498">6.3408312202888997</cx:pt>
          <cx:pt idx="5499">7.080474376859307</cx:pt>
          <cx:pt idx="5500">5.8929920623682115</cx:pt>
          <cx:pt idx="5501">6.1500698012630739</cx:pt>
          <cx:pt idx="5502">3.3981743201802095</cx:pt>
          <cx:pt idx="5503">3.691020987222287</cx:pt>
          <cx:pt idx="5504">2.4175831417168814</cx:pt>
          <cx:pt idx="5505">0.56787465659101122</cx:pt>
          <cx:pt idx="5506">3.96710044144666</cx:pt>
          <cx:pt idx="5507">6.6676312209904456</cx:pt>
          <cx:pt idx="5508">3.7232700608331593</cx:pt>
          <cx:pt idx="5509">7.1363439627118446</cx:pt>
          <cx:pt idx="5510">6.1447422021502138</cx:pt>
          <cx:pt idx="5511">6.6761754806992197</cx:pt>
          <cx:pt idx="5512">3.842642752502436</cx:pt>
          <cx:pt idx="5513">4.3543481039500573</cx:pt>
          <cx:pt idx="5514">7.6671241929961367</cx:pt>
          <cx:pt idx="5515">4.8216048465595467</cx:pt>
          <cx:pt idx="5516">8.0786210358325228</cx:pt>
          <cx:pt idx="5517">4.4320119711080768</cx:pt>
          <cx:pt idx="5518">1.2417097001527009</cx:pt>
          <cx:pt idx="5519">5.461546538519066</cx:pt>
          <cx:pt idx="5520">3.5570462424411131</cx:pt>
          <cx:pt idx="5521">5.745811575286897</cx:pt>
          <cx:pt idx="5522">7.8213274998750988</cx:pt>
          <cx:pt idx="5523">5.3027144257773209</cx:pt>
          <cx:pt idx="5524">7.4240668039527256</cx:pt>
          <cx:pt idx="5525">8.5468137370197113</cx:pt>
          <cx:pt idx="5526">4.4457433912263529</cx:pt>
          <cx:pt idx="5527">8.096215045101939</cx:pt>
          <cx:pt idx="5528">5.719073768320623</cx:pt>
          <cx:pt idx="5529">2.3842171073181246</cx:pt>
          <cx:pt idx="5530">6.116674883840151</cx:pt>
          <cx:pt idx="5531">3.9034186325063382</cx:pt>
          <cx:pt idx="5532">5.7929661873451526</cx:pt>
          <cx:pt idx="5533">9.0305563131170494</cx:pt>
          <cx:pt idx="5534">2.2358233675642856</cx:pt>
          <cx:pt idx="5535">6.905868881581414</cx:pt>
          <cx:pt idx="5536">6.9163438015939018</cx:pt>
          <cx:pt idx="5537">7.192850592118436</cx:pt>
          <cx:pt idx="5538">3.1272611256678067</cx:pt>
          <cx:pt idx="5539">2.5386392009218417</cx:pt>
          <cx:pt idx="5540">6.0594919359691577</cx:pt>
          <cx:pt idx="5541">6.8668573203729313</cx:pt>
          <cx:pt idx="5542">4.218954947397334</cx:pt>
          <cx:pt idx="5543">4.434762742815515</cx:pt>
          <cx:pt idx="5544">4.3323643573821613</cx:pt>
          <cx:pt idx="5545">6.1013752215133721</cx:pt>
          <cx:pt idx="5546">8.0579491927323339</cx:pt>
          <cx:pt idx="5547">6.7859457793790323</cx:pt>
          <cx:pt idx="5548">7.7189479847549007</cx:pt>
          <cx:pt idx="5549">7.8152114790025662</cx:pt>
          <cx:pt idx="5550">5.1603240973330973</cx:pt>
          <cx:pt idx="5551">7.6872314963547863</cx:pt>
          <cx:pt idx="5552">1.8469937131308614</cx:pt>
          <cx:pt idx="5553">1.8295478373966239</cx:pt>
          <cx:pt idx="5554">6.7181016765123918</cx:pt>
          <cx:pt idx="5555">1.7051716571509852</cx:pt>
          <cx:pt idx="5556">7.0971843075336487</cx:pt>
          <cx:pt idx="5557">6.4007074998346258</cx:pt>
          <cx:pt idx="5558">5.9912811756511335</cx:pt>
          <cx:pt idx="5559">8.3314057078005668</cx:pt>
          <cx:pt idx="5560">4.6866235408012038</cx:pt>
          <cx:pt idx="5561">0.44550788999026969</cx:pt>
          <cx:pt idx="5562">9.4994730083590646</cx:pt>
          <cx:pt idx="5563">3.141912598131916</cx:pt>
          <cx:pt idx="5564">4.3200472469906259</cx:pt>
          <cx:pt idx="5565">6.1538383068690123</cx:pt>
          <cx:pt idx="5566">3.3777101693330698</cx:pt>
          <cx:pt idx="5567">2.7994625583055734</cx:pt>
          <cx:pt idx="5568">8.5548815114281602</cx:pt>
          <cx:pt idx="5569">8.7092144373742677</cx:pt>
          <cx:pt idx="5570">6.5150011898837104</cx:pt>
          <cx:pt idx="5571">2.6455794232972201</cx:pt>
          <cx:pt idx="5572">7.6047556780471472</cx:pt>
          <cx:pt idx="5573">4.8972427929662583</cx:pt>
          <cx:pt idx="5574">5.9885452401989223</cx:pt>
          <cx:pt idx="5575">6.3857802278125231</cx:pt>
          <cx:pt idx="5576">4.3435317201383956</cx:pt>
          <cx:pt idx="5577">3.4707171673423955</cx:pt>
          <cx:pt idx="5578">6.672317257813555</cx:pt>
          <cx:pt idx="5579">5.6408069366070368</cx:pt>
          <cx:pt idx="5580">2.3021902293104661</cx:pt>
          <cx:pt idx="5581">0.87417841987137612</cx:pt>
          <cx:pt idx="5582">1.5330364903496809</cx:pt>
          <cx:pt idx="5583">3.2887216267308839</cx:pt>
          <cx:pt idx="5584">7.3963275044773864</cx:pt>
          <cx:pt idx="5585">8.0731674795710084</cx:pt>
          <cx:pt idx="5586">7.0770501676190882</cx:pt>
          <cx:pt idx="5587">1.6304138693129486</cx:pt>
          <cx:pt idx="5588">4.8247780396382591</cx:pt>
          <cx:pt idx="5589">9.0818844111105399</cx:pt>
          <cx:pt idx="5590">1.5454884780448479</cx:pt>
          <cx:pt idx="5591">2.9588703662601388</cx:pt>
          <cx:pt idx="5592">3.8473158139402441</cx:pt>
          <cx:pt idx="5593">6.9866564890870997</cx:pt>
          <cx:pt idx="5594">6.933644777213642</cx:pt>
          <cx:pt idx="5595">3.2448205809066932</cx:pt>
          <cx:pt idx="5596">4.798339673582225</cx:pt>
          <cx:pt idx="5597">6.1867204662509163</cx:pt>
          <cx:pt idx="5598">2.9851744336727544</cx:pt>
          <cx:pt idx="5599">3.121801192016421</cx:pt>
          <cx:pt idx="5600">9.4793966291176694</cx:pt>
          <cx:pt idx="5601">5.2267658977479261</cx:pt>
          <cx:pt idx="5602">6.3479199895319223</cx:pt>
          <cx:pt idx="5603">8.4910334886832608</cx:pt>
          <cx:pt idx="5604">1.1223926267743267</cx:pt>
          <cx:pt idx="5605">5.4377739507143392</cx:pt>
          <cx:pt idx="5606">4.89941110205916</cx:pt>
          <cx:pt idx="5607">5.9995524579045263</cx:pt>
          <cx:pt idx="5608">5.3321286253523184</cx:pt>
          <cx:pt idx="5609">8.4396334329093214</cx:pt>
          <cx:pt idx="5610">5.3080304243147953</cx:pt>
          <cx:pt idx="5611">5.2288080434629549</cx:pt>
          <cx:pt idx="5612">5.209148747858805</cx:pt>
          <cx:pt idx="5613">8.1023353616032097</cx:pt>
          <cx:pt idx="5614">7.027707200525775</cx:pt>
          <cx:pt idx="5615">5.4451988640165663</cx:pt>
          <cx:pt idx="5616">2.051012606420719</cx:pt>
          <cx:pt idx="5617">3.5108642327453188</cx:pt>
          <cx:pt idx="5618">5.548098874459475</cx:pt>
          <cx:pt idx="5619">1.2859854177300307</cx:pt>
          <cx:pt idx="5620">5.2310091317525593</cx:pt>
          <cx:pt idx="5621">6.8213570728903345</cx:pt>
          <cx:pt idx="5622">1.330235612582146</cx:pt>
          <cx:pt idx="5623">3.7052339656972277</cx:pt>
          <cx:pt idx="5624">2.6749551485847212</cx:pt>
          <cx:pt idx="5625">7.523512446527632</cx:pt>
          <cx:pt idx="5626">3.8562952562598598</cx:pt>
          <cx:pt idx="5627">6.2172472476349103</cx:pt>
          <cx:pt idx="5628">5.9132644338654892</cx:pt>
          <cx:pt idx="5629">4.7105826159629931</cx:pt>
          <cx:pt idx="5630">1.266759228833783</cx:pt>
          <cx:pt idx="5631">7.5635105514753489</cx:pt>
          <cx:pt idx="5632">1.3705530695171708</cx:pt>
          <cx:pt idx="5633">3.5197716035624156</cx:pt>
          <cx:pt idx="5634">7.9094464024993583</cx:pt>
          <cx:pt idx="5635">3.7765760207856856</cx:pt>
          <cx:pt idx="5636">8.4803053272868212</cx:pt>
          <cx:pt idx="5637">4.7472272366919093</cx:pt>
          <cx:pt idx="5638">6.0743130917623489</cx:pt>
          <cx:pt idx="5639">7.5877842077313202</cx:pt>
          <cx:pt idx="5640">4.0056574311788991</cx:pt>
          <cx:pt idx="5641">3.9815212593520277</cx:pt>
          <cx:pt idx="5642">1.3180550092027099</cx:pt>
          <cx:pt idx="5643">5.740352759579606</cx:pt>
          <cx:pt idx="5644">6.6100351846822836</cx:pt>
          <cx:pt idx="5645">9.1826763598376324</cx:pt>
          <cx:pt idx="5646">8.6953394363917447</cx:pt>
          <cx:pt idx="5647">2.2841497822687709</cx:pt>
          <cx:pt idx="5648">9.7340860774376736</cx:pt>
          <cx:pt idx="5649">1.7029787487153767</cx:pt>
          <cx:pt idx="5650">5.2384713313859379</cx:pt>
          <cx:pt idx="5651">3.743406737249761</cx:pt>
          <cx:pt idx="5652">7.1249569586481698</cx:pt>
          <cx:pt idx="5653">7.3432509583446075</cx:pt>
          <cx:pt idx="5654">2.831506413540958</cx:pt>
          <cx:pt idx="5655">4.7399483663249509</cx:pt>
          <cx:pt idx="5656">2.8078176669969439</cx:pt>
          <cx:pt idx="5657">6.2616259356681567</cx:pt>
          <cx:pt idx="5658">3.7685514969960741</cx:pt>
          <cx:pt idx="5659">4.0794183904031831</cx:pt>
          <cx:pt idx="5660">6.9461654965005319</cx:pt>
          <cx:pt idx="5661">1.5913153615132805</cx:pt>
          <cx:pt idx="5662">8.2073570883552271</cx:pt>
          <cx:pt idx="5663">7.0285277606684993</cx:pt>
          <cx:pt idx="5664">4.702584545784358</cx:pt>
          <cx:pt idx="5665">5.7431265187521312</cx:pt>
          <cx:pt idx="5666">4.8594965853987837</cx:pt>
          <cx:pt idx="5667">8.691910724957161</cx:pt>
          <cx:pt idx="5668">3.4913357570132559</cx:pt>
          <cx:pt idx="5669">6.4444962097413505</cx:pt>
          <cx:pt idx="5670">8.9022559646157795</cx:pt>
          <cx:pt idx="5671">3.0635321970108231</cx:pt>
          <cx:pt idx="5672">3.2734850219375451</cx:pt>
          <cx:pt idx="5673">8.0961745052859797</cx:pt>
          <cx:pt idx="5674">5.66150068665136</cx:pt>
          <cx:pt idx="5675">5.9099172144207319</cx:pt>
          <cx:pt idx="5676">9.2522736310175659</cx:pt>
          <cx:pt idx="5677">3.4846953376904937</cx:pt>
          <cx:pt idx="5678">5.6101763223139347</cx:pt>
          <cx:pt idx="5679">7.8838101676511014</cx:pt>
          <cx:pt idx="5680">9.3266035736861532</cx:pt>
          <cx:pt idx="5681">3.8839042112621813</cx:pt>
          <cx:pt idx="5682">4.3887852397549789</cx:pt>
          <cx:pt idx="5683">7.7158299624060112</cx:pt>
          <cx:pt idx="5684">3.7727332197150245</cx:pt>
          <cx:pt idx="5685">5.3103254967792139</cx:pt>
          <cx:pt idx="5686">7.794713022872414</cx:pt>
          <cx:pt idx="5687">6.9909489486005292</cx:pt>
          <cx:pt idx="5688">4.1553213499550541</cx:pt>
          <cx:pt idx="5689">7.854255401563857</cx:pt>
          <cx:pt idx="5690">2.9520157121101507</cx:pt>
          <cx:pt idx="5691">9.056882466106682</cx:pt>
          <cx:pt idx="5692">5.9333823460800268</cx:pt>
          <cx:pt idx="5693">1.4329942008046102</cx:pt>
          <cx:pt idx="5694">4.8212534939047647</cx:pt>
          <cx:pt idx="5695">9.0220772724284508</cx:pt>
          <cx:pt idx="5696">7.9123275819509713</cx:pt>
          <cx:pt idx="5697">6.193174183487832</cx:pt>
          <cx:pt idx="5698">4.3407485503072305</cx:pt>
          <cx:pt idx="5699">3.2294441092659509</cx:pt>
          <cx:pt idx="5700">6.6440268876772546</cx:pt>
          <cx:pt idx="5701">1.3529206527358904</cx:pt>
          <cx:pt idx="5702">2.6205918524160614</cx:pt>
          <cx:pt idx="5703">8.6871465234586864</cx:pt>
          <cx:pt idx="5704">3.8626702790799134</cx:pt>
          <cx:pt idx="5705">3.8240952136608852</cx:pt>
          <cx:pt idx="5706">5.1456280626533513</cx:pt>
          <cx:pt idx="5707">6.3863512737197876</cx:pt>
          <cx:pt idx="5708">5.3046650728530427</cx:pt>
          <cx:pt idx="5709">7.6846959618101804</cx:pt>
          <cx:pt idx="5710">8.5190181341665046</cx:pt>
          <cx:pt idx="5711">4.8138378956510071</cx:pt>
          <cx:pt idx="5712">0.069003492508157835</cx:pt>
          <cx:pt idx="5713">5.0746876909403742</cx:pt>
          <cx:pt idx="5714">3.8556126471491554</cx:pt>
          <cx:pt idx="5715">6.692816909386659</cx:pt>
          <cx:pt idx="5716">8.5586277642603612</cx:pt>
          <cx:pt idx="5717">1.2921677623007572</cx:pt>
          <cx:pt idx="5718">5.5215697978592537</cx:pt>
          <cx:pt idx="5719">0.57968779915890301</cx:pt>
          <cx:pt idx="5720">6.1389005121082132</cx:pt>
          <cx:pt idx="5721">1.6967911773334512</cx:pt>
          <cx:pt idx="5722">6.6816744556931749</cx:pt>
          <cx:pt idx="5723">5.5280576004344333</cx:pt>
          <cx:pt idx="5724">7.5578051054983701</cx:pt>
          <cx:pt idx="5725">8.1793542856523267</cx:pt>
          <cx:pt idx="5726">1.6568218197835476</cx:pt>
          <cx:pt idx="5727">1.2685233623434926</cx:pt>
          <cx:pt idx="5728">5.1705796732806295</cx:pt>
          <cx:pt idx="5729">5.0478219043513555</cx:pt>
          <cx:pt idx="5730">4.9002777679378084</cx:pt>
          <cx:pt idx="5731">6.0405014078559045</cx:pt>
          <cx:pt idx="5732">5.8937917074160602</cx:pt>
          <cx:pt idx="5733">4.6585542690878992</cx:pt>
          <cx:pt idx="5734">7.782068995179741</cx:pt>
          <cx:pt idx="5735">3.7985513395509996</cx:pt>
          <cx:pt idx="5736">3.9861238642878627</cx:pt>
          <cx:pt idx="5737">4.6699630819472855</cx:pt>
          <cx:pt idx="5738">4.309669430254365</cx:pt>
          <cx:pt idx="5739">7.8706397980776819</cx:pt>
          <cx:pt idx="5740">1.5981820396454749</cx:pt>
          <cx:pt idx="5741">7.4122573390421378</cx:pt>
          <cx:pt idx="5742">0.60424225173932256</cx:pt>
          <cx:pt idx="5743">4.9802460817605159</cx:pt>
          <cx:pt idx="5744">7.2833897014108615</cx:pt>
          <cx:pt idx="5745">3.3035180335072036</cx:pt>
          <cx:pt idx="5746">6.4303697794874193</cx:pt>
          <cx:pt idx="5747">9.3113777800505595</cx:pt>
          <cx:pt idx="5748">1.9142495054007833</cx:pt>
          <cx:pt idx="5749">3.850964964871685</cx:pt>
          <cx:pt idx="5750">3.5773609195552352</cx:pt>
          <cx:pt idx="5751">7.5430007626470887</cx:pt>
          <cx:pt idx="5752">8.4018775655680429</cx:pt>
          <cx:pt idx="5753">4.5861359766557683</cx:pt>
          <cx:pt idx="5754">3.6200136964587797</cx:pt>
          <cx:pt idx="5755">8.587917882182424</cx:pt>
          <cx:pt idx="5756">2.3773064542519498</cx:pt>
          <cx:pt idx="5757">4.0505386122216516</cx:pt>
          <cx:pt idx="5758">5.9058634744476848</cx:pt>
          <cx:pt idx="5759">2.770878155234672</cx:pt>
          <cx:pt idx="5760">7.8305592183701078</cx:pt>
          <cx:pt idx="5761">3.3618265828200142</cx:pt>
          <cx:pt idx="5762">1.2874868146647018</cx:pt>
          <cx:pt idx="5763">4.1284464231850979</cx:pt>
          <cx:pt idx="5764">6.1607504404932474</cx:pt>
          <cx:pt idx="5765">2.9162442836736533</cx:pt>
          <cx:pt idx="5766">6.6512193842004361</cx:pt>
          <cx:pt idx="5767">7.0325709905026237</cx:pt>
          <cx:pt idx="5768">-0.17280560075802265</cx:pt>
          <cx:pt idx="5769">7.2996843383411338</cx:pt>
          <cx:pt idx="5770">2.1068744150825678</cx:pt>
          <cx:pt idx="5771">4.4001181803760474</cx:pt>
          <cx:pt idx="5772">1.6894124142875837</cx:pt>
          <cx:pt idx="5773">5.077246109771643</cx:pt>
          <cx:pt idx="5774">5.0823053006430428</cx:pt>
          <cx:pt idx="5775">8.2740376489263845</cx:pt>
          <cx:pt idx="5776">6.8832029851370873</cx:pt>
          <cx:pt idx="5777">6.314365025537036</cx:pt>
          <cx:pt idx="5778">3.5678353130648821</cx:pt>
          <cx:pt idx="5779">5.892804628450321</cx:pt>
          <cx:pt idx="5780">2.3733170680982409</cx:pt>
          <cx:pt idx="5781">5.1717318341738778</cx:pt>
          <cx:pt idx="5782">1.0880473159254884</cx:pt>
          <cx:pt idx="5783">2.5026493271898138</cx:pt>
          <cx:pt idx="5784">1.2459049301831429</cx:pt>
          <cx:pt idx="5785">6.7347262250527802</cx:pt>
          <cx:pt idx="5786">2.403784212987877</cx:pt>
          <cx:pt idx="5787">6.478315210699586</cx:pt>
          <cx:pt idx="5788">5.5444909851773474</cx:pt>
          <cx:pt idx="5789">6.7642313614111043</cx:pt>
          <cx:pt idx="5790">2.035354438299092</cx:pt>
          <cx:pt idx="5791">9.1491366303891759</cx:pt>
          <cx:pt idx="5792">2.6258329005197778</cx:pt>
          <cx:pt idx="5793">2.2367460565341721</cx:pt>
          <cx:pt idx="5794">4.7544831946141848</cx:pt>
          <cx:pt idx="5795">7.090096188513396</cx:pt>
          <cx:pt idx="5796">2.3715702192835115</cx:pt>
          <cx:pt idx="5797">2.0786950002108791</cx:pt>
          <cx:pt idx="5798">2.8507434902131701</cx:pt>
          <cx:pt idx="5799">5.4371055065398082</cx:pt>
          <cx:pt idx="5800">5.925084157926694</cx:pt>
          <cx:pt idx="5801">7.3277556319255934</cx:pt>
          <cx:pt idx="5802">5.0429921701060891</cx:pt>
          <cx:pt idx="5803">0.023165053365768004</cx:pt>
          <cx:pt idx="5804">8.9571664661551615</cx:pt>
          <cx:pt idx="5805">6.6102104558910018</cx:pt>
          <cx:pt idx="5806">9.0681464885037606</cx:pt>
          <cx:pt idx="5807">5.2732454507859625</cx:pt>
          <cx:pt idx="5808">6.2786260785578332</cx:pt>
          <cx:pt idx="5809">8.4116976697265677</cx:pt>
          <cx:pt idx="5810">1.1882634285027032</cx:pt>
          <cx:pt idx="5811">2.7993532657455065</cx:pt>
          <cx:pt idx="5812">7.3371000086046179</cx:pt>
          <cx:pt idx="5813">9.0249561689801965</cx:pt>
          <cx:pt idx="5814">4.5063952126692257</cx:pt>
          <cx:pt idx="5815">0.41643038679230371</cx:pt>
          <cx:pt idx="5816">6.6170277059821228</cx:pt>
          <cx:pt idx="5817">1.0493551138247637</cx:pt>
          <cx:pt idx="5818">5.867300387510431</cx:pt>
          <cx:pt idx="5819">6.6991128715881008</cx:pt>
          <cx:pt idx="5820">4.0647047070154025</cx:pt>
          <cx:pt idx="5821">5.9749769500214107</cx:pt>
          <cx:pt idx="5822">0.6822950956089523</cx:pt>
          <cx:pt idx="5823">5.6980629065472517</cx:pt>
          <cx:pt idx="5824">5.4760515246711758</cx:pt>
          <cx:pt idx="5825">5.3047850495077196</cx:pt>
          <cx:pt idx="5826">1.5463704338122026</cx:pt>
          <cx:pt idx="5827">0.86204020811244553</cx:pt>
          <cx:pt idx="5828">2.4521322542831809</cx:pt>
          <cx:pt idx="5829">3.9630204162548841</cx:pt>
          <cx:pt idx="5830">4.527992788467726</cx:pt>
          <cx:pt idx="5831">1.8850727923532427</cx:pt>
          <cx:pt idx="5832">3.766117253324782</cx:pt>
          <cx:pt idx="5833">3.0113453110844643</cx:pt>
          <cx:pt idx="5834">1.8479148536957313</cx:pt>
          <cx:pt idx="5835">8.2498853859686356</cx:pt>
          <cx:pt idx="5836">1.8804771559688911</cx:pt>
          <cx:pt idx="5837">7.3274505489137089</cx:pt>
          <cx:pt idx="5838">3.7883574479919941</cx:pt>
          <cx:pt idx="5839">4.2395248507880723</cx:pt>
          <cx:pt idx="5840">4.0166628427995681</cx:pt>
          <cx:pt idx="5841">2.1586482942721075</cx:pt>
          <cx:pt idx="5842">2.171299179023312</cx:pt>
          <cx:pt idx="5843">1.1912331717961515</cx:pt>
          <cx:pt idx="5844">3.8953027227943009</cx:pt>
          <cx:pt idx="5845">5.196136089592045</cx:pt>
          <cx:pt idx="5846">1.491456792240931</cx:pt>
          <cx:pt idx="5847">4.9732242479537074</cx:pt>
          <cx:pt idx="5848">9.4475468484825278</cx:pt>
          <cx:pt idx="5849">5.7582699944895044</cx:pt>
          <cx:pt idx="5850">0.6987335506368032</cx:pt>
          <cx:pt idx="5851">3.3536970938995667</cx:pt>
          <cx:pt idx="5852">5.9754686245800119</cx:pt>
          <cx:pt idx="5853">8.7678483361024142</cx:pt>
          <cx:pt idx="5854">4.596533227611495</cx:pt>
          <cx:pt idx="5855">1.6692043474327471</cx:pt>
          <cx:pt idx="5856">5.097351589930101</cx:pt>
          <cx:pt idx="5857">5.508928816430581</cx:pt>
          <cx:pt idx="5858">4.7544841345593465</cx:pt>
          <cx:pt idx="5859">8.5877045374664966</cx:pt>
          <cx:pt idx="5860">9.4533983417329743</cx:pt>
          <cx:pt idx="5861">6.4464430517660798</cx:pt>
          <cx:pt idx="5862">4.5171664914402658</cx:pt>
          <cx:pt idx="5863">2.1210860229259128</cx:pt>
          <cx:pt idx="5864">6.9732195667428307</cx:pt>
          <cx:pt idx="5865">3.3873243335304428</cx:pt>
          <cx:pt idx="5866">5.3148872858181821</cx:pt>
          <cx:pt idx="5867">6.3977414406670992</cx:pt>
          <cx:pt idx="5868">2.0832235058359485</cx:pt>
          <cx:pt idx="5869">3.3564104615540975</cx:pt>
          <cx:pt idx="5870">3.4051567597785466</cx:pt>
          <cx:pt idx="5871">9.5432616417154641</cx:pt>
          <cx:pt idx="5872">4.8559652370318727</cx:pt>
          <cx:pt idx="5873">9.0391552947187428</cx:pt>
          <cx:pt idx="5874">6.4189851726849003</cx:pt>
          <cx:pt idx="5875">4.7865548861653657</cx:pt>
          <cx:pt idx="5876">4.3056021782948051</cx:pt>
          <cx:pt idx="5877">4.9640403092991825</cx:pt>
          <cx:pt idx="5878">7.0809419882061952</cx:pt>
          <cx:pt idx="5879">2.1016963943765985</cx:pt>
          <cx:pt idx="5880">2.4609146911499442</cx:pt>
          <cx:pt idx="5881">0.89536696432568752</cx:pt>
          <cx:pt idx="5882">2.0790405458814538</cx:pt>
          <cx:pt idx="5883">7.9167608507191884</cx:pt>
          <cx:pt idx="5884">2.2356653420605062</cx:pt>
          <cx:pt idx="5885">2.7309115629749305</cx:pt>
          <cx:pt idx="5886">4.7640885543282163</cx:pt>
          <cx:pt idx="5887">3.7687382542612911</cx:pt>
          <cx:pt idx="5888">5.6270464784889924</cx:pt>
          <cx:pt idx="5889">3.8855999962018979</cx:pt>
          <cx:pt idx="5890">3.2224229811300811</cx:pt>
          <cx:pt idx="5891">9.1552417805321831</cx:pt>
          <cx:pt idx="5892">4.8910492860163863</cx:pt>
          <cx:pt idx="5893">6.332840006763119</cx:pt>
          <cx:pt idx="5894">3.8571820267417349</cx:pt>
          <cx:pt idx="5895">2.9955430783398347</cx:pt>
          <cx:pt idx="5896">1.5062796413565218</cx:pt>
          <cx:pt idx="5897">3.0353777169644767</cx:pt>
          <cx:pt idx="5898">6.2056592766746075</cx:pt>
          <cx:pt idx="5899">6.2533546885640696</cx:pt>
          <cx:pt idx="5900">4.8999981723081678</cx:pt>
          <cx:pt idx="5901">5.377418844698397</cx:pt>
          <cx:pt idx="5902">4.8178937965640642</cx:pt>
          <cx:pt idx="5903">8.3705194629028945</cx:pt>
          <cx:pt idx="5904">4.8200670249946462</cx:pt>
          <cx:pt idx="5905">3.0563844922301646</cx:pt>
          <cx:pt idx="5906">6.8386397789883713</cx:pt>
          <cx:pt idx="5907">7.9758169845982421</cx:pt>
          <cx:pt idx="5908">3.0396539209848141</cx:pt>
          <cx:pt idx="5909">5.6621572881509099</cx:pt>
          <cx:pt idx="5910">6.0021069982373678</cx:pt>
          <cx:pt idx="5911">3.9874628722381837</cx:pt>
          <cx:pt idx="5912">1.8464721059130893</cx:pt>
          <cx:pt idx="5913">9.300588239526288</cx:pt>
          <cx:pt idx="5914">7.4508061103738283</cx:pt>
          <cx:pt idx="5915">0.32315999936655848</cx:pt>
          <cx:pt idx="5916">0.73848723951476158</cx:pt>
          <cx:pt idx="5917">6.7762242276735574</cx:pt>
          <cx:pt idx="5918">6.7262993476758179</cx:pt>
          <cx:pt idx="5919">7.2601969437521596</cx:pt>
          <cx:pt idx="5920">6.7333889831156117</cx:pt>
          <cx:pt idx="5921">8.2712817556574585</cx:pt>
          <cx:pt idx="5922">4.5326835479108638</cx:pt>
          <cx:pt idx="5923">2.6527802644168288</cx:pt>
          <cx:pt idx="5924">7.1458489965000496</cx:pt>
          <cx:pt idx="5925">8.4873087136807754</cx:pt>
          <cx:pt idx="5926">4.4122923026138832</cx:pt>
          <cx:pt idx="5927">5.1461103971271296</cx:pt>
          <cx:pt idx="5928">5.1003550755419287</cx:pt>
          <cx:pt idx="5929">7.794818169305354</cx:pt>
          <cx:pt idx="5930">4.2166370166179039</cx:pt>
          <cx:pt idx="5931">2.5592904911982908</cx:pt>
          <cx:pt idx="5932">6.7752420568138003</cx:pt>
          <cx:pt idx="5933">0.30895478800039611</cx:pt>
          <cx:pt idx="5934">5.2455644807040436</cx:pt>
          <cx:pt idx="5935">6.90746901657816</cx:pt>
          <cx:pt idx="5936">5.0897002551770072</cx:pt>
          <cx:pt idx="5937">5.0935653412110113</cx:pt>
          <cx:pt idx="5938">5.1104581923005785</cx:pt>
          <cx:pt idx="5939">6.6507782428207545</cx:pt>
          <cx:pt idx="5940">2.3832126461175731</cx:pt>
          <cx:pt idx="5941">2.8302545066317952</cx:pt>
          <cx:pt idx="5942">8.2204919186896852</cx:pt>
          <cx:pt idx="5943">1.0708132789601614</cx:pt>
          <cx:pt idx="5944">5.3024239269399605</cx:pt>
          <cx:pt idx="5945">3.3855265728302966</cx:pt>
          <cx:pt idx="5946">3.2868789715914604</cx:pt>
          <cx:pt idx="5947">8.472942102765721</cx:pt>
          <cx:pt idx="5948">7.3200864630857643</cx:pt>
          <cx:pt idx="5949">0.43023437320581748</cx:pt>
          <cx:pt idx="5950">5.7639640158440848</cx:pt>
          <cx:pt idx="5951">5.1905163873519573</cx:pt>
          <cx:pt idx="5952">6.1492898250860168</cx:pt>
          <cx:pt idx="5953">5.8475752752303762</cx:pt>
          <cx:pt idx="5954">1.9530102834834571</cx:pt>
          <cx:pt idx="5955">8.5844376774452265</cx:pt>
          <cx:pt idx="5956">2.1503183077821744</cx:pt>
          <cx:pt idx="5957">3.8560279721181159</cx:pt>
          <cx:pt idx="5958">5.1417624708138767</cx:pt>
          <cx:pt idx="5959">6.4012901443149186</cx:pt>
          <cx:pt idx="5960">2.3535193992053332</cx:pt>
          <cx:pt idx="5961">7.7531729588944449</cx:pt>
          <cx:pt idx="5962">1.5503135851317458</cx:pt>
          <cx:pt idx="5963">7.0069444055231536</cx:pt>
          <cx:pt idx="5964">8.8639237999469671</cx:pt>
          <cx:pt idx="5965">6.640077709873891</cx:pt>
          <cx:pt idx="5966">3.7958308121149225</cx:pt>
          <cx:pt idx="5967">3.8175293913581383</cx:pt>
          <cx:pt idx="5968">4.2971047801111766</cx:pt>
          <cx:pt idx="5969">6.3319918781990889</cx:pt>
          <cx:pt idx="5970">2.4361912945672346</cx:pt>
          <cx:pt idx="5971">5.7694102625022357</cx:pt>
          <cx:pt idx="5972">6.4362881249083568</cx:pt>
          <cx:pt idx="5973">4.0065958974104694</cx:pt>
          <cx:pt idx="5974">2.5667067346249555</cx:pt>
          <cx:pt idx="5975">5.7968781554568665</cx:pt>
          <cx:pt idx="5976">5.3455140515371742</cx:pt>
          <cx:pt idx="5977">2.4103577068775932</cx:pt>
          <cx:pt idx="5978">6.8238978265314838</cx:pt>
          <cx:pt idx="5979">1.4280675991915119</cx:pt>
          <cx:pt idx="5980">4.8131011981348681</cx:pt>
          <cx:pt idx="5981">8.9768474310494604</cx:pt>
          <cx:pt idx="5982">6.8453300661480565</cx:pt>
          <cx:pt idx="5983">3.3582531856922886</cx:pt>
          <cx:pt idx="5984">7.6126273408317813</cx:pt>
          <cx:pt idx="5985">4.3159550802400535</cx:pt>
          <cx:pt idx="5986">4.5328995071378113</cx:pt>
          <cx:pt idx="5987">5.5039222468885765</cx:pt>
          <cx:pt idx="5988">5.7199814734270671</cx:pt>
          <cx:pt idx="5989">8.2443727486902141</cx:pt>
          <cx:pt idx="5990">6.0001297746726294</cx:pt>
          <cx:pt idx="5991">7.5325717106818777</cx:pt>
          <cx:pt idx="5992">1.656746845498966</cx:pt>
          <cx:pt idx="5993">5.3412750274487379</cx:pt>
          <cx:pt idx="5994">6.5087641820603732</cx:pt>
          <cx:pt idx="5995">3.9950435588414512</cx:pt>
          <cx:pt idx="5996">6.8642870923831065</cx:pt>
          <cx:pt idx="5997">0.98283190904203066</cx:pt>
          <cx:pt idx="5998">5.7289941434131464</cx:pt>
          <cx:pt idx="5999">7.5748594586317592</cx:pt>
          <cx:pt idx="6000">3.7280282546730232</cx:pt>
          <cx:pt idx="6001">5.9257021886872971</cx:pt>
          <cx:pt idx="6002">10.863992726651851</cx:pt>
          <cx:pt idx="6003">8.4142485831807505</cx:pt>
          <cx:pt idx="6004">6.3480715604744242</cx:pt>
          <cx:pt idx="6005">7.486868556489096</cx:pt>
          <cx:pt idx="6006">10.611614647288071</cx:pt>
          <cx:pt idx="6007">9.5291215141074623</cx:pt>
          <cx:pt idx="6008">9.2086315405472092</cx:pt>
          <cx:pt idx="6009">7.3362351967584871</cx:pt>
          <cx:pt idx="6010">6.2059193718165604</cx:pt>
          <cx:pt idx="6011">3.2793018145138975</cx:pt>
          <cx:pt idx="6012">6.0354538717253172</cx:pt>
          <cx:pt idx="6013">6.6518906451222053</cx:pt>
          <cx:pt idx="6014">11.52573756235217</cx:pt>
          <cx:pt idx="6015">9.300072049191531</cx:pt>
          <cx:pt idx="6016">9.7914968664172122</cx:pt>
          <cx:pt idx="6017">9.3773375674998007</cx:pt>
          <cx:pt idx="6018">10.37693998909559</cx:pt>
          <cx:pt idx="6019">6.6480463244351151</cx:pt>
          <cx:pt idx="6020">6.2659095026860223</cx:pt>
          <cx:pt idx="6021">7.9853484104994656</cx:pt>
          <cx:pt idx="6022">4.8895625213035085</cx:pt>
          <cx:pt idx="6023">3.4293763128749939</cx:pt>
          <cx:pt idx="6024">9.3912904590976325</cx:pt>
          <cx:pt idx="6025">3.7740232149733339</cx:pt>
          <cx:pt idx="6026">4.8805492909745798</cx:pt>
          <cx:pt idx="6027">8.4637890926504937</cx:pt>
          <cx:pt idx="6028">9.6602962273960955</cx:pt>
          <cx:pt idx="6029">6.2487748569515036</cx:pt>
          <cx:pt idx="6030">10.940917830843077</cx:pt>
          <cx:pt idx="6031">4.3823121954885558</cx:pt>
          <cx:pt idx="6032">3.7441335731312</cx:pt>
          <cx:pt idx="6033">6.9078642945813025</cx:pt>
          <cx:pt idx="6034">9.8228885096707046</cx:pt>
          <cx:pt idx="6035">9.507139476066282</cx:pt>
          <cx:pt idx="6036">2.8541377406055597</cx:pt>
          <cx:pt idx="6037">11.607788579203994</cx:pt>
          <cx:pt idx="6038">4.5678813544924193</cx:pt>
          <cx:pt idx="6039">7.6204176411667</cx:pt>
          <cx:pt idx="6040">10.540473861893283</cx:pt>
          <cx:pt idx="6041">6.2093302687734608</cx:pt>
          <cx:pt idx="6042">10.057571617464085</cx:pt>
          <cx:pt idx="6043">8.5299408848198226</cx:pt>
          <cx:pt idx="6044">8.0682248193209354</cx:pt>
          <cx:pt idx="6045">9.2790660567342833</cx:pt>
          <cx:pt idx="6046">6.7340445140022966</cx:pt>
          <cx:pt idx="6047">9.7609729841961936</cx:pt>
          <cx:pt idx="6048">11.261127534471896</cx:pt>
          <cx:pt idx="6049">7.6304035307513516</cx:pt>
          <cx:pt idx="6050">3.8578148666890941</cx:pt>
          <cx:pt idx="6051">3.4053988712144685</cx:pt>
          <cx:pt idx="6052">6.9803502733778524</cx:pt>
          <cx:pt idx="6053">4.2041091261288148</cx:pt>
          <cx:pt idx="6054">5.5952354094193923</cx:pt>
          <cx:pt idx="6055">11.907375729394872</cx:pt>
          <cx:pt idx="6056">11.057409610904251</cx:pt>
          <cx:pt idx="6057">9.6214850316052321</cx:pt>
          <cx:pt idx="6058">1.4262782317798335</cx:pt>
          <cx:pt idx="6059">3.5350412658396815</cx:pt>
          <cx:pt idx="6060">11.192692520365512</cx:pt>
          <cx:pt idx="6061">8.5378313456725436</cx:pt>
          <cx:pt idx="6062">5.8146557899306339</cx:pt>
          <cx:pt idx="6063">6.1151052697523776</cx:pt>
          <cx:pt idx="6064">6.0941274244629122</cx:pt>
          <cx:pt idx="6065">5.394117994273036</cx:pt>
          <cx:pt idx="6066">11.596540019747252</cx:pt>
          <cx:pt idx="6067">8.8941929792752035</cx:pt>
          <cx:pt idx="6068">5.8801890310406977</cx:pt>
          <cx:pt idx="6069">5.0189806631192706</cx:pt>
          <cx:pt idx="6070">5.643241410652494</cx:pt>
          <cx:pt idx="6071">4.8428731254118826</cx:pt>
          <cx:pt idx="6072">10.650472715445218</cx:pt>
          <cx:pt idx="6073">3.464860112541289</cx:pt>
          <cx:pt idx="6074">2.4817631965228673</cx:pt>
          <cx:pt idx="6075">5.32827444484768</cx:pt>
          <cx:pt idx="6076">3.3494895432601615</cx:pt>
          <cx:pt idx="6077">7.2397708482259731</cx:pt>
          <cx:pt idx="6078">9.381793887583413</cx:pt>
          <cx:pt idx="6079">5.5038135790467217</cx:pt>
          <cx:pt idx="6080">10.027697615900252</cx:pt>
          <cx:pt idx="6081">7.7393904064474413</cx:pt>
          <cx:pt idx="6082">10.195721271960402</cx:pt>
          <cx:pt idx="6083">7.9881098577503806</cx:pt>
          <cx:pt idx="6084">11.770641917974572</cx:pt>
          <cx:pt idx="6085">9.4807617318943223</cx:pt>
          <cx:pt idx="6086">8.389259538998779</cx:pt>
          <cx:pt idx="6087">5.6300318644126301</cx:pt>
          <cx:pt idx="6088">9.0809621831576379</cx:pt>
          <cx:pt idx="6089">9.5535083944226358</cx:pt>
          <cx:pt idx="6090">11.708403464859774</cx:pt>
          <cx:pt idx="6091">3.1792568283403098</cx:pt>
          <cx:pt idx="6092">11.26119157522529</cx:pt>
          <cx:pt idx="6093">10.198686157885902</cx:pt>
          <cx:pt idx="6094">6.7113345034921439</cx:pt>
          <cx:pt idx="6095">7.0665203786205675</cx:pt>
          <cx:pt idx="6096">2.3977923236022258</cx:pt>
          <cx:pt idx="6097">8.6968243772145257</cx:pt>
          <cx:pt idx="6098">6.9828894960575605</cx:pt>
          <cx:pt idx="6099">9.7565596370433667</cx:pt>
          <cx:pt idx="6100">2.8292547547782627</cx:pt>
          <cx:pt idx="6101">4.785843292338944</cx:pt>
          <cx:pt idx="6102">6.1903618984036735</cx:pt>
          <cx:pt idx="6103">6.3120196562666928</cx:pt>
          <cx:pt idx="6104">8.162469917039239</cx:pt>
          <cx:pt idx="6105">6.770153430482055</cx:pt>
          <cx:pt idx="6106">8.6776670379339471</cx:pt>
          <cx:pt idx="6107">9.4800689312384989</cx:pt>
          <cx:pt idx="6108">11.812148086549861</cx:pt>
          <cx:pt idx="6109">8.0507337230426401</cx:pt>
          <cx:pt idx="6110">9.4440929638917801</cx:pt>
          <cx:pt idx="6111">9.167836979466891</cx:pt>
          <cx:pt idx="6112">7.1049914745551357</cx:pt>
          <cx:pt idx="6113">4.7632697524952743</cx:pt>
          <cx:pt idx="6114">7.620888480608631</cx:pt>
          <cx:pt idx="6115">11.294362256515058</cx:pt>
          <cx:pt idx="6116">4.9601328214113867</cx:pt>
          <cx:pt idx="6117">8.0993596677331929</cx:pt>
          <cx:pt idx="6118">8.7984490934739448</cx:pt>
          <cx:pt idx="6119">3.6630517110661645</cx:pt>
          <cx:pt idx="6120">8.8907973968502603</cx:pt>
          <cx:pt idx="6121">9.7602056055566209</cx:pt>
          <cx:pt idx="6122">6.5490186774143746</cx:pt>
          <cx:pt idx="6123">4.770637217624115</cx:pt>
          <cx:pt idx="6124">5.5089192962176172</cx:pt>
          <cx:pt idx="6125">8.8996503638171873</cx:pt>
          <cx:pt idx="6126">9.3737974107693276</cx:pt>
          <cx:pt idx="6127">5.4862902998149758</cx:pt>
          <cx:pt idx="6128">4.8505091142243497</cx:pt>
          <cx:pt idx="6129">3.1160226167113452</cx:pt>
          <cx:pt idx="6130">8.2671907985985982</cx:pt>
          <cx:pt idx="6131">9.3865133610961458</cx:pt>
          <cx:pt idx="6132">7.8437886772961107</cx:pt>
          <cx:pt idx="6133">6.8829650674347898</cx:pt>
          <cx:pt idx="6134">7.533488378040829</cx:pt>
          <cx:pt idx="6135">10.894422366094886</cx:pt>
          <cx:pt idx="6136">6.4639679508558752</cx:pt>
          <cx:pt idx="6137">5.5512825833695532</cx:pt>
          <cx:pt idx="6138">10.157374067416377</cx:pt>
          <cx:pt idx="6139">10.473110705308713</cx:pt>
          <cx:pt idx="6140">8.4685435789545522</cx:pt>
          <cx:pt idx="6141">10.803007918379986</cx:pt>
          <cx:pt idx="6142">7.3277057639558976</cx:pt>
          <cx:pt idx="6143">9.643720766465286</cx:pt>
          <cx:pt idx="6144">5.1299960302819478</cx:pt>
          <cx:pt idx="6145">7.0339136585183519</cx:pt>
          <cx:pt idx="6146">7.3714823949493962</cx:pt>
          <cx:pt idx="6147">10.123028453811358</cx:pt>
          <cx:pt idx="6148">11.283778949048539</cx:pt>
          <cx:pt idx="6149">7.140176135995568</cx:pt>
          <cx:pt idx="6150">9.5988315972853684</cx:pt>
          <cx:pt idx="6151">10.044720308581457</cx:pt>
          <cx:pt idx="6152">2.5125554712188078</cx:pt>
          <cx:pt idx="6153">9.7904240816037742</cx:pt>
          <cx:pt idx="6154">5.6042111660476914</cx:pt>
          <cx:pt idx="6155">2.1916154087303967</cx:pt>
          <cx:pt idx="6156">4.1740148171049203</cx:pt>
          <cx:pt idx="6157">8.2583776597645553</cx:pt>
          <cx:pt idx="6158">8.3402620248473127</cx:pt>
          <cx:pt idx="6159">4.354050837298086</cx:pt>
          <cx:pt idx="6160">5.2847031003844309</cx:pt>
          <cx:pt idx="6161">8.4000457582407364</cx:pt>
          <cx:pt idx="6162">10.324942899865469</cx:pt>
          <cx:pt idx="6163">6.1696735056192873</cx:pt>
          <cx:pt idx="6164">5.2950046198389318</cx:pt>
          <cx:pt idx="6165">8.0176585645498903</cx:pt>
          <cx:pt idx="6166">2.5615852986051193</cx:pt>
          <cx:pt idx="6167">6.0760722553864079</cx:pt>
          <cx:pt idx="6168">8.8524774247632081</cx:pt>
          <cx:pt idx="6169">9.7782683656990343</cx:pt>
          <cx:pt idx="6170">10.75757277102106</cx:pt>
          <cx:pt idx="6171">9.352615177291419</cx:pt>
          <cx:pt idx="6172">8.2687151009196</cx:pt>
          <cx:pt idx="6173">7.953992378093858</cx:pt>
          <cx:pt idx="6174">6.8163640211011449</cx:pt>
          <cx:pt idx="6175">9.3897595959480249</cx:pt>
          <cx:pt idx="6176">4.6624514779322581</cx:pt>
          <cx:pt idx="6177">9.0541612406742615</cx:pt>
          <cx:pt idx="6178">4.5420772703046808</cx:pt>
          <cx:pt idx="6179">9.7366617980693597</cx:pt>
          <cx:pt idx="6180">2.373410834926152</cx:pt>
          <cx:pt idx="6181">2.6365542819596923</cx:pt>
          <cx:pt idx="6182">6.2402472101221713</cx:pt>
          <cx:pt idx="6183">1.9624388524719789</cx:pt>
          <cx:pt idx="6184">6.6326717070502719</cx:pt>
          <cx:pt idx="6185">6.0822522871865745</cx:pt>
          <cx:pt idx="6186">7.5134078438994152</cx:pt>
          <cx:pt idx="6187">11.60793248264924</cx:pt>
          <cx:pt idx="6188">8.7508229169905967</cx:pt>
          <cx:pt idx="6189">6.6490299760213754</cx:pt>
          <cx:pt idx="6190">9.6555211775273122</cx:pt>
          <cx:pt idx="6191">11.269109671272172</cx:pt>
          <cx:pt idx="6192">5.353383040729331</cx:pt>
          <cx:pt idx="6193">5.2465457967801941</cx:pt>
          <cx:pt idx="6194">8.7671075277769717</cx:pt>
          <cx:pt idx="6195">8.7548823440286334</cx:pt>
          <cx:pt idx="6196">8.8248800696847383</cx:pt>
          <cx:pt idx="6197">4.4429601338169302</cx:pt>
          <cx:pt idx="6198">5.0851595740836917</cx:pt>
          <cx:pt idx="6199">7.3057069371131433</cx:pt>
          <cx:pt idx="6200">3.3504273994498286</cx:pt>
          <cx:pt idx="6201">7.8407916853794148</cx:pt>
          <cx:pt idx="6202">10.72752286296528</cx:pt>
          <cx:pt idx="6203">10.507636205360654</cx:pt>
          <cx:pt idx="6204">3.8160039066931377</cx:pt>
          <cx:pt idx="6205">10.645458927307203</cx:pt>
          <cx:pt idx="6206">11.927305343938279</cx:pt>
          <cx:pt idx="6207">4.5680189328373935</cx:pt>
          <cx:pt idx="6208">1.8258876629240186</cx:pt>
          <cx:pt idx="6209">9.9140167269605755</cx:pt>
          <cx:pt idx="6210">11.520714244672639</cx:pt>
          <cx:pt idx="6211">7.8325930148339324</cx:pt>
          <cx:pt idx="6212">2.9489865624814238</cx:pt>
          <cx:pt idx="6213">7.2650393044743211</cx:pt>
          <cx:pt idx="6214">5.3781737986905087</cx:pt>
          <cx:pt idx="6215">11.600786854870563</cx:pt>
          <cx:pt idx="6216">7.2714185165417504</cx:pt>
          <cx:pt idx="6217">9.0359252580559044</cx:pt>
          <cx:pt idx="6218">9.399954449905124</cx:pt>
          <cx:pt idx="6219">5.6817202253446668</cx:pt>
          <cx:pt idx="6220">8.7863147523023386</cx:pt>
          <cx:pt idx="6221">5.4047244719382386</cx:pt>
          <cx:pt idx="6222">10.624713160522106</cx:pt>
          <cx:pt idx="6223">6.3774552225545245</cx:pt>
          <cx:pt idx="6224">7.8634082734876039</cx:pt>
          <cx:pt idx="6225">9.7738530638762029</cx:pt>
          <cx:pt idx="6226">6.5204008160335336</cx:pt>
          <cx:pt idx="6227">5.4469137932786404</cx:pt>
          <cx:pt idx="6228">1.9495952452052121</cx:pt>
          <cx:pt idx="6229">7.0463967947173716</cx:pt>
          <cx:pt idx="6230">10.748620254916421</cx:pt>
          <cx:pt idx="6231">10.830894775892695</cx:pt>
          <cx:pt idx="6232">2.7210810129706617</cx:pt>
          <cx:pt idx="6233">10.837928983035376</cx:pt>
          <cx:pt idx="6234">5.2154517491764452</cx:pt>
          <cx:pt idx="6235">7.5436997438817883</cx:pt>
          <cx:pt idx="6236">6.04040994652095</cx:pt>
          <cx:pt idx="6237">9.7197816385177589</cx:pt>
          <cx:pt idx="6238">3.4041919634644175</cx:pt>
          <cx:pt idx="6239">7.589630734096211</cx:pt>
          <cx:pt idx="6240">8.8812505791954379</cx:pt>
          <cx:pt idx="6241">2.6645135514604137</cx:pt>
          <cx:pt idx="6242">10.68843031405757</cx:pt>
          <cx:pt idx="6243">10.393223942144957</cx:pt>
          <cx:pt idx="6244">2.4546935835689139</cx:pt>
          <cx:pt idx="6245">10.4566382293741</cx:pt>
          <cx:pt idx="6246">6.0229060175930771</cx:pt>
          <cx:pt idx="6247">3.5013054048540981</cx:pt>
          <cx:pt idx="6248">5.677390492574788</cx:pt>
          <cx:pt idx="6249">3.4241621757271465</cx:pt>
          <cx:pt idx="6250">6.5594546831507445</cx:pt>
          <cx:pt idx="6251">6.7777009560842894</cx:pt>
          <cx:pt idx="6252">5.3322343771328393</cx:pt>
          <cx:pt idx="6253">8.6822042695990049</cx:pt>
          <cx:pt idx="6254">8.979875355297299</cx:pt>
          <cx:pt idx="6255">6.0744162419843919</cx:pt>
          <cx:pt idx="6256">11.247830755064783</cx:pt>
          <cx:pt idx="6257">10.882946248604789</cx:pt>
          <cx:pt idx="6258">10.336874193012338</cx:pt>
          <cx:pt idx="6259">9.236282045053521</cx:pt>
          <cx:pt idx="6260">9.0391734747152697</cx:pt>
          <cx:pt idx="6261">4.5615454422874571</cx:pt>
          <cx:pt idx="6262">2.5348315603182927</cx:pt>
          <cx:pt idx="6263">7.1094644810023775</cx:pt>
          <cx:pt idx="6264">11.095956707137219</cx:pt>
          <cx:pt idx="6265">5.0334396423020049</cx:pt>
          <cx:pt idx="6266">9.1426206982677343</cx:pt>
          <cx:pt idx="6267">11.58232982679278</cx:pt>
          <cx:pt idx="6268">2.6864196876486721</cx:pt>
          <cx:pt idx="6269">3.9357804736684132</cx:pt>
          <cx:pt idx="6270">5.9311148399850646</cx:pt>
          <cx:pt idx="6271">6.7644059592642565</cx:pt>
          <cx:pt idx="6272">7.8178042183126308</cx:pt>
          <cx:pt idx="6273">8.7598200907058015</cx:pt>
          <cx:pt idx="6274">8.0473724116005023</cx:pt>
          <cx:pt idx="6275">5.4348217985885734</cx:pt>
          <cx:pt idx="6276">6.2505799312973531</cx:pt>
          <cx:pt idx="6277">7.0100121009231922</cx:pt>
          <cx:pt idx="6278">7.6453058919477073</cx:pt>
          <cx:pt idx="6279">8.1187968724626316</cx:pt>
          <cx:pt idx="6280">5.8683250125247506</cx:pt>
          <cx:pt idx="6281">6.546719819172254</cx:pt>
          <cx:pt idx="6282">4.3085355790388835</cx:pt>
          <cx:pt idx="6283">8.157443184506068</cx:pt>
          <cx:pt idx="6284">9.7108370002546529</cx:pt>
          <cx:pt idx="6285">4.7196934881202193</cx:pt>
          <cx:pt idx="6286">3.6956568043498725</cx:pt>
          <cx:pt idx="6287">10.203612052618418</cx:pt>
          <cx:pt idx="6288">8.514458725213899</cx:pt>
          <cx:pt idx="6289">3.2483639101525243</cx:pt>
          <cx:pt idx="6290">2.3561511715750756</cx:pt>
          <cx:pt idx="6291">5.2260034084001834</cx:pt>
          <cx:pt idx="6292">6.5314135900038766</cx:pt>
          <cx:pt idx="6293">10.284820444476971</cx:pt>
          <cx:pt idx="6294">5.676473439719758</cx:pt>
          <cx:pt idx="6295">3.0729361603106371</cx:pt>
          <cx:pt idx="6296">11.585152194523292</cx:pt>
          <cx:pt idx="6297">5.880195691619801</cx:pt>
          <cx:pt idx="6298">5.4051897532301298</cx:pt>
          <cx:pt idx="6299">9.7163140346801136</cx:pt>
          <cx:pt idx="6300">10.495090852486932</cx:pt>
          <cx:pt idx="6301">5.8831914705943698</cx:pt>
          <cx:pt idx="6302">7.7373894143727995</cx:pt>
          <cx:pt idx="6303">11.442176261686718</cx:pt>
          <cx:pt idx="6304">6.1203026582578852</cx:pt>
          <cx:pt idx="6305">1.7761814543944565</cx:pt>
          <cx:pt idx="6306">6.0131829545989968</cx:pt>
          <cx:pt idx="6307">8.1266338318374594</cx:pt>
          <cx:pt idx="6308">7.2350717774808118</cx:pt>
          <cx:pt idx="6309">4.7544244242041049</cx:pt>
          <cx:pt idx="6310">3.0019623225351681</cx:pt>
          <cx:pt idx="6311">2.5276817927259545</cx:pt>
          <cx:pt idx="6312">6.1702367301620251</cx:pt>
          <cx:pt idx="6313">7.8843093531099413</cx:pt>
          <cx:pt idx="6314">5.2228026295999808</cx:pt>
          <cx:pt idx="6315">7.0960337084316523</cx:pt>
          <cx:pt idx="6316">1.8267260877585256</cx:pt>
          <cx:pt idx="6317">5.5251290312513861</cx:pt>
          <cx:pt idx="6318">4.3288334060588518</cx:pt>
          <cx:pt idx="6319">11.414412715477386</cx:pt>
          <cx:pt idx="6320">7.8341211394748456</cx:pt>
          <cx:pt idx="6321">11.032947443220102</cx:pt>
          <cx:pt idx="6322">9.1245319040636801</cx:pt>
          <cx:pt idx="6323">8.1784544357580629</cx:pt>
          <cx:pt idx="6324">10.550766825802299</cx:pt>
          <cx:pt idx="6325">12.049001417449695</cx:pt>
          <cx:pt idx="6326">11.364786637705503</cx:pt>
          <cx:pt idx="6327">8.9654625180302432</cx:pt>
          <cx:pt idx="6328">11.170381733772874</cx:pt>
          <cx:pt idx="6329">10.275667456490918</cx:pt>
          <cx:pt idx="6330">7.9740709222556596</cx:pt>
          <cx:pt idx="6331">11.174430059516567</cx:pt>
          <cx:pt idx="6332">6.270817394989586</cx:pt>
          <cx:pt idx="6333">6.6679995858372658</cx:pt>
          <cx:pt idx="6334">11.267672315948907</cx:pt>
          <cx:pt idx="6335">11.075267177454119</cx:pt>
          <cx:pt idx="6336">10.214903746905591</cx:pt>
          <cx:pt idx="6337">6.2899255191921641</cx:pt>
          <cx:pt idx="6338">4.6096050721118011</cx:pt>
          <cx:pt idx="6339">3.7503501939751507</cx:pt>
          <cx:pt idx="6340">11.269353294153859</cx:pt>
          <cx:pt idx="6341">9.0394995347372067</cx:pt>
          <cx:pt idx="6342">5.2912529965874215</cx:pt>
          <cx:pt idx="6343">5.9285722700749384</cx:pt>
          <cx:pt idx="6344">10.3670279731022</cx:pt>
          <cx:pt idx="6345">9.40168068186874</cx:pt>
          <cx:pt idx="6346">7.1258275257290302</cx:pt>
          <cx:pt idx="6347">4.5860912988212448</cx:pt>
          <cx:pt idx="6348">10.835328153670119</cx:pt>
          <cx:pt idx="6349">8.9825323610062071</cx:pt>
          <cx:pt idx="6350">10.177754657969963</cx:pt>
          <cx:pt idx="6351">6.5686619947591049</cx:pt>
          <cx:pt idx="6352">10.407454859181001</cx:pt>
          <cx:pt idx="6353">8.2602320061555616</cx:pt>
          <cx:pt idx="6354">10.430110284654958</cx:pt>
          <cx:pt idx="6355">8.9336884342258926</cx:pt>
          <cx:pt idx="6356">4.3483421906378599</cx:pt>
          <cx:pt idx="6357">6.4618735111569316</cx:pt>
          <cx:pt idx="6358">10.68872735677936</cx:pt>
          <cx:pt idx="6359">5.2534279631012604</cx:pt>
          <cx:pt idx="6360">10.137299988343244</cx:pt>
          <cx:pt idx="6361">9.2411071441987716</cx:pt>
          <cx:pt idx="6362">6.2209994776967656</cx:pt>
          <cx:pt idx="6363">7.7522649525777823</cx:pt>
          <cx:pt idx="6364">10.550588197380961</cx:pt>
          <cx:pt idx="6365">10.496894779205256</cx:pt>
          <cx:pt idx="6366">7.0225129701146338</cx:pt>
          <cx:pt idx="6367">5.7958203270740052</cx:pt>
          <cx:pt idx="6368">10.169906667794507</cx:pt>
          <cx:pt idx="6369">5.8266859891865588</cx:pt>
          <cx:pt idx="6370">8.6376423361727959</cx:pt>
          <cx:pt idx="6371">7.1257030780838457</cx:pt>
          <cx:pt idx="6372">11.545806823976584</cx:pt>
          <cx:pt idx="6373">6.6204913242175261</cx:pt>
          <cx:pt idx="6374">6.2369449177242311</cx:pt>
          <cx:pt idx="6375">9.5125895901121211</cx:pt>
          <cx:pt idx="6376">6.7827052346832355</cx:pt>
          <cx:pt idx="6377">9.0809583460272165</cx:pt>
          <cx:pt idx="6378">5.8472588476589431</cx:pt>
          <cx:pt idx="6379">10.68259906735544</cx:pt>
          <cx:pt idx="6380">4.2528620754301372</cx:pt>
          <cx:pt idx="6381">10.940014094728827</cx:pt>
          <cx:pt idx="6382">6.5005336445702264</cx:pt>
          <cx:pt idx="6383">6.4395017692131526</cx:pt>
          <cx:pt idx="6384">9.3399620796319596</cx:pt>
          <cx:pt idx="6385">8.9570616336432494</cx:pt>
          <cx:pt idx="6386">7.5943395452191496</cx:pt>
          <cx:pt idx="6387">2.7065496168911851</cx:pt>
          <cx:pt idx="6388">10.273706453871974</cx:pt>
          <cx:pt idx="6389">8.6339746409082316</cx:pt>
          <cx:pt idx="6390">7.6435821999156737</cx:pt>
          <cx:pt idx="6391">5.9106815320377892</cx:pt>
          <cx:pt idx="6392">10.647214030653195</cx:pt>
          <cx:pt idx="6393">9.8286122349380527</cx:pt>
          <cx:pt idx="6394">7.5775486040965561</cx:pt>
          <cx:pt idx="6395">6.6408233388595912</cx:pt>
          <cx:pt idx="6396">8.2792062518915444</cx:pt>
          <cx:pt idx="6397">5.0511686026753591</cx:pt>
          <cx:pt idx="6398">4.36547948554154</cx:pt>
          <cx:pt idx="6399">4.4283153277303651</cx:pt>
          <cx:pt idx="6400">8.7675310843658423</cx:pt>
          <cx:pt idx="6401">10.577649224458288</cx:pt>
          <cx:pt idx="6402">9.4066932952543993</cx:pt>
          <cx:pt idx="6403">5.0565670608969384</cx:pt>
          <cx:pt idx="6404">7.9053485935853232</cx:pt>
          <cx:pt idx="6405">10.752871852099794</cx:pt>
          <cx:pt idx="6406">8.8355857658077213</cx:pt>
          <cx:pt idx="6407">5.9904053456408528</cx:pt>
          <cx:pt idx="6408">9.2895966729856951</cx:pt>
          <cx:pt idx="6409">7.499649007966191</cx:pt>
          <cx:pt idx="6410">8.5653450329613818</cx:pt>
          <cx:pt idx="6411">2.6439639322563933</cx:pt>
          <cx:pt idx="6412">9.7119561941651789</cx:pt>
          <cx:pt idx="6413">3.0465654784311509</cx:pt>
          <cx:pt idx="6414">6.2309589129520164</cx:pt>
          <cx:pt idx="6415">5.6131823427846124</cx:pt>
          <cx:pt idx="6416">4.502511368495993</cx:pt>
          <cx:pt idx="6417">5.0405803574323063</cx:pt>
          <cx:pt idx="6418">5.3573903053572467</cx:pt>
          <cx:pt idx="6419">5.44020012072101</cx:pt>
          <cx:pt idx="6420">6.1133884839213133</cx:pt>
          <cx:pt idx="6421">10.874915550387541</cx:pt>
          <cx:pt idx="6422">5.3942153635072225</cx:pt>
          <cx:pt idx="6423">5.237153057690862</cx:pt>
          <cx:pt idx="6424">7.3772448125054702</cx:pt>
          <cx:pt idx="6425">8.791116768691623</cx:pt>
          <cx:pt idx="6426">3.8120985109211007</cx:pt>
          <cx:pt idx="6427">3.1847168560705539</cx:pt>
          <cx:pt idx="6428">11.713675738869746</cx:pt>
          <cx:pt idx="6429">2.9875204048445161</cx:pt>
          <cx:pt idx="6430">6.2392320181365095</cx:pt>
          <cx:pt idx="6431">5.4578903699560373</cx:pt>
          <cx:pt idx="6432">6.0093805339429816</cx:pt>
          <cx:pt idx="6433">3.4698222700726395</cx:pt>
          <cx:pt idx="6434">10.026876720704823</cx:pt>
          <cx:pt idx="6435">3.8525304077453102</cx:pt>
          <cx:pt idx="6436">11.250573384992226</cx:pt>
          <cx:pt idx="6437">11.887532375134576</cx:pt>
          <cx:pt idx="6438">9.2146231947597173</cx:pt>
          <cx:pt idx="6439">6.1196677176912546</cx:pt>
          <cx:pt idx="6440">9.7160447813103339</cx:pt>
          <cx:pt idx="6441">9.0057416710868239</cx:pt>
          <cx:pt idx="6442">10.807349223591608</cx:pt>
          <cx:pt idx="6443">3.4643974650418068</cx:pt>
          <cx:pt idx="6444">5.8049582890762297</cx:pt>
          <cx:pt idx="6445">9.9436686933735885</cx:pt>
          <cx:pt idx="6446">11.552410467496514</cx:pt>
          <cx:pt idx="6447">3.093748554261416</cx:pt>
          <cx:pt idx="6448">9.4793280410742113</cx:pt>
          <cx:pt idx="6449">5.5647426040988863</cx:pt>
          <cx:pt idx="6450">9.716222545930286</cx:pt>
          <cx:pt idx="6451">4.8988770940389266</cx:pt>
          <cx:pt idx="6452">6.5841578993623751</cx:pt>
          <cx:pt idx="6453">10.459931368858975</cx:pt>
          <cx:pt idx="6454">10.93875919058447</cx:pt>
          <cx:pt idx="6455">8.9851797417908514</cx:pt>
          <cx:pt idx="6456">10.498990326937893</cx:pt>
          <cx:pt idx="6457">7.8493948712380472</cx:pt>
          <cx:pt idx="6458">6.8779701718404249</cx:pt>
          <cx:pt idx="6459">7.6921045107178401</cx:pt>
          <cx:pt idx="6460">10.971584081791704</cx:pt>
          <cx:pt idx="6461">5.3895717094866713</cx:pt>
          <cx:pt idx="6462">9.9637709878162681</cx:pt>
          <cx:pt idx="6463">5.2980131199397649</cx:pt>
          <cx:pt idx="6464">6.1138485181711539</cx:pt>
          <cx:pt idx="6465">4.4506789602806496</cx:pt>
          <cx:pt idx="6466">9.6371062089673032</cx:pt>
          <cx:pt idx="6467">7.2588049675757986</cx:pt>
          <cx:pt idx="6468">3.294393365015778</cx:pt>
          <cx:pt idx="6469">10.48451447230326</cx:pt>
          <cx:pt idx="6470">2.5798378476000563</cx:pt>
          <cx:pt idx="6471">7.1215962558362884</cx:pt>
          <cx:pt idx="6472">9.0693890382461788</cx:pt>
          <cx:pt idx="6473">3.1891585359562145</cx:pt>
          <cx:pt idx="6474">7.2615223847101049</cx:pt>
          <cx:pt idx="6475">6.0953569468125517</cx:pt>
          <cx:pt idx="6476">6.5947082948025839</cx:pt>
          <cx:pt idx="6477">2.6742364920364912</cx:pt>
          <cx:pt idx="6478">10.785255061437454</cx:pt>
          <cx:pt idx="6479">7.0596391315971738</cx:pt>
          <cx:pt idx="6480">6.7196614531200725</cx:pt>
          <cx:pt idx="6481">6.1909600387407346</cx:pt>
          <cx:pt idx="6482">3.8623823408713749</cx:pt>
          <cx:pt idx="6483">4.2877513311955191</cx:pt>
          <cx:pt idx="6484">4.6469363141488458</cx:pt>
          <cx:pt idx="6485">5.7552428650815139</cx:pt>
          <cx:pt idx="6486">5.9944942537893349</cx:pt>
          <cx:pt idx="6487">5.9367174634876116</cx:pt>
          <cx:pt idx="6488">10.032612242606426</cx:pt>
          <cx:pt idx="6489">4.8366058731459258</cx:pt>
          <cx:pt idx="6490">7.8956148325998115</cx:pt>
          <cx:pt idx="6491">7.7790159410900159</cx:pt>
          <cx:pt idx="6492">8.021228325650327</cx:pt>
          <cx:pt idx="6493">7.1930995473876251</cx:pt>
          <cx:pt idx="6494">9.6056185116106327</cx:pt>
          <cx:pt idx="6495">11.060494734758713</cx:pt>
          <cx:pt idx="6496">5.6049889961486459</cx:pt>
          <cx:pt idx="6497">10.591305038032893</cx:pt>
          <cx:pt idx="6498">2.5138993839193757</cx:pt>
          <cx:pt idx="6499">7.1288045662778439</cx:pt>
          <cx:pt idx="6500">8.4203114899372835</cx:pt>
          <cx:pt idx="6501">4.3060786975601122</cx:pt>
          <cx:pt idx="6502">9.7992476969166837</cx:pt>
          <cx:pt idx="6503">10.691733664446833</cx:pt>
          <cx:pt idx="6504">8.3003792403293239</cx:pt>
          <cx:pt idx="6505">4.5271575797205355</cx:pt>
          <cx:pt idx="6506">7.7633031278668625</cx:pt>
          <cx:pt idx="6507">5.9568482298878473</cx:pt>
          <cx:pt idx="6508">5.2459681419673361</cx:pt>
          <cx:pt idx="6509">8.2632909813694155</cx:pt>
          <cx:pt idx="6510">6.2792051689041424</cx:pt>
          <cx:pt idx="6511">5.8489443041916838</cx:pt>
          <cx:pt idx="6512">8.1576705062940391</cx:pt>
          <cx:pt idx="6513">10.235570858679921</cx:pt>
          <cx:pt idx="6514">8.9704514856170547</cx:pt>
          <cx:pt idx="6515">9.0680483409777857</cx:pt>
          <cx:pt idx="6516">8.0309261948305846</cx:pt>
          <cx:pt idx="6517">10.265603718606634</cx:pt>
          <cx:pt idx="6518">7.1178285246495756</cx:pt>
          <cx:pt idx="6519">10.030287126862909</cx:pt>
          <cx:pt idx="6520">10.280697725697777</cx:pt>
          <cx:pt idx="6521">5.8526293643184184</cx:pt>
          <cx:pt idx="6522">5.7352217384762563</cx:pt>
          <cx:pt idx="6523">5.4973947457719676</cx:pt>
          <cx:pt idx="6524">11.629020589234937</cx:pt>
          <cx:pt idx="6525">5.6363703917920214</cx:pt>
          <cx:pt idx="6526">4.5681157381919366</cx:pt>
          <cx:pt idx="6527">7.6416979714934818</cx:pt>
          <cx:pt idx="6528">9.7032594063876587</cx:pt>
          <cx:pt idx="6529">6.7763613531923861</cx:pt>
          <cx:pt idx="6530">10.747943362025712</cx:pt>
          <cx:pt idx="6531">5.632995864521015</cx:pt>
          <cx:pt idx="6532">11.330331716275129</cx:pt>
          <cx:pt idx="6533">5.7198332669237937</cx:pt>
          <cx:pt idx="6534">7.4520900709177127</cx:pt>
          <cx:pt idx="6535">6.6525894830766541</cx:pt>
          <cx:pt idx="6536">7.5232855232679583</cx:pt>
          <cx:pt idx="6537">8.677892860862606</cx:pt>
          <cx:pt idx="6538">8.3851937013183537</cx:pt>
          <cx:pt idx="6539">5.5856744776373271</cx:pt>
          <cx:pt idx="6540">8.1837101678909789</cx:pt>
          <cx:pt idx="6541">8.0497204103659641</cx:pt>
          <cx:pt idx="6542">4.4271548349318603</cx:pt>
          <cx:pt idx="6543">5.6486393673994018</cx:pt>
          <cx:pt idx="6544">4.4528242519653816</cx:pt>
          <cx:pt idx="6545">7.536831073103432</cx:pt>
          <cx:pt idx="6546">7.8357913514923609</cx:pt>
          <cx:pt idx="6547">4.4215485557954466</cx:pt>
          <cx:pt idx="6548">5.7503044312050813</cx:pt>
          <cx:pt idx="6549">7.8559076043953269</cx:pt>
          <cx:pt idx="6550">5.8192820413694912</cx:pt>
          <cx:pt idx="6551">8.3584407764842368</cx:pt>
          <cx:pt idx="6552">8.6580590904034729</cx:pt>
          <cx:pt idx="6553">10.549653601009929</cx:pt>
          <cx:pt idx="6554">6.4988600057600197</cx:pt>
          <cx:pt idx="6555">4.1795563594514586</cx:pt>
          <cx:pt idx="6556">5.1116662727858344</cx:pt>
          <cx:pt idx="6557">2.7664777951676323</cx:pt>
          <cx:pt idx="6558">1.4281570054033788</cx:pt>
          <cx:pt idx="6559">3.6463236206121481</cx:pt>
          <cx:pt idx="6560">9.0495870853174125</cx:pt>
          <cx:pt idx="6561">10.502983870649111</cx:pt>
          <cx:pt idx="6562">8.1690214158524057</cx:pt>
          <cx:pt idx="6563">10.271738237969497</cx:pt>
          <cx:pt idx="6564">7.2902871486398801</cx:pt>
          <cx:pt idx="6565">11.128826913184447</cx:pt>
          <cx:pt idx="6566">7.890480473938581</cx:pt>
          <cx:pt idx="6567">6.9342331402754285</cx:pt>
          <cx:pt idx="6568">4.3023973365501291</cx:pt>
          <cx:pt idx="6569">3.8041602834070938</cx:pt>
          <cx:pt idx="6570">2.1619216665475767</cx:pt>
          <cx:pt idx="6571">9.4280992406114024</cx:pt>
          <cx:pt idx="6572">5.9762653251968567</cx:pt>
          <cx:pt idx="6573">6.1919680449043435</cx:pt>
          <cx:pt idx="6574">9.9639626270992423</cx:pt>
          <cx:pt idx="6575">8.5584074945673763</cx:pt>
          <cx:pt idx="6576">5.3396930129104598</cx:pt>
          <cx:pt idx="6577">4.5616617508278239</cx:pt>
          <cx:pt idx="6578">6.7974885944721857</cx:pt>
          <cx:pt idx="6579">3.7102206588116902</cx:pt>
          <cx:pt idx="6580">10.101773049399622</cx:pt>
          <cx:pt idx="6581">7.5970548720888083</cx:pt>
          <cx:pt idx="6582">2.5659059846289862</cx:pt>
          <cx:pt idx="6583">9.4203606029397733</cx:pt>
          <cx:pt idx="6584">5.5112574008862838</cx:pt>
          <cx:pt idx="6585">7.4451342812112067</cx:pt>
          <cx:pt idx="6586">7.9012230691343106</cx:pt>
          <cx:pt idx="6587">3.003628526421676</cx:pt>
          <cx:pt idx="6588">5.4704759495798259</cx:pt>
          <cx:pt idx="6589">6.1566159297735092</cx:pt>
          <cx:pt idx="6590">5.7390209267358374</cx:pt>
          <cx:pt idx="6591">8.722721654887799</cx:pt>
          <cx:pt idx="6592">9.5288239902455274</cx:pt>
          <cx:pt idx="6593">8.0978530793973107</cx:pt>
          <cx:pt idx="6594">8.1246029440717003</cx:pt>
          <cx:pt idx="6595">9.9703435422405136</cx:pt>
          <cx:pt idx="6596">9.6574495385423553</cx:pt>
          <cx:pt idx="6597">7.1781667342218611</cx:pt>
          <cx:pt idx="6598">4.6916040318902272</cx:pt>
          <cx:pt idx="6599">6.5664097782687856</cx:pt>
          <cx:pt idx="6600">9.5548700828706075</cx:pt>
          <cx:pt idx="6601">9.3931081388731386</cx:pt>
          <cx:pt idx="6602">7.8567228266397819</cx:pt>
          <cx:pt idx="6603">7.8960135123032451</cx:pt>
          <cx:pt idx="6604">10.56411887232376</cx:pt>
          <cx:pt idx="6605">8.6579080207240011</cx:pt>
          <cx:pt idx="6606">6.0988725110041395</cx:pt>
          <cx:pt idx="6607">5.796218328981845</cx:pt>
          <cx:pt idx="6608">11.595295998399422</cx:pt>
          <cx:pt idx="6609">12.081284031386772</cx:pt>
          <cx:pt idx="6610">7.7500576916217447</cx:pt>
          <cx:pt idx="6611">9.3152198785599687</cx:pt>
          <cx:pt idx="6612">9.3818424940023171</cx:pt>
          <cx:pt idx="6613">1.8857578236624422</cx:pt>
          <cx:pt idx="6614">5.5839830957955394</cx:pt>
          <cx:pt idx="6615">5.2803462082709318</cx:pt>
          <cx:pt idx="6616">5.7067828950260138</cx:pt>
          <cx:pt idx="6617">8.258370999860162</cx:pt>
          <cx:pt idx="6618">6.1039244072180709</cx:pt>
          <cx:pt idx="6619">11.061133521379269</cx:pt>
          <cx:pt idx="6620">8.469521529700053</cx:pt>
          <cx:pt idx="6621">11.564996651450961</cx:pt>
          <cx:pt idx="6622">7.6002801571093954</cx:pt>
          <cx:pt idx="6623">10.072964553404056</cx:pt>
          <cx:pt idx="6624">7.7996484827254022</cx:pt>
          <cx:pt idx="6625">6.4137049814286202</cx:pt>
          <cx:pt idx="6626">8.5624393746832226</cx:pt>
          <cx:pt idx="6627">5.2172448229011277</cx:pt>
          <cx:pt idx="6628">7.7567553271925576</cx:pt>
          <cx:pt idx="6629">5.9080241737477772</cx:pt>
          <cx:pt idx="6630">8.7346518645605258</cx:pt>
          <cx:pt idx="6631">9.0679131210110775</cx:pt>
          <cx:pt idx="6632">9.8029423881747988</cx:pt>
          <cx:pt idx="6633">4.7508561585352354</cx:pt>
          <cx:pt idx="6634">3.3491287812507933</cx:pt>
          <cx:pt idx="6635">8.0738998714673755</cx:pt>
          <cx:pt idx="6636">4.6392361281632599</cx:pt>
          <cx:pt idx="6637">4.4789190409053941</cx:pt>
          <cx:pt idx="6638">8.908272854956234</cx:pt>
          <cx:pt idx="6639">5.588288268464674</cx:pt>
          <cx:pt idx="6640">5.2781994332926283</cx:pt>
          <cx:pt idx="6641">3.9245154371896005</cx:pt>
          <cx:pt idx="6642">8.9008952635196721</cx:pt>
          <cx:pt idx="6643">5.4926518602447176</cx:pt>
          <cx:pt idx="6644">2.5328277793237826</cx:pt>
          <cx:pt idx="6645">10.992780008955371</cx:pt>
          <cx:pt idx="6646">10.48590873360429</cx:pt>
          <cx:pt idx="6647">8.4669005157599493</cx:pt>
          <cx:pt idx="6648">3.0307051582521085</cx:pt>
          <cx:pt idx="6649">2.9095488015178175</cx:pt>
          <cx:pt idx="6650">8.1756984798968517</cx:pt>
          <cx:pt idx="6651">10.041274852551986</cx:pt>
          <cx:pt idx="6652">11.168742015430979</cx:pt>
          <cx:pt idx="6653">6.7947225517406062</cx:pt>
          <cx:pt idx="6654">10.270822519595981</cx:pt>
          <cx:pt idx="6655">4.3035708316581118</cx:pt>
          <cx:pt idx="6656">7.9348020120545186</cx:pt>
          <cx:pt idx="6657">6.7669307812886794</cx:pt>
          <cx:pt idx="6658">7.1136245845530874</cx:pt>
          <cx:pt idx="6659">5.2744184369579061</cx:pt>
          <cx:pt idx="6660">2.5768495251637846</cx:pt>
          <cx:pt idx="6661">9.7836867680899715</cx:pt>
          <cx:pt idx="6662">1.9210322525775085</cx:pt>
          <cx:pt idx="6663">10.387755423725636</cx:pt>
          <cx:pt idx="6664">4.880772458763909</cx:pt>
          <cx:pt idx="6665">3.8822443881010047</cx:pt>
          <cx:pt idx="6666">12.077327488118001</cx:pt>
          <cx:pt idx="6667">11.179178995758107</cx:pt>
          <cx:pt idx="6668">7.4366336769676096</cx:pt>
          <cx:pt idx="6669">7.4635638368002688</cx:pt>
          <cx:pt idx="6670">9.2973476969447901</cx:pt>
          <cx:pt idx="6671">7.5376005549382512</cx:pt>
          <cx:pt idx="6672">5.827295435489952</cx:pt>
          <cx:pt idx="6673">10.405133708455409</cx:pt>
          <cx:pt idx="6674">6.9214076233668971</cx:pt>
          <cx:pt idx="6675">4.4236638339131407</cx:pt>
          <cx:pt idx="6676">5.0449549663592652</cx:pt>
          <cx:pt idx="6677">8.2775373490324462</cx:pt>
          <cx:pt idx="6678">7.0338768120714343</cx:pt>
          <cx:pt idx="6679">10.031059578696336</cx:pt>
          <cx:pt idx="6680">11.321544143768257</cx:pt>
          <cx:pt idx="6681">9.8827775988158422</cx:pt>
          <cx:pt idx="6682">11.277045975209731</cx:pt>
          <cx:pt idx="6683">6.9222114490968858</cx:pt>
          <cx:pt idx="6684">9.3738554801850071</cx:pt>
          <cx:pt idx="6685">7.566241744702161</cx:pt>
          <cx:pt idx="6686">3.0644823159473864</cx:pt>
          <cx:pt idx="6687">7.7566432306146211</cx:pt>
          <cx:pt idx="6688">10.478203559228675</cx:pt>
          <cx:pt idx="6689">9.4557332519109885</cx:pt>
          <cx:pt idx="6690">9.6454241618320609</cx:pt>
          <cx:pt idx="6691">8.1393605105175588</cx:pt>
          <cx:pt idx="6692">7.853348073884014</cx:pt>
          <cx:pt idx="6693">8.7946771706922213</cx:pt>
          <cx:pt idx="6694">11.280303153417819</cx:pt>
          <cx:pt idx="6695">4.4114383897137657</cx:pt>
          <cx:pt idx="6696">8.8199001147935121</cx:pt>
          <cx:pt idx="6697">1.5304780592532063</cx:pt>
          <cx:pt idx="6698">10.785320314186301</cx:pt>
          <cx:pt idx="6699">5.5778058478738481</cx:pt>
          <cx:pt idx="6700">11.105837609428743</cx:pt>
          <cx:pt idx="6701">10.35612188889975</cx:pt>
          <cx:pt idx="6702">8.8183407993447034</cx:pt>
          <cx:pt idx="6703">5.957519401571596</cx:pt>
          <cx:pt idx="6704">3.8690741998652287</cx:pt>
          <cx:pt idx="6705">3.4724194886947819</cx:pt>
          <cx:pt idx="6706">7.2886571849284323</cx:pt>
          <cx:pt idx="6707">8.0714684817753337</cx:pt>
          <cx:pt idx="6708">8.6944800206104276</cx:pt>
          <cx:pt idx="6709">8.2091170603156129</cx:pt>
          <cx:pt idx="6710">6.5196479351668808</cx:pt>
          <cx:pt idx="6711">2.9299912798670436</cx:pt>
          <cx:pt idx="6712">7.7430864453101762</cx:pt>
          <cx:pt idx="6713">10.554837289165143</cx:pt>
          <cx:pt idx="6714">3.8539192264902633</cx:pt>
          <cx:pt idx="6715">8.1740883274056024</cx:pt>
          <cx:pt idx="6716">9.8193896351860346</cx:pt>
          <cx:pt idx="6717">7.8432864287975548</cx:pt>
          <cx:pt idx="6718">6.9115994254059432</cx:pt>
          <cx:pt idx="6719">10.842567251429678</cx:pt>
          <cx:pt idx="6720">4.4674429104707993</cx:pt>
          <cx:pt idx="6721">9.6162716707189304</cx:pt>
          <cx:pt idx="6722">5.5232948002136242</cx:pt>
          <cx:pt idx="6723">11.67731280073631</cx:pt>
          <cx:pt idx="6724">7.3249711003701243</cx:pt>
          <cx:pt idx="6725">9.1750675021390578</cx:pt>
          <cx:pt idx="6726">6.5511991165336676</cx:pt>
          <cx:pt idx="6727">5.6907122984792133</cx:pt>
          <cx:pt idx="6728">11.016491950749533</cx:pt>
          <cx:pt idx="6729">8.6017006669268312</cx:pt>
          <cx:pt idx="6730">5.4509320892143451</cx:pt>
          <cx:pt idx="6731">7.0519202834024677</cx:pt>
          <cx:pt idx="6732">10.324476590100762</cx:pt>
          <cx:pt idx="6733">4.5345272207650478</cx:pt>
          <cx:pt idx="6734">8.5509556953720676</cx:pt>
          <cx:pt idx="6735">4.6393587854038696</cx:pt>
          <cx:pt idx="6736">2.9046841013434621</cx:pt>
          <cx:pt idx="6737">4.2702817568308884</cx:pt>
          <cx:pt idx="6738">11.812383267049174</cx:pt>
          <cx:pt idx="6739">5.3300177916847256</cx:pt>
          <cx:pt idx="6740">12.013477709353502</cx:pt>
          <cx:pt idx="6741">9.1694618610894594</cx:pt>
          <cx:pt idx="6742">4.8603176750381731</cx:pt>
          <cx:pt idx="6743">10.176310077713854</cx:pt>
          <cx:pt idx="6744">11.594281333577236</cx:pt>
          <cx:pt idx="6745">7.104596697718649</cx:pt>
          <cx:pt idx="6746">11.239078583120474</cx:pt>
          <cx:pt idx="6747">5.8275593046895091</cx:pt>
          <cx:pt idx="6748">7.8686775693425055</cx:pt>
          <cx:pt idx="6749">7.1997697472544786</cx:pt>
          <cx:pt idx="6750">10.396625721294541</cx:pt>
          <cx:pt idx="6751">3.161645822715907</cx:pt>
          <cx:pt idx="6752">10.828717221742821</cx:pt>
          <cx:pt idx="6753">2.6746543342906888</cx:pt>
          <cx:pt idx="6754">6.6246885223592225</cx:pt>
          <cx:pt idx="6755">6.1518867063414371</cx:pt>
          <cx:pt idx="6756">4.9656988731160023</cx:pt>
          <cx:pt idx="6757">4.5229736375361824</cx:pt>
          <cx:pt idx="6758">6.6735941404270642</cx:pt>
          <cx:pt idx="6759">9.43602188089001</cx:pt>
          <cx:pt idx="6760">6.1267068181144539</cx:pt>
          <cx:pt idx="6761">8.9478288705308415</cx:pt>
          <cx:pt idx="6762">5.5932623977538585</cx:pt>
          <cx:pt idx="6763">5.9019236060110112</cx:pt>
          <cx:pt idx="6764">7.9816016629186919</cx:pt>
          <cx:pt idx="6765">10.011838037179956</cx:pt>
          <cx:pt idx="6766">5.8503705967829207</cx:pt>
          <cx:pt idx="6767">2.9785779655214464</cx:pt>
          <cx:pt idx="6768">5.7168068445608649</cx:pt>
          <cx:pt idx="6769">4.6422638061041805</cx:pt>
          <cx:pt idx="6770">5.3975810504279815</cx:pt>
          <cx:pt idx="6771">10.135932573045686</cx:pt>
          <cx:pt idx="6772">8.8561147674843568</cx:pt>
          <cx:pt idx="6773">6.3667712111595671</cx:pt>
          <cx:pt idx="6774">5.7135673993783245</cx:pt>
          <cx:pt idx="6775">8.8226169898579201</cx:pt>
          <cx:pt idx="6776">2.4221275086128164</cx:pt>
          <cx:pt idx="6777">6.8958988445843099</cx:pt>
          <cx:pt idx="6778">2.6982577170563369</cx:pt>
          <cx:pt idx="6779">9.2459336871873354</cx:pt>
          <cx:pt idx="6780">4.5561069995630294</cx:pt>
          <cx:pt idx="6781">6.5312113487796681</cx:pt>
          <cx:pt idx="6782">7.1658044830037335</cx:pt>
          <cx:pt idx="6783">10.357465726411426</cx:pt>
          <cx:pt idx="6784">4.1071152186232327</cx:pt>
          <cx:pt idx="6785">5.0103156983781627</cx:pt>
          <cx:pt idx="6786">9.6145994714551044</cx:pt>
          <cx:pt idx="6787">7.0949931838518987</cx:pt>
          <cx:pt idx="6788">8.2391567314242096</cx:pt>
          <cx:pt idx="6789">10.358829590279051</cx:pt>
          <cx:pt idx="6790">3.9030350662573818</cx:pt>
          <cx:pt idx="6791">8.4019179979788561</cx:pt>
          <cx:pt idx="6792">9.9290880010883349</cx:pt>
          <cx:pt idx="6793">9.1881276400038274</cx:pt>
          <cx:pt idx="6794">8.0137809780473575</cx:pt>
          <cx:pt idx="6795">8.89512930322865</cx:pt>
          <cx:pt idx="6796">6.4877460992426572</cx:pt>
          <cx:pt idx="6797">3.2423411576903058</cx:pt>
          <cx:pt idx="6798">3.3246428103389869</cx:pt>
          <cx:pt idx="6799">10.973765099753258</cx:pt>
          <cx:pt idx="6800">10.062264567763265</cx:pt>
          <cx:pt idx="6801">6.8197640697096995</cx:pt>
          <cx:pt idx="6802">11.196409417480432</cx:pt>
          <cx:pt idx="6803">7.4048651304245752</cx:pt>
          <cx:pt idx="6804">8.731302161865095</cx:pt>
          <cx:pt idx="6805">3.6124834881203354</cx:pt>
          <cx:pt idx="6806">10.458894304718754</cx:pt>
          <cx:pt idx="6807">6.6424278849815765</cx:pt>
          <cx:pt idx="6808">7.9426384748447703</cx:pt>
          <cx:pt idx="6809">3.6043665154796356</cx:pt>
          <cx:pt idx="6810">9.4873507035876301</cx:pt>
          <cx:pt idx="6811">11.610757923022291</cx:pt>
          <cx:pt idx="6812">4.5733371344824167</cx:pt>
          <cx:pt idx="6813">8.4854583478403853</cx:pt>
          <cx:pt idx="6814">4.8871180041317697</cx:pt>
          <cx:pt idx="6815">1.889898383000399</cx:pt>
          <cx:pt idx="6816">4.1783800223112841</cx:pt>
          <cx:pt idx="6817">7.048521042489722</cx:pt>
          <cx:pt idx="6818">5.7168431742084787</cx:pt>
          <cx:pt idx="6819">3.9143001843605623</cx:pt>
          <cx:pt idx="6820">10.761331094236304</cx:pt>
          <cx:pt idx="6821">9.8148882129048616</cx:pt>
          <cx:pt idx="6822">8.5857174327811805</cx:pt>
          <cx:pt idx="6823">5.5919976167833427</cx:pt>
          <cx:pt idx="6824">4.9555603579861121</cx:pt>
          <cx:pt idx="6825">9.4192359473310283</cx:pt>
          <cx:pt idx="6826">9.1658323042801939</cx:pt>
          <cx:pt idx="6827">9.5233486114867176</cx:pt>
          <cx:pt idx="6828">7.3858575505908917</cx:pt>
          <cx:pt idx="6829">4.7958625293262962</cx:pt>
          <cx:pt idx="6830">11.404701287798225</cx:pt>
          <cx:pt idx="6831">8.1845135933915429</cx:pt>
          <cx:pt idx="6832">8.5123339141762102</cx:pt>
          <cx:pt idx="6833">6.0246371668385175</cx:pt>
          <cx:pt idx="6834">9.3438639921431594</cx:pt>
          <cx:pt idx="6835">5.283917288163825</cx:pt>
          <cx:pt idx="6836">3.0654328773513564</cx:pt>
          <cx:pt idx="6837">9.4151519456787582</cx:pt>
          <cx:pt idx="6838">8.3557768038976761</cx:pt>
          <cx:pt idx="6839">8.1949627788707708</cx:pt>
          <cx:pt idx="6840">8.6100129139197641</cx:pt>
          <cx:pt idx="6841">7.312666033099223</cx:pt>
          <cx:pt idx="6842">2.9961802033974889</cx:pt>
          <cx:pt idx="6843">2.6198396846805254</cx:pt>
          <cx:pt idx="6844">5.7578206810952368</cx:pt>
          <cx:pt idx="6845">5.5651887197630012</cx:pt>
          <cx:pt idx="6846">6.4992673112996409</cx:pt>
          <cx:pt idx="6847">3.4119801227187478</cx:pt>
          <cx:pt idx="6848">5.8115060901880193</cx:pt>
          <cx:pt idx="6849">6.2094277226890506</cx:pt>
          <cx:pt idx="6850">3.0179480230045828</cx:pt>
          <cx:pt idx="6851">3.5203058435262138</cx:pt>
          <cx:pt idx="6852">4.5349895229774564</cx:pt>
          <cx:pt idx="6853">10.796204232839827</cx:pt>
          <cx:pt idx="6854">8.9625465640550459</cx:pt>
          <cx:pt idx="6855">10.377281557436667</cx:pt>
          <cx:pt idx="6856">3.1165197970018186</cx:pt>
          <cx:pt idx="6857">7.6109829441653041</cx:pt>
          <cx:pt idx="6858">3.9888612224914981</cx:pt>
          <cx:pt idx="6859">3.2769629536358265</cx:pt>
          <cx:pt idx="6860">5.3275332706417524</cx:pt>
          <cx:pt idx="6861">5.4302316790129206</cx:pt>
          <cx:pt idx="6862">10.310597895196764</cx:pt>
          <cx:pt idx="6863">11.381727404337248</cx:pt>
          <cx:pt idx="6864">4.9872493733256622</cx:pt>
          <cx:pt idx="6865">3.7464698663903357</cx:pt>
          <cx:pt idx="6866">9.3887192845001977</cx:pt>
          <cx:pt idx="6867">6.0293278446252261</cx:pt>
          <cx:pt idx="6868">11.475299672089271</cx:pt>
          <cx:pt idx="6869">11.217564879255683</cx:pt>
          <cx:pt idx="6870">8.5898281327971517</cx:pt>
          <cx:pt idx="6871">7.8527349504246473</cx:pt>
          <cx:pt idx="6872">11.232502221276853</cx:pt>
          <cx:pt idx="6873">3.7941189583223975</cx:pt>
          <cx:pt idx="6874">6.0494010699823457</cx:pt>
          <cx:pt idx="6875">10.384863624029048</cx:pt>
          <cx:pt idx="6876">6.7514524315215789</cx:pt>
          <cx:pt idx="6877">9.3027997299379805</cx:pt>
          <cx:pt idx="6878">5.289925172431432</cx:pt>
          <cx:pt idx="6879">7.7585963548823962</cx:pt>
          <cx:pt idx="6880">7.0078355093149094</cx:pt>
          <cx:pt idx="6881">11.693856507692217</cx:pt>
          <cx:pt idx="6882">11.675246035613064</cx:pt>
          <cx:pt idx="6883">2.2520353459810698</cx:pt>
          <cx:pt idx="6884">8.0236915873707133</cx:pt>
          <cx:pt idx="6885">11.337237830726728</cx:pt>
          <cx:pt idx="6886">10.286222973108821</cx:pt>
          <cx:pt idx="6887">7.3888971625848896</cx:pt>
          <cx:pt idx="6888">2.8315216797362082</cx:pt>
          <cx:pt idx="6889">4.7213402380049825</cx:pt>
          <cx:pt idx="6890">11.266125067134055</cx:pt>
          <cx:pt idx="6891">7.240532876080259</cx:pt>
          <cx:pt idx="6892">7.6852665281980528</cx:pt>
          <cx:pt idx="6893">5.0696030337733973</cx:pt>
          <cx:pt idx="6894">10.678546335762995</cx:pt>
          <cx:pt idx="6895">9.4695119347834549</cx:pt>
          <cx:pt idx="6896">8.9579152534372497</cx:pt>
          <cx:pt idx="6897">8.0464234709750571</cx:pt>
          <cx:pt idx="6898">6.179187127444977</cx:pt>
          <cx:pt idx="6899">10.785937853139107</cx:pt>
          <cx:pt idx="6900">6.0075404836038624</cx:pt>
          <cx:pt idx="6901">8.2569363759165242</cx:pt>
          <cx:pt idx="6902">7.2906353010203127</cx:pt>
          <cx:pt idx="6903">6.3588373746201237</cx:pt>
          <cx:pt idx="6904">3.7890060317985261</cx:pt>
          <cx:pt idx="6905">6.8870060361689562</cx:pt>
          <cx:pt idx="6906">10.551137838570622</cx:pt>
          <cx:pt idx="6907">5.4483542589327749</cx:pt>
          <cx:pt idx="6908">7.839491978918808</cx:pt>
          <cx:pt idx="6909">11.755318328793209</cx:pt>
          <cx:pt idx="6910">7.7039039322171519</cx:pt>
          <cx:pt idx="6911">8.4519635163541551</cx:pt>
          <cx:pt idx="6912">9.5017407884377221</cx:pt>
          <cx:pt idx="6913">2.1791462230959846</cx:pt>
          <cx:pt idx="6914">1.7409067294063201</cx:pt>
          <cx:pt idx="6915">5.3558149731692426</cx:pt>
          <cx:pt idx="6916">9.0406300621932054</cx:pt>
          <cx:pt idx="6917">4.8246092746534579</cx:pt>
          <cx:pt idx="6918">6.8722696159409518</cx:pt>
          <cx:pt idx="6919">6.3978860616408157</cx:pt>
          <cx:pt idx="6920">2.4036906234990925</cx:pt>
          <cx:pt idx="6921">10.372186836867691</cx:pt>
          <cx:pt idx="6922">5.434797226000911</cx:pt>
          <cx:pt idx="6923">7.9739990925100201</cx:pt>
          <cx:pt idx="6924">11.648970449935902</cx:pt>
          <cx:pt idx="6925">7.1281861390558854</cx:pt>
          <cx:pt idx="6926">5.4315768540659386</cx:pt>
          <cx:pt idx="6927">10.255714706170956</cx:pt>
          <cx:pt idx="6928">7.6218913823189531</cx:pt>
          <cx:pt idx="6929">7.3771150509895165</cx:pt>
          <cx:pt idx="6930">11.169565081837987</cx:pt>
          <cx:pt idx="6931">8.7257838910370538</cx:pt>
          <cx:pt idx="6932">2.5539730322563079</cx:pt>
          <cx:pt idx="6933">4.566299949361234</cx:pt>
          <cx:pt idx="6934">6.2652763125839934</cx:pt>
          <cx:pt idx="6935">9.3655407826221264</cx:pt>
          <cx:pt idx="6936">2.9050840166570842</cx:pt>
          <cx:pt idx="6937">8.2797755499032029</cx:pt>
          <cx:pt idx="6938">8.6987742362930511</cx:pt>
          <cx:pt idx="6939">9.0762254111311975</cx:pt>
          <cx:pt idx="6940">4.7568133903061121</cx:pt>
          <cx:pt idx="6941">6.8558295243220124</cx:pt>
          <cx:pt idx="6942">8.6701409343682947</cx:pt>
          <cx:pt idx="6943">10.19750207385438</cx:pt>
          <cx:pt idx="6944">9.7434793123839434</cx:pt>
          <cx:pt idx="6945">10.477266641241123</cx:pt>
          <cx:pt idx="6946">11.305121227806996</cx:pt>
          <cx:pt idx="6947">11.414321866791703</cx:pt>
          <cx:pt idx="6948">9.4686431542537797</cx:pt>
          <cx:pt idx="6949">9.3996174222460418</cx:pt>
          <cx:pt idx="6950">7.2609057719708154</cx:pt>
          <cx:pt idx="6951">9.2054823201374667</cx:pt>
          <cx:pt idx="6952">5.7764573406244049</cx:pt>
          <cx:pt idx="6953">4.4319880136071106</cx:pt>
          <cx:pt idx="6954">7.027426901997246</cx:pt>
          <cx:pt idx="6955">11.185004275538418</cx:pt>
          <cx:pt idx="6956">6.2597201373288849</cx:pt>
          <cx:pt idx="6957">5.4295120796423264</cx:pt>
          <cx:pt idx="6958">8.0048131516814891</cx:pt>
          <cx:pt idx="6959">7.0925591845097005</cx:pt>
          <cx:pt idx="6960">4.3689709951298976</cx:pt>
          <cx:pt idx="6961">3.2479717386238756</cx:pt>
          <cx:pt idx="6962">7.486125301367089</cx:pt>
          <cx:pt idx="6963">11.93410155451722</cx:pt>
          <cx:pt idx="6964">7.2397589076721474</cx:pt>
          <cx:pt idx="6965">7.9132807913374634</cx:pt>
          <cx:pt idx="6966">4.7051571098097931</cx:pt>
          <cx:pt idx="6967">11.876453803896524</cx:pt>
          <cx:pt idx="6968">8.1423496371420896</cx:pt>
          <cx:pt idx="6969">9.1097433725055588</cx:pt>
          <cx:pt idx="6970">2.4235059084270398</cx:pt>
          <cx:pt idx="6971">9.5012972428528961</cx:pt>
          <cx:pt idx="6972">8.4589377874042064</cx:pt>
          <cx:pt idx="6973">9.6006166616854003</cx:pt>
          <cx:pt idx="6974">1.7951381275124065</cx:pt>
          <cx:pt idx="6975">8.767337325258346</cx:pt>
          <cx:pt idx="6976">11.375423799023356</cx:pt>
          <cx:pt idx="6977">3.67139366816932</cx:pt>
          <cx:pt idx="6978">3.9229506222728316</cx:pt>
          <cx:pt idx="6979">10.072000548425084</cx:pt>
          <cx:pt idx="6980">5.5335868013407472</cx:pt>
          <cx:pt idx="6981">6.3711336516367973</cx:pt>
          <cx:pt idx="6982">6.6018212566911183</cx:pt>
          <cx:pt idx="6983">3.719641856216465</cx:pt>
          <cx:pt idx="6984">8.5444236446315642</cx:pt>
          <cx:pt idx="6985">4.670817165620937</cx:pt>
          <cx:pt idx="6986">7.40196900109704</cx:pt>
          <cx:pt idx="6987">9.419416010282724</cx:pt>
          <cx:pt idx="6988">2.8125940550504831</cx:pt>
          <cx:pt idx="6989">11.074007080740692</cx:pt>
          <cx:pt idx="6990">11.662557121951441</cx:pt>
          <cx:pt idx="6991">7.1576542353910293</cx:pt>
          <cx:pt idx="6992">9.525370305619802</cx:pt>
          <cx:pt idx="6993">10.137181493380346</cx:pt>
          <cx:pt idx="6994">5.7811508087171655</cx:pt>
          <cx:pt idx="6995">7.1787611107594103</cx:pt>
          <cx:pt idx="6996">4.6095380767320826</cx:pt>
          <cx:pt idx="6997">6.2814775804020337</cx:pt>
          <cx:pt idx="6998">10.949433350005883</cx:pt>
          <cx:pt idx="6999">8.2296584797408947</cx:pt>
          <cx:pt idx="7000">9.891124873097354</cx:pt>
          <cx:pt idx="7001">8.3890373182244744</cx:pt>
          <cx:pt idx="7002">5.8628963456047254</cx:pt>
          <cx:pt idx="7003">8.8865720038822147</cx:pt>
          <cx:pt idx="7004">8.3845540836480552</cx:pt>
          <cx:pt idx="7005">8.6313011897175684</cx:pt>
          <cx:pt idx="7006">5.8373849286090733</cx:pt>
          <cx:pt idx="7007">8.1500620464370108</cx:pt>
          <cx:pt idx="7008">4.8000117418778512</cx:pt>
          <cx:pt idx="7009">9.949962398253696</cx:pt>
          <cx:pt idx="7010">10.52667471394318</cx:pt>
          <cx:pt idx="7011">8.1873472405186618</cx:pt>
          <cx:pt idx="7012">5.3873124896665532</cx:pt>
          <cx:pt idx="7013">4.5790669587487596</cx:pt>
          <cx:pt idx="7014">7.809425988014052</cx:pt>
          <cx:pt idx="7015">4.3545672067523089</cx:pt>
          <cx:pt idx="7016">8.424554054833024</cx:pt>
          <cx:pt idx="7017">10.868224552173967</cx:pt>
          <cx:pt idx="7018">5.9148148560852869</cx:pt>
          <cx:pt idx="7019">9.8831215533453474</cx:pt>
          <cx:pt idx="7020">6.8896005190520109</cx:pt>
          <cx:pt idx="7021">6.3991614924664946</cx:pt>
          <cx:pt idx="7022">5.0628037514912112</cx:pt>
          <cx:pt idx="7023">2.7569562467682411</cx:pt>
          <cx:pt idx="7024">3.0776649238089258</cx:pt>
          <cx:pt idx="7025">6.9587011384828665</cx:pt>
          <cx:pt idx="7026">11.595908012270684</cx:pt>
          <cx:pt idx="7027">5.9899515035817013</cx:pt>
          <cx:pt idx="7028">3.435310349950238</cx:pt>
          <cx:pt idx="7029">6.9529907749413136</cx:pt>
          <cx:pt idx="7030">6.990175067381128</cx:pt>
          <cx:pt idx="7031">5.3399515634529857</cx:pt>
          <cx:pt idx="7032">9.1962292760930495</cx:pt>
          <cx:pt idx="7033">5.8908210269799115</cx:pt>
          <cx:pt idx="7034">3.5858637730719716</cx:pt>
          <cx:pt idx="7035">4.4154897018288803</cx:pt>
          <cx:pt idx="7036">11.410169790930631</cx:pt>
          <cx:pt idx="7037">3.7721790376281996</cx:pt>
          <cx:pt idx="7038">2.1025904233112369</cx:pt>
          <cx:pt idx="7039">9.3647105881646056</cx:pt>
          <cx:pt idx="7040">4.6404236713534246</cx:pt>
          <cx:pt idx="7041">6.790079390317076</cx:pt>
          <cx:pt idx="7042">9.2460183054141041</cx:pt>
          <cx:pt idx="7043">6.6039132905642477</cx:pt>
          <cx:pt idx="7044">11.010568357403088</cx:pt>
          <cx:pt idx="7045">6.6636025970820656</cx:pt>
          <cx:pt idx="7046">2.8329891630190724</cx:pt>
          <cx:pt idx="7047">9.255410116324299</cx:pt>
          <cx:pt idx="7048">6.2284633048482556</cx:pt>
          <cx:pt idx="7049">7.154684351918136</cx:pt>
          <cx:pt idx="7050">7.3522637137897036</cx:pt>
          <cx:pt idx="7051">5.5631469574293044</cx:pt>
          <cx:pt idx="7052">9.6441031104402128</cx:pt>
          <cx:pt idx="7053">8.7290874441996777</cx:pt>
          <cx:pt idx="7054">5.499934832799604</cx:pt>
          <cx:pt idx="7055">7.2841985400143301</cx:pt>
          <cx:pt idx="7056">6.4993831062062357</cx:pt>
          <cx:pt idx="7057">4.8651969176246652</cx:pt>
          <cx:pt idx="7058">5.0735926028611171</cx:pt>
          <cx:pt idx="7059">11.156401580578191</cx:pt>
          <cx:pt idx="7060">6.0659176988991854</cx:pt>
          <cx:pt idx="7061">6.8547911543497309</cx:pt>
          <cx:pt idx="7062">11.277394422539821</cx:pt>
          <cx:pt idx="7063">11.260384657582136</cx:pt>
          <cx:pt idx="7064">10.29385827082551</cx:pt>
          <cx:pt idx="7065">6.5064432618945114</cx:pt>
          <cx:pt idx="7066">4.0575418506566061</cx:pt>
          <cx:pt idx="7067">9.0154771670269298</cx:pt>
          <cx:pt idx="7068">4.7270781738980912</cx:pt>
          <cx:pt idx="7069">3.9487531527120181</cx:pt>
          <cx:pt idx="7070">6.8083941680414748</cx:pt>
          <cx:pt idx="7071">8.4135273690103602</cx:pt>
          <cx:pt idx="7072">6.0861441617395338</cx:pt>
          <cx:pt idx="7073">4.7759044653616538</cx:pt>
          <cx:pt idx="7074">12.157364361364117</cx:pt>
          <cx:pt idx="7075">7.4128277097543851</cx:pt>
          <cx:pt idx="7076">6.399739611841853</cx:pt>
          <cx:pt idx="7077">8.0429300211422614</cx:pt>
          <cx:pt idx="7078">5.8528745580819299</cx:pt>
          <cx:pt idx="7079">5.2667718719025745</cx:pt>
          <cx:pt idx="7080">10.716623915544918</cx:pt>
          <cx:pt idx="7081">10.345867186910183</cx:pt>
          <cx:pt idx="7082">9.4074595505622973</cx:pt>
          <cx:pt idx="7083">8.3056786951463408</cx:pt>
          <cx:pt idx="7084">9.4972919040068504</cx:pt>
          <cx:pt idx="7085">6.8889312694693894</cx:pt>
          <cx:pt idx="7086">2.2695720082391064</cx:pt>
          <cx:pt idx="7087">8.5693604927072897</cx:pt>
          <cx:pt idx="7088">5.4310250922804508</cx:pt>
          <cx:pt idx="7089">9.7232807858947012</cx:pt>
          <cx:pt idx="7090">6.7656081952534075</cx:pt>
          <cx:pt idx="7091">5.8740329363484465</cx:pt>
          <cx:pt idx="7092">4.1925004186644461</cx:pt>
          <cx:pt idx="7093">11.226920484086143</cx:pt>
          <cx:pt idx="7094">6.9555230708569491</cx:pt>
          <cx:pt idx="7095">3.8634278689018933</cx:pt>
          <cx:pt idx="7096">8.9947902622218621</cx:pt>
          <cx:pt idx="7097">5.8789270908702891</cx:pt>
          <cx:pt idx="7098">6.6120736935257733</cx:pt>
          <cx:pt idx="7099">11.228564106306443</cx:pt>
          <cx:pt idx="7100">8.5746539030065421</cx:pt>
          <cx:pt idx="7101">5.055811212040366</cx:pt>
          <cx:pt idx="7102">9.2825158717211949</cx:pt>
          <cx:pt idx="7103">11.25647463281247</cx:pt>
          <cx:pt idx="7104">8.0564730857223239</cx:pt>
          <cx:pt idx="7105">7.3652050854689364</cx:pt>
          <cx:pt idx="7106">7.1875727907972262</cx:pt>
          <cx:pt idx="7107">9.06400196513178</cx:pt>
          <cx:pt idx="7108">3.7740246890957296</cx:pt>
          <cx:pt idx="7109">8.9001617445017303</cx:pt>
          <cx:pt idx="7110">4.1149771251469556</cx:pt>
          <cx:pt idx="7111">11.382441364827471</cx:pt>
          <cx:pt idx="7112">12.379605672488672</cx:pt>
          <cx:pt idx="7113">8.6993309206125673</cx:pt>
          <cx:pt idx="7114">6.3856651056657237</cx:pt>
          <cx:pt idx="7115">8.2550920004162904</cx:pt>
          <cx:pt idx="7116">8.8508381575734951</cx:pt>
          <cx:pt idx="7117">8.4873838549480922</cx:pt>
          <cx:pt idx="7118">8.8298367858295137</cx:pt>
          <cx:pt idx="7119">10.669605288092882</cx:pt>
          <cx:pt idx="7120">6.0704574525847272</cx:pt>
          <cx:pt idx="7121">8.8485541970586929</cx:pt>
          <cx:pt idx="7122">5.6558818376956106</cx:pt>
          <cx:pt idx="7123">4.6715029109451542</cx:pt>
          <cx:pt idx="7124">5.9770166872544097</cx:pt>
          <cx:pt idx="7125">7.8662924304477784</cx:pt>
          <cx:pt idx="7126">7.1376712203762347</cx:pt>
          <cx:pt idx="7127">2.4926834297755258</cx:pt>
          <cx:pt idx="7128">6.4917993397945617</cx:pt>
          <cx:pt idx="7129">2.7556519400224362</cx:pt>
          <cx:pt idx="7130">9.7650389060358584</cx:pt>
          <cx:pt idx="7131">6.3667039328604895</cx:pt>
          <cx:pt idx="7132">9.4464559479210735</cx:pt>
          <cx:pt idx="7133">10.066394055909157</cx:pt>
          <cx:pt idx="7134">6.5727007339933481</cx:pt>
          <cx:pt idx="7135">10.471742270273651</cx:pt>
          <cx:pt idx="7136">5.1311959741055748</cx:pt>
          <cx:pt idx="7137">2.7958739304141806</cx:pt>
          <cx:pt idx="7138">9.2859605023130243</cx:pt>
          <cx:pt idx="7139">11.18747713984628</cx:pt>
          <cx:pt idx="7140">3.365897533172526</cx:pt>
          <cx:pt idx="7141">3.606488556347581</cx:pt>
          <cx:pt idx="7142">8.4602797730635899</cx:pt>
          <cx:pt idx="7143">8.2450923551028907</cx:pt>
          <cx:pt idx="7144">4.9414289728336644</cx:pt>
          <cx:pt idx="7145">2.9976935399848008</cx:pt>
          <cx:pt idx="7146">7.705254197025166</cx:pt>
          <cx:pt idx="7147">4.5412163536059307</cx:pt>
          <cx:pt idx="7148">4.5880758622203484</cx:pt>
          <cx:pt idx="7149">9.6231158357948914</cx:pt>
          <cx:pt idx="7150">7.9216000117494332</cx:pt>
          <cx:pt idx="7151">3.8262753932335274</cx:pt>
          <cx:pt idx="7152">10.542736358410171</cx:pt>
          <cx:pt idx="7153">12.142311195286851</cx:pt>
          <cx:pt idx="7154">3.8524445168306487</cx:pt>
          <cx:pt idx="7155">9.2454652424010533</cx:pt>
          <cx:pt idx="7156">8.9751737289715656</cx:pt>
          <cx:pt idx="7157">7.5972722420385246</cx:pt>
          <cx:pt idx="7158">3.092561093783865</cx:pt>
          <cx:pt idx="7159">3.4484499801289106</cx:pt>
          <cx:pt idx="7160">8.4074867264257307</cx:pt>
          <cx:pt idx="7161">9.968141404713883</cx:pt>
          <cx:pt idx="7162">8.6621979116053112</cx:pt>
          <cx:pt idx="7163">7.0092727472966851</cx:pt>
          <cx:pt idx="7164">4.6424036333504919</cx:pt>
          <cx:pt idx="7165">3.2508963916087472</cx:pt>
          <cx:pt idx="7166">2.6417039914679732</cx:pt>
          <cx:pt idx="7167">9.6729716665640737</cx:pt>
          <cx:pt idx="7168">10.105267205778762</cx:pt>
          <cx:pt idx="7169">6.418432680761442</cx:pt>
          <cx:pt idx="7170">9.8007170636924528</cx:pt>
          <cx:pt idx="7171">6.5566140420062533</cx:pt>
          <cx:pt idx="7172">10.881532717473153</cx:pt>
          <cx:pt idx="7173">5.3902465415045073</cx:pt>
          <cx:pt idx="7174">8.7474593143580357</cx:pt>
          <cx:pt idx="7175">4.9201757130644541</cx:pt>
          <cx:pt idx="7176">6.6847376065713968</cx:pt>
          <cx:pt idx="7177">1.2899148581416844</cx:pt>
          <cx:pt idx="7178">5.8167124845638662</cx:pt>
          <cx:pt idx="7179">10.4820533370604</cx:pt>
          <cx:pt idx="7180">8.3130936568181895</cx:pt>
          <cx:pt idx="7181">6.8706694157748851</cx:pt>
          <cx:pt idx="7182">9.5006130237585467</cx:pt>
          <cx:pt idx="7183">4.098679869927536</cx:pt>
          <cx:pt idx="7184">10.071173478194908</cx:pt>
          <cx:pt idx="7185">7.4089689062146462</cx:pt>
          <cx:pt idx="7186">11.090457074145419</cx:pt>
          <cx:pt idx="7187">7.0404909079340827</cx:pt>
          <cx:pt idx="7188">7.0548179410333072</cx:pt>
          <cx:pt idx="7189">10.611368167157067</cx:pt>
          <cx:pt idx="7190">3.9119874748048593</cx:pt>
          <cx:pt idx="7191">4.4365393431638829</cx:pt>
          <cx:pt idx="7192">6.1369194828537283</cx:pt>
          <cx:pt idx="7193">1.805578376642976</cx:pt>
          <cx:pt idx="7194">6.9734304436838963</cx:pt>
          <cx:pt idx="7195">4.105633317329489</cx:pt>
          <cx:pt idx="7196">8.6907146745547408</cx:pt>
          <cx:pt idx="7197">2.6750285664248379</cx:pt>
          <cx:pt idx="7198">8.43798415044078</cx:pt>
          <cx:pt idx="7199">4.1161369240758319</cx:pt>
          <cx:pt idx="7200">2.060768491413266</cx:pt>
          <cx:pt idx="7201">7.4867015206045373</cx:pt>
          <cx:pt idx="7202">3.1224283298575211</cx:pt>
          <cx:pt idx="7203">8.6413592273673743</cx:pt>
          <cx:pt idx="7204">5.8297015530699463</cx:pt>
          <cx:pt idx="7205">9.2160589255534688</cx:pt>
          <cx:pt idx="7206">7.6396582656599179</cx:pt>
          <cx:pt idx="7207">8.9498005400589875</cx:pt>
          <cx:pt idx="7208">3.7686528452424382</cx:pt>
          <cx:pt idx="7209">6.4386716273910531</cx:pt>
          <cx:pt idx="7210">10.967157434769849</cx:pt>
          <cx:pt idx="7211">3.8963145104483781</cx:pt>
          <cx:pt idx="7212">5.6235077013401815</cx:pt>
          <cx:pt idx="7213">5.7402996575182437</cx:pt>
          <cx:pt idx="7214">11.630860703956955</cx:pt>
          <cx:pt idx="7215">4.7076121261958637</cx:pt>
          <cx:pt idx="7216">6.067620010513175</cx:pt>
          <cx:pt idx="7217">6.2016817122516068</cx:pt>
          <cx:pt idx="7218">8.7901099842922541</cx:pt>
          <cx:pt idx="7219">3.7642937410030237</cx:pt>
          <cx:pt idx="7220">7.3489937066735038</cx:pt>
          <cx:pt idx="7221">7.5772612925448826</cx:pt>
          <cx:pt idx="7222">10.274541711563309</cx:pt>
          <cx:pt idx="7223">9.5236067485686391</cx:pt>
          <cx:pt idx="7224">7.2368709131756574</cx:pt>
          <cx:pt idx="7225">8.3986784647178574</cx:pt>
          <cx:pt idx="7226">10.783170566560432</cx:pt>
          <cx:pt idx="7227">10.052253165181973</cx:pt>
          <cx:pt idx="7228">3.7338808083998254</cx:pt>
          <cx:pt idx="7229">6.5941718370891076</cx:pt>
          <cx:pt idx="7230">1.5809332018555358</cx:pt>
          <cx:pt idx="7231">7.5982158945591678</cx:pt>
          <cx:pt idx="7232">4.2206358453698609</cx:pt>
          <cx:pt idx="7233">8.610800879740097</cx:pt>
          <cx:pt idx="7234">6.7847617013319175</cx:pt>
          <cx:pt idx="7235">4.938368645187504</cx:pt>
          <cx:pt idx="7236">4.9884083159616779</cx:pt>
          <cx:pt idx="7237">5.0069669207502905</cx:pt>
          <cx:pt idx="7238">7.6947581407021062</cx:pt>
          <cx:pt idx="7239">10.373875024872227</cx:pt>
          <cx:pt idx="7240">8.2846542568033357</cx:pt>
          <cx:pt idx="7241">4.4002565225530645</cx:pt>
          <cx:pt idx="7242">4.1636711401504911</cx:pt>
          <cx:pt idx="7243">8.9458739566488248</cx:pt>
          <cx:pt idx="7244">2.9571698576027474</cx:pt>
          <cx:pt idx="7245">10.230236512173292</cx:pt>
          <cx:pt idx="7246">6.6560020091137426</cx:pt>
          <cx:pt idx="7247">7.9957868642302046</cx:pt>
          <cx:pt idx="7248">5.9945478645695021</cx:pt>
          <cx:pt idx="7249">5.2020608625643803</cx:pt>
          <cx:pt idx="7250">4.1262121989242626</cx:pt>
          <cx:pt idx="7251">8.8698365771162955</cx:pt>
          <cx:pt idx="7252">4.0521439923921543</cx:pt>
          <cx:pt idx="7253">4.2937431100082524</cx:pt>
          <cx:pt idx="7254">7.2419264501729614</cx:pt>
          <cx:pt idx="7255">5.069957871668775</cx:pt>
          <cx:pt idx="7256">10.841027653176255</cx:pt>
          <cx:pt idx="7257">6.4799315467317884</cx:pt>
          <cx:pt idx="7258">5.2445378650937835</cx:pt>
          <cx:pt idx="7259">3.56988543418995</cx:pt>
          <cx:pt idx="7260">9.5869493008468361</cx:pt>
          <cx:pt idx="7261">11.663674605532496</cx:pt>
          <cx:pt idx="7262">5.7778395615844831</cx:pt>
          <cx:pt idx="7263">4.9531698011896719</cx:pt>
          <cx:pt idx="7264">6.3442012861610424</cx:pt>
          <cx:pt idx="7265">6.5298591640490686</cx:pt>
          <cx:pt idx="7266">5.136900749400505</cx:pt>
          <cx:pt idx="7267">2.9338691381234314</cx:pt>
          <cx:pt idx="7268">7.2404399033393716</cx:pt>
          <cx:pt idx="7269">3.99456984136408</cx:pt>
          <cx:pt idx="7270">9.4812563455251784</cx:pt>
          <cx:pt idx="7271">5.0437158104633859</cx:pt>
          <cx:pt idx="7272">3.8026358605670874</cx:pt>
          <cx:pt idx="7273">6.8936324490250067</cx:pt>
          <cx:pt idx="7274">11.234852867220624</cx:pt>
          <cx:pt idx="7275">5.532888814159425</cx:pt>
          <cx:pt idx="7276">8.7630751954296926</cx:pt>
          <cx:pt idx="7277">2.2721370706127741</cx:pt>
          <cx:pt idx="7278">10.6839791490343</cx:pt>
          <cx:pt idx="7279">10.229596260202513</cx:pt>
          <cx:pt idx="7280">7.1849741895999273</cx:pt>
          <cx:pt idx="7281">3.303800641422117</cx:pt>
          <cx:pt idx="7282">10.599374492256484</cx:pt>
          <cx:pt idx="7283">10.691207059199023</cx:pt>
          <cx:pt idx="7284">3.208867089877967</cx:pt>
          <cx:pt idx="7285">6.3548756887770823</cx:pt>
          <cx:pt idx="7286">9.9696927189344322</cx:pt>
          <cx:pt idx="7287">2.6341502135730588</cx:pt>
          <cx:pt idx="7288">4.9272869009677258</cx:pt>
          <cx:pt idx="7289">6.3324927277428182</cx:pt>
          <cx:pt idx="7290">8.5632272542764269</cx:pt>
          <cx:pt idx="7291">5.413726633783484</cx:pt>
          <cx:pt idx="7292">9.0556511306735672</cx:pt>
          <cx:pt idx="7293">6.523673545711504</cx:pt>
          <cx:pt idx="7294">8.8214307912647385</cx:pt>
          <cx:pt idx="7295">7.1792195574026394</cx:pt>
          <cx:pt idx="7296">5.6217466567820233</cx:pt>
          <cx:pt idx="7297">2.9833677959473777</cx:pt>
          <cx:pt idx="7298">8.8606484849468714</cx:pt>
          <cx:pt idx="7299">6.9571544457914678</cx:pt>
          <cx:pt idx="7300">3.9189787754029242</cx:pt>
          <cx:pt idx="7301">4.3514859785466857</cx:pt>
          <cx:pt idx="7302">5.7474417839945362</cx:pt>
          <cx:pt idx="7303">5.8396162889414898</cx:pt>
          <cx:pt idx="7304">6.8550721148519438</cx:pt>
          <cx:pt idx="7305">11.622072481635826</cx:pt>
          <cx:pt idx="7306">11.02750948054593</cx:pt>
          <cx:pt idx="7307">5.1455619626292108</cx:pt>
          <cx:pt idx="7308">8.9232489032861793</cx:pt>
          <cx:pt idx="7309">5.7031144047161932</cx:pt>
          <cx:pt idx="7310">11.328788924480953</cx:pt>
          <cx:pt idx="7311">8.0279448902108363</cx:pt>
          <cx:pt idx="7312">4.6360766680393777</cx:pt>
          <cx:pt idx="7313">9.2678241203867202</cx:pt>
          <cx:pt idx="7314">8.6795484951634556</cx:pt>
          <cx:pt idx="7315">10.393049287487472</cx:pt>
          <cx:pt idx="7316">6.1781554810198651</cx:pt>
          <cx:pt idx="7317">3.2446928527499894</cx:pt>
          <cx:pt idx="7318">5.1437355882089584</cx:pt>
          <cx:pt idx="7319">7.3404089716417786</cx:pt>
          <cx:pt idx="7320">8.0052802298973944</cx:pt>
          <cx:pt idx="7321">7.8313997340421793</cx:pt>
          <cx:pt idx="7322">9.2102709532274041</cx:pt>
          <cx:pt idx="7323">5.5905179711034778</cx:pt>
          <cx:pt idx="7324">2.8166606261879794</cx:pt>
          <cx:pt idx="7325">7.1782214606743011</cx:pt>
          <cx:pt idx="7326">9.313956805673353</cx:pt>
          <cx:pt idx="7327">3.598605730998206</cx:pt>
          <cx:pt idx="7328">2.461406047110839</cx:pt>
          <cx:pt idx="7329">4.2248886472869085</cx:pt>
          <cx:pt idx="7330">3.4406079740163245</cx:pt>
          <cx:pt idx="7331">8.7919964309157166</cx:pt>
          <cx:pt idx="7332">5.2548467285176459</cx:pt>
          <cx:pt idx="7333">8.9162583929649983</cx:pt>
          <cx:pt idx="7334">11.571571758816134</cx:pt>
          <cx:pt idx="7335">7.0344786843699838</cx:pt>
          <cx:pt idx="7336">9.4409647716929257</cx:pt>
          <cx:pt idx="7337">6.1242856426514978</cx:pt>
          <cx:pt idx="7338">11.309974946529607</cx:pt>
          <cx:pt idx="7339">8.4168053021463365</cx:pt>
          <cx:pt idx="7340">11.061379241445543</cx:pt>
          <cx:pt idx="7341">7.2221697847537847</cx:pt>
          <cx:pt idx="7342">6.186843349108039</cx:pt>
          <cx:pt idx="7343">11.307343845244173</cx:pt>
          <cx:pt idx="7344">5.5714286769636781</cx:pt>
          <cx:pt idx="7345">7.9152522790388886</cx:pt>
          <cx:pt idx="7346">2.8893068834476816</cx:pt>
          <cx:pt idx="7347">3.0330695024674847</cx:pt>
          <cx:pt idx="7348">11.060166492283688</cx:pt>
          <cx:pt idx="7349">3.8420766416376457</cx:pt>
          <cx:pt idx="7350">8.1540728076680686</cx:pt>
          <cx:pt idx="7351">7.0047835767917279</cx:pt>
          <cx:pt idx="7352">7.7132216614715148</cx:pt>
          <cx:pt idx="7353">10.426197283032984</cx:pt>
          <cx:pt idx="7354">10.418486954707859</cx:pt>
          <cx:pt idx="7355">2.2330885871313546</cx:pt>
          <cx:pt idx="7356">10.470223694715635</cx:pt>
          <cx:pt idx="7357">9.7251110480845568</cx:pt>
          <cx:pt idx="7358">11.794917981064287</cx:pt>
          <cx:pt idx="7359">9.4749428212263922</cx:pt>
          <cx:pt idx="7360">8.9375358991922553</cx:pt>
          <cx:pt idx="7361">6.5361523220735842</cx:pt>
          <cx:pt idx="7362">8.0683360668356627</cx:pt>
          <cx:pt idx="7363">8.3881053479704946</cx:pt>
          <cx:pt idx="7364">6.5385930610152529</cx:pt>
          <cx:pt idx="7365">7.0117489704064591</cx:pt>
          <cx:pt idx="7366">2.6767019934558496</cx:pt>
          <cx:pt idx="7367">10.73404566260287</cx:pt>
          <cx:pt idx="7368">5.4739181118717584</cx:pt>
          <cx:pt idx="7369">8.2735300655927624</cx:pt>
          <cx:pt idx="7370">7.1018123872766035</cx:pt>
          <cx:pt idx="7371">9.5927975354819495</cx:pt>
          <cx:pt idx="7372">9.1674569646154183</cx:pt>
          <cx:pt idx="7373">6.5617307167959931</cx:pt>
          <cx:pt idx="7374">7.0652160206322252</cx:pt>
          <cx:pt idx="7375">7.6854972562003034</cx:pt>
          <cx:pt idx="7376">8.5118098796053303</cx:pt>
          <cx:pt idx="7377">4.3586667914453976</cx:pt>
          <cx:pt idx="7378">2.9770555218062862</cx:pt>
          <cx:pt idx="7379">2.4189312309090552</cx:pt>
          <cx:pt idx="7380">3.6186108699486086</cx:pt>
          <cx:pt idx="7381">11.580279462857796</cx:pt>
          <cx:pt idx="7382">1.4051951614550502</cx:pt>
          <cx:pt idx="7383">5.9667352953055124</cx:pt>
          <cx:pt idx="7384">9.126106684893891</cx:pt>
          <cx:pt idx="7385">4.4193692627224674</cx:pt>
          <cx:pt idx="7386">10.775398097213486</cx:pt>
          <cx:pt idx="7387">9.6678477106314276</cx:pt>
          <cx:pt idx="7388">5.050040044779152</cx:pt>
          <cx:pt idx="7389">8.9430198068772953</cx:pt>
          <cx:pt idx="7390">10.197060350122669</cx:pt>
          <cx:pt idx="7391">11.559291613416594</cx:pt>
          <cx:pt idx="7392">10.240530981761026</cx:pt>
          <cx:pt idx="7393">7.4479556937575211</cx:pt>
          <cx:pt idx="7394">4.9032264653442237</cx:pt>
          <cx:pt idx="7395">9.0219338898557488</cx:pt>
          <cx:pt idx="7396">7.3518497198449424</cx:pt>
          <cx:pt idx="7397">6.4781033377385322</cx:pt>
          <cx:pt idx="7398">10.029410523086625</cx:pt>
          <cx:pt idx="7399">6.9301968080143306</cx:pt>
          <cx:pt idx="7400">5.1437368182602032</cx:pt>
          <cx:pt idx="7401">6.6880533511496205</cx:pt>
          <cx:pt idx="7402">9.2974728804566382</cx:pt>
          <cx:pt idx="7403">9.7360572889063945</cx:pt>
          <cx:pt idx="7404">4.0038358217106422</cx:pt>
          <cx:pt idx="7405">2.7049243642077014</cx:pt>
          <cx:pt idx="7406">1.5884864465383037</cx:pt>
          <cx:pt idx="7407">8.7654077170146536</cx:pt>
          <cx:pt idx="7408">2.1464960255873065</cx:pt>
          <cx:pt idx="7409">6.6303974509554395</cx:pt>
          <cx:pt idx="7410">8.7546722563731549</cx:pt>
          <cx:pt idx="7411">5.2615270946630277</cx:pt>
          <cx:pt idx="7412">2.5365657603994594</cx:pt>
          <cx:pt idx="7413">4.0280103512925534</cx:pt>
          <cx:pt idx="7414">6.9052066170110971</cx:pt>
          <cx:pt idx="7415">9.1007989091617532</cx:pt>
          <cx:pt idx="7416">9.8322011325033856</cx:pt>
          <cx:pt idx="7417">7.5727864415948787</cx:pt>
          <cx:pt idx="7418">1.9485948376414042</cx:pt>
          <cx:pt idx="7419">10.964428059104236</cx:pt>
          <cx:pt idx="7420">5.9590732790101706</cx:pt>
          <cx:pt idx="7421">8.1528470518490721</cx:pt>
          <cx:pt idx="7422">7.1920902546481926</cx:pt>
          <cx:pt idx="7423">11.852443938202228</cx:pt>
          <cx:pt idx="7424">9.4564614114084407</cx:pt>
          <cx:pt idx="7425">8.7339626220904449</cx:pt>
          <cx:pt idx="7426">5.1612816068028433</cx:pt>
          <cx:pt idx="7427">10.50090507411231</cx:pt>
          <cx:pt idx="7428">10.461561092746038</cx:pt>
          <cx:pt idx="7429">8.3637690371625695</cx:pt>
          <cx:pt idx="7430">8.034481831127259</cx:pt>
          <cx:pt idx="7431">11.702282969997839</cx:pt>
          <cx:pt idx="7432">8.9612210925789668</cx:pt>
          <cx:pt idx="7433">6.7164276067248005</cx:pt>
          <cx:pt idx="7434">5.0864298410941426</cx:pt>
          <cx:pt idx="7435">3.0918172256449212</cx:pt>
          <cx:pt idx="7436">6.9936343686467639</cx:pt>
          <cx:pt idx="7437">7.9873389398304795</cx:pt>
          <cx:pt idx="7438">11.049467138334656</cx:pt>
          <cx:pt idx="7439">8.8601181410338583</cx:pt>
          <cx:pt idx="7440">7.2825995644457358</cx:pt>
          <cx:pt idx="7441">11.120961309004919</cx:pt>
          <cx:pt idx="7442">4.9641243603840088</cx:pt>
          <cx:pt idx="7443">5.6808917854067298</cx:pt>
          <cx:pt idx="7444">4.1760637542440584</cx:pt>
          <cx:pt idx="7445">4.7707902203146855</cx:pt>
          <cx:pt idx="7446">11.410777263113552</cx:pt>
          <cx:pt idx="7447">3.325958896334531</cx:pt>
          <cx:pt idx="7448">5.9510103682163598</cx:pt>
          <cx:pt idx="7449">8.6944678124036372</cx:pt>
          <cx:pt idx="7450">4.4176739140661816</cx:pt>
          <cx:pt idx="7451">5.7616309475841492</cx:pt>
          <cx:pt idx="7452">7.5181674221315298</cx:pt>
          <cx:pt idx="7453">9.3329435549899173</cx:pt>
          <cx:pt idx="7454">4.7273869303057712</cx:pt>
          <cx:pt idx="7455">7.0369826492428453</cx:pt>
          <cx:pt idx="7456">3.1238496748546352</cx:pt>
          <cx:pt idx="7457">5.6266844891217014</cx:pt>
          <cx:pt idx="7458">9.7372202051273824</cx:pt>
          <cx:pt idx="7459">10.070788796084191</cx:pt>
          <cx:pt idx="7460">4.6704296773622804</cx:pt>
          <cx:pt idx="7461">9.8266051257832956</cx:pt>
          <cx:pt idx="7462">6.3064509238671684</cx:pt>
          <cx:pt idx="7463">11.279865956040929</cx:pt>
          <cx:pt idx="7464">5.3468184657656197</cx:pt>
          <cx:pt idx="7465">5.9852654383333439</cx:pt>
          <cx:pt idx="7466">9.01304813077574</cx:pt>
          <cx:pt idx="7467">7.3013965274046413</cx:pt>
          <cx:pt idx="7468">6.1271085563218941</cx:pt>
          <cx:pt idx="7469">6.8970610844240463</cx:pt>
          <cx:pt idx="7470">8.8689930943250594</cx:pt>
          <cx:pt idx="7471">4.7598297656480728</cx:pt>
          <cx:pt idx="7472">8.1092240519954295</cx:pt>
          <cx:pt idx="7473">10.89252749114214</cx:pt>
          <cx:pt idx="7474">8.4360896400424359</cx:pt>
          <cx:pt idx="7475">3.8177121850616027</cx:pt>
          <cx:pt idx="7476">7.1605062362233918</cx:pt>
          <cx:pt idx="7477">3.5388572629243233</cx:pt>
          <cx:pt idx="7478">4.2857646921916448</cx:pt>
          <cx:pt idx="7479">11.539280815375573</cx:pt>
          <cx:pt idx="7480">6.7343939878599537</cx:pt>
          <cx:pt idx="7481">6.9699181025843879</cx:pt>
          <cx:pt idx="7482">7.0235778998968224</cx:pt>
          <cx:pt idx="7483">8.0826564180573399</cx:pt>
          <cx:pt idx="7484">3.382762253901439</cx:pt>
          <cx:pt idx="7485">8.6462118003392803</cx:pt>
          <cx:pt idx="7486">8.6372516886993154</cx:pt>
          <cx:pt idx="7487">9.327377741704737</cx:pt>
          <cx:pt idx="7488">9.8433612952304301</cx:pt>
          <cx:pt idx="7489">6.2942140517743761</cx:pt>
          <cx:pt idx="7490">11.861914336722734</cx:pt>
          <cx:pt idx="7491">5.7994122808460213</cx:pt>
          <cx:pt idx="7492">7.5930936924583392</cx:pt>
          <cx:pt idx="7493">9.1647680179715749</cx:pt>
          <cx:pt idx="7494">9.2303863318469439</cx:pt>
          <cx:pt idx="7495">6.3417590885836903</cx:pt>
          <cx:pt idx="7496">1.4145956164457862</cx:pt>
          <cx:pt idx="7497">5.7024948992081841</cx:pt>
          <cx:pt idx="7498">6.2810997554267738</cx:pt>
          <cx:pt idx="7499">4.8017548315645868</cx:pt>
          <cx:pt idx="7500">4.9502789658375086</cx:pt>
          <cx:pt idx="7501">7.3115824563972005</cx:pt>
          <cx:pt idx="7502">7.3160943308369397</cx:pt>
          <cx:pt idx="7503">9.7248154560581952</cx:pt>
          <cx:pt idx="7504">7.1137640842928009</cx:pt>
          <cx:pt idx="7505">11.374108385565961</cx:pt>
          <cx:pt idx="7506">9.2075813904302564</cx:pt>
          <cx:pt idx="7507">11.194961821436102</cx:pt>
          <cx:pt idx="7508">8.0860527566047651</cx:pt>
          <cx:pt idx="7509">9.4200211436602821</cx:pt>
          <cx:pt idx="7510">6.9981383285625478</cx:pt>
          <cx:pt idx="7511">10.740806607676511</cx:pt>
          <cx:pt idx="7512">10.816143768457799</cx:pt>
          <cx:pt idx="7513">9.7845482654252187</cx:pt>
          <cx:pt idx="7514">9.3045015172566643</cx:pt>
          <cx:pt idx="7515">7.7698861917556563</cx:pt>
          <cx:pt idx="7516">11.169101021437868</cx:pt>
          <cx:pt idx="7517">4.4261339170209357</cx:pt>
          <cx:pt idx="7518">10.295781233269054</cx:pt>
          <cx:pt idx="7519">6.8129826099027975</cx:pt>
          <cx:pt idx="7520">9.6410580751282247</cx:pt>
          <cx:pt idx="7521">5.9975427010064424</cx:pt>
          <cx:pt idx="7522">8.0891065075021302</cx:pt>
          <cx:pt idx="7523">7.601047867003949</cx:pt>
          <cx:pt idx="7524">6.0362743146397095</cx:pt>
          <cx:pt idx="7525">2.9751133640791165</cx:pt>
          <cx:pt idx="7526">4.3569476731141048</cx:pt>
          <cx:pt idx="7527">9.8382282415083324</cx:pt>
          <cx:pt idx="7528">8.4443720483712497</cx:pt>
          <cx:pt idx="7529">8.680077868816042</cx:pt>
          <cx:pt idx="7530">7.7562087796282242</cx:pt>
          <cx:pt idx="7531">9.0701956351463551</cx:pt>
          <cx:pt idx="7532">8.6562354708054485</cx:pt>
          <cx:pt idx="7533">10.037052219978584</cx:pt>
          <cx:pt idx="7534">6.0367512450273262</cx:pt>
          <cx:pt idx="7535">8.479763298819968</cx:pt>
          <cx:pt idx="7536">7.7352445458385262</cx:pt>
          <cx:pt idx="7537">5.3940230017099546</cx:pt>
          <cx:pt idx="7538">10.587786703452032</cx:pt>
          <cx:pt idx="7539">10.295770446171254</cx:pt>
          <cx:pt idx="7540">5.6082549804494528</cx:pt>
          <cx:pt idx="7541">9.553476154386459</cx:pt>
          <cx:pt idx="7542">7.1267675984537258</cx:pt>
          <cx:pt idx="7543">8.9186431295528372</cx:pt>
          <cx:pt idx="7544">7.4371684997708165</cx:pt>
          <cx:pt idx="7545">5.5925350130566551</cx:pt>
          <cx:pt idx="7546">5.2469423500632084</cx:pt>
          <cx:pt idx="7547">5.5506824062504565</cx:pt>
          <cx:pt idx="7548">5.5382533887922181</cx:pt>
          <cx:pt idx="7549">3.3428417961213794</cx:pt>
          <cx:pt idx="7550">2.939106772456145</cx:pt>
          <cx:pt idx="7551">10.094638391379092</cx:pt>
          <cx:pt idx="7552">9.5741147266124216</cx:pt>
          <cx:pt idx="7553">4.8562496707329394</cx:pt>
          <cx:pt idx="7554">9.184265224309712</cx:pt>
          <cx:pt idx="7555">11.149503303841897</cx:pt>
          <cx:pt idx="7556">3.3773047668630136</cx:pt>
          <cx:pt idx="7557">4.4978739265196044</cx:pt>
          <cx:pt idx="7558">3.1466215345516657</cx:pt>
          <cx:pt idx="7559">11.994794537669783</cx:pt>
          <cx:pt idx="7560">10.890921171393639</cx:pt>
          <cx:pt idx="7561">10.322685181128175</cx:pt>
          <cx:pt idx="7562">10.063731006514942</cx:pt>
          <cx:pt idx="7563">8.5098547161432734</cx:pt>
          <cx:pt idx="7564">8.9722188839853381</cx:pt>
          <cx:pt idx="7565">9.8688686126358505</cx:pt>
          <cx:pt idx="7566">7.569557252384012</cx:pt>
          <cx:pt idx="7567">10.421133627748517</cx:pt>
          <cx:pt idx="7568">7.7823061875221171</cx:pt>
          <cx:pt idx="7569">4.8968346595492616</cx:pt>
          <cx:pt idx="7570">7.8235229569814209</cx:pt>
          <cx:pt idx="7571">6.7186961579988678</cx:pt>
          <cx:pt idx="7572">12.061722558704027</cx:pt>
          <cx:pt idx="7573">10.332577413137468</cx:pt>
          <cx:pt idx="7574">7.2889242634996805</cx:pt>
          <cx:pt idx="7575">10.015102129181692</cx:pt>
          <cx:pt idx="7576">4.4186498599094115</cx:pt>
          <cx:pt idx="7577">5.8311484119131238</cx:pt>
          <cx:pt idx="7578">10.034325555660409</cx:pt>
          <cx:pt idx="7579">5.6703550337678772</cx:pt>
          <cx:pt idx="7580">8.1480533920084284</cx:pt>
          <cx:pt idx="7581">10.005124829441478</cx:pt>
          <cx:pt idx="7582">9.8559523714023705</cx:pt>
          <cx:pt idx="7583">9.8387677662963924</cx:pt>
          <cx:pt idx="7584">11.252335871698818</cx:pt>
          <cx:pt idx="7585">9.7338508916855311</cx:pt>
          <cx:pt idx="7586">8.4205197939966787</cx:pt>
          <cx:pt idx="7587">6.7792774560258033</cx:pt>
          <cx:pt idx="7588">10.331146304488108</cx:pt>
          <cx:pt idx="7589">9.7520491448191251</cx:pt>
          <cx:pt idx="7590">5.1213945942468122</cx:pt>
          <cx:pt idx="7591">7.4529616383964097</cx:pt>
          <cx:pt idx="7592">3.8529777186269571</cx:pt>
          <cx:pt idx="7593">1.8950038782800016</cx:pt>
          <cx:pt idx="7594">4.4059607224279187</cx:pt>
          <cx:pt idx="7595">10.262252883871462</cx:pt>
          <cx:pt idx="7596">7.5546294488826788</cx:pt>
          <cx:pt idx="7597">5.5204807106872318</cx:pt>
          <cx:pt idx="7598">1.4603841049715163</cx:pt>
          <cx:pt idx="7599">7.9139966623348563</cx:pt>
          <cx:pt idx="7600">7.127879685020944</cx:pt>
          <cx:pt idx="7601">6.0790673024394417</cx:pt>
          <cx:pt idx="7602">7.7869264968389871</cx:pt>
          <cx:pt idx="7603">7.607528978060234</cx:pt>
          <cx:pt idx="7604">7.2332979315229693</cx:pt>
          <cx:pt idx="7605">4.882434285865374</cx:pt>
          <cx:pt idx="7606">7.0148206566148525</cx:pt>
          <cx:pt idx="7607">8.9966612237885926</cx:pt>
          <cx:pt idx="7608">10.49696952773014</cx:pt>
          <cx:pt idx="7609">6.3522468893123056</cx:pt>
          <cx:pt idx="7610">2.5442596543567229</cx:pt>
          <cx:pt idx="7611">5.8806428442936864</cx:pt>
          <cx:pt idx="7612">3.6661698008267605</cx:pt>
          <cx:pt idx="7613">7.1108088363719313</cx:pt>
          <cx:pt idx="7614">8.1274221273608092</cx:pt>
          <cx:pt idx="7615">4.3126906090894419</cx:pt>
          <cx:pt idx="7616">8.6627240227400328</cx:pt>
          <cx:pt idx="7617">6.5175049478050449</cx:pt>
          <cx:pt idx="7618">5.0714509539163632</cx:pt>
          <cx:pt idx="7619">10.737024950225724</cx:pt>
          <cx:pt idx="7620">8.3432846420214624</cx:pt>
          <cx:pt idx="7621">3.5376209614972227</cx:pt>
          <cx:pt idx="7622">9.752584187631939</cx:pt>
          <cx:pt idx="7623">4.6023997505295302</cx:pt>
          <cx:pt idx="7624">8.949368389133074</cx:pt>
          <cx:pt idx="7625">10.646715468206288</cx:pt>
          <cx:pt idx="7626">7.6268560633247802</cx:pt>
          <cx:pt idx="7627">4.3154595270288656</cx:pt>
          <cx:pt idx="7628">6.9861086990722834</cx:pt>
          <cx:pt idx="7629">8.637849870707349</cx:pt>
          <cx:pt idx="7630">6.7577490676531236</cx:pt>
          <cx:pt idx="7631">10.706570688561214</cx:pt>
          <cx:pt idx="7632">4.7743885522375784</cx:pt>
          <cx:pt idx="7633">4.1573092217636241</cx:pt>
          <cx:pt idx="7634">10.298963882074304</cx:pt>
          <cx:pt idx="7635">7.9578629461825301</cx:pt>
          <cx:pt idx="7636">2.6435188441750226</cx:pt>
          <cx:pt idx="7637">6.7240397762776078</cx:pt>
          <cx:pt idx="7638">5.7263507965069076</cx:pt>
          <cx:pt idx="7639">5.707389497758748</cx:pt>
          <cx:pt idx="7640">8.2032514486634369</cx:pt>
          <cx:pt idx="7641">8.6175900324782511</cx:pt>
          <cx:pt idx="7642">8.1663089527236536</cx:pt>
          <cx:pt idx="7643">7.8933534119091107</cx:pt>
          <cx:pt idx="7644">7.6918329235074943</cx:pt>
          <cx:pt idx="7645">4.2026593250014805</cx:pt>
          <cx:pt idx="7646">11.13665189728388</cx:pt>
          <cx:pt idx="7647">10.001237901311583</cx:pt>
          <cx:pt idx="7648">8.1708110404020076</cx:pt>
          <cx:pt idx="7649">4.8699019154676986</cx:pt>
          <cx:pt idx="7650">4.4729656345993938</cx:pt>
          <cx:pt idx="7651">9.54618904984153</cx:pt>
          <cx:pt idx="7652">4.5813439691858591</cx:pt>
          <cx:pt idx="7653">10.42260676482497</cx:pt>
          <cx:pt idx="7654">6.050091220421419</cx:pt>
          <cx:pt idx="7655">5.0761657029389262</cx:pt>
          <cx:pt idx="7656">8.7624595486516732</cx:pt>
          <cx:pt idx="7657">7.9905849367989887</cx:pt>
          <cx:pt idx="7658">9.1633474759508609</cx:pt>
          <cx:pt idx="7659">9.2980749683069064</cx:pt>
          <cx:pt idx="7660">7.4532967361088787</cx:pt>
          <cx:pt idx="7661">9.8913740000296997</cx:pt>
          <cx:pt idx="7662">6.3977591902074566</cx:pt>
          <cx:pt idx="7663">5.0246848650016247</cx:pt>
          <cx:pt idx="7664">2.202227222631767</cx:pt>
          <cx:pt idx="7665">4.6438480546766723</cx:pt>
          <cx:pt idx="7666">1.612179444745089</cx:pt>
          <cx:pt idx="7667">8.5269290350821443</cx:pt>
          <cx:pt idx="7668">7.1833387606113419</cx:pt>
          <cx:pt idx="7669">7.0203489621226298</cx:pt>
          <cx:pt idx="7670">9.1628487666155252</cx:pt>
          <cx:pt idx="7671">7.3056506400371575</cx:pt>
          <cx:pt idx="7672">3.4631186197760195</cx:pt>
          <cx:pt idx="7673">2.4635196047485737</cx:pt>
          <cx:pt idx="7674">10.600025650616864</cx:pt>
          <cx:pt idx="7675">4.8611009348554521</cx:pt>
          <cx:pt idx="7676">6.6871317773878625</cx:pt>
          <cx:pt idx="7677">5.1534977959624033</cx:pt>
          <cx:pt idx="7678">10.125273873397212</cx:pt>
          <cx:pt idx="7679">1.7982558815415013</cx:pt>
          <cx:pt idx="7680">4.134940935088661</cx:pt>
          <cx:pt idx="7681">8.3177567298855024</cx:pt>
          <cx:pt idx="7682">9.0498142356921889</cx:pt>
          <cx:pt idx="7683">3.3983751839002343</cx:pt>
          <cx:pt idx="7684">11.361598338927635</cx:pt>
          <cx:pt idx="7685">6.7007630023045275</cx:pt>
          <cx:pt idx="7686">8.5309706905537332</cx:pt>
          <cx:pt idx="7687">8.9973906478370793</cx:pt>
          <cx:pt idx="7688">7.2334273151372059</cx:pt>
          <cx:pt idx="7689">8.3677109357461532</cx:pt>
          <cx:pt idx="7690">6.2084934524198703</cx:pt>
          <cx:pt idx="7691">6.2874743552911641</cx:pt>
          <cx:pt idx="7692">9.3066960818026701</cx:pt>
          <cx:pt idx="7693">9.6635544444142596</cx:pt>
          <cx:pt idx="7694">7.6653477852771594</cx:pt>
          <cx:pt idx="7695">5.4682549951350774</cx:pt>
          <cx:pt idx="7696">3.647292553144406</cx:pt>
          <cx:pt idx="7697">11.665384716458824</cx:pt>
          <cx:pt idx="7698">11.297135895023445</cx:pt>
          <cx:pt idx="7699">5.0587583334412134</cx:pt>
          <cx:pt idx="7700">9.075900634744567</cx:pt>
          <cx:pt idx="7701">9.3829949662077041</cx:pt>
          <cx:pt idx="7702">8.6266082562118029</cx:pt>
          <cx:pt idx="7703">6.5124322085665947</cx:pt>
          <cx:pt idx="7704">9.3245779699267715</cx:pt>
          <cx:pt idx="7705">6.3460086850429471</cx:pt>
          <cx:pt idx="7706">4.1316418046616086</cx:pt>
          <cx:pt idx="7707">3.4314430320444353</cx:pt>
          <cx:pt idx="7708">5.2934765109077633</cx:pt>
          <cx:pt idx="7709">5.7600923058366229</cx:pt>
          <cx:pt idx="7710">7.5492922921193184</cx:pt>
          <cx:pt idx="7711">10.177090970796996</cx:pt>
          <cx:pt idx="7712">7.1460112830861044</cx:pt>
          <cx:pt idx="7713">7.2438033061495481</cx:pt>
          <cx:pt idx="7714">10.691135633295573</cx:pt>
          <cx:pt idx="7715">4.8196485159185176</cx:pt>
          <cx:pt idx="7716">6.0586712136937289</cx:pt>
          <cx:pt idx="7717">7.2332092474502971</cx:pt>
          <cx:pt idx="7718">8.8990590782338543</cx:pt>
          <cx:pt idx="7719">8.5728011937728219</cx:pt>
          <cx:pt idx="7720">11.891774342726805</cx:pt>
          <cx:pt idx="7721">6.0216507036101428</cx:pt>
          <cx:pt idx="7722">4.1374552713330868</cx:pt>
          <cx:pt idx="7723">7.1600464202581628</cx:pt>
          <cx:pt idx="7724">7.3009544247019065</cx:pt>
          <cx:pt idx="7725">7.2554007795343765</cx:pt>
          <cx:pt idx="7726">7.1713984612818615</cx:pt>
          <cx:pt idx="7727">5.0064874188337782</cx:pt>
          <cx:pt idx="7728">11.530808077374914</cx:pt>
          <cx:pt idx="7729">10.793001552802309</cx:pt>
          <cx:pt idx="7730">10.465601778892569</cx:pt>
          <cx:pt idx="7731">6.4132269009933518</cx:pt>
          <cx:pt idx="7732">2.4616489850787504</cx:pt>
          <cx:pt idx="7733">4.1719264226465587</cx:pt>
          <cx:pt idx="7734">2.4453945512128294</cx:pt>
          <cx:pt idx="7735">10.776725668280971</cx:pt>
          <cx:pt idx="7736">2.6920924544841922</cx:pt>
          <cx:pt idx="7737">3.7941052851681318</cx:pt>
          <cx:pt idx="7738">6.4861941284427234</cx:pt>
          <cx:pt idx="7739">7.327252917816292</cx:pt>
          <cx:pt idx="7740">11.665935448137851</cx:pt>
          <cx:pt idx="7741">6.9122267598214835</cx:pt>
          <cx:pt idx="7742">6.1024798337049129</cx:pt>
          <cx:pt idx="7743">9.8855813510298951</cx:pt>
          <cx:pt idx="7744">11.043185542884878</cx:pt>
          <cx:pt idx="7745">5.3687071170431375</cx:pt>
          <cx:pt idx="7746">9.5299031045085769</cx:pt>
          <cx:pt idx="7747">10.298039145630227</cx:pt>
          <cx:pt idx="7748">8.5588432125608733</cx:pt>
          <cx:pt idx="7749">9.51079756102083</cx:pt>
          <cx:pt idx="7750">7.0596054140047579</cx:pt>
          <cx:pt idx="7751">7.3317079127964959</cx:pt>
          <cx:pt idx="7752">4.7294888442890048</cx:pt>
          <cx:pt idx="7753">8.8386157986687479</cx:pt>
          <cx:pt idx="7754">10.226632399612335</cx:pt>
          <cx:pt idx="7755">10.06300049527254</cx:pt>
          <cx:pt idx="7756">5.5900428197976959</cx:pt>
          <cx:pt idx="7757">7.0079082691178529</cx:pt>
          <cx:pt idx="7758">8.5865391392713732</cx:pt>
          <cx:pt idx="7759">10.306958747076571</cx:pt>
          <cx:pt idx="7760">7.154688143324436</cx:pt>
          <cx:pt idx="7761">4.9921566466748395</cx:pt>
          <cx:pt idx="7762">10.232756287631069</cx:pt>
          <cx:pt idx="7763">2.9072460661627764</cx:pt>
          <cx:pt idx="7764">3.2009947216966852</cx:pt>
          <cx:pt idx="7765">11.184519097376835</cx:pt>
          <cx:pt idx="7766">5.4396552050313476</cx:pt>
          <cx:pt idx="7767">7.5673553081669809</cx:pt>
          <cx:pt idx="7768">12.094088881442438</cx:pt>
          <cx:pt idx="7769">2.1076622110213377</cx:pt>
          <cx:pt idx="7770">10.429501607488724</cx:pt>
          <cx:pt idx="7771">8.6959634970096218</cx:pt>
          <cx:pt idx="7772">3.1830031355029851</cx:pt>
          <cx:pt idx="7773">11.376479536974742</cx:pt>
          <cx:pt idx="7774">7.671392070858321</cx:pt>
          <cx:pt idx="7775">7.861415123188916</cx:pt>
          <cx:pt idx="7776">8.3952136457920474</cx:pt>
          <cx:pt idx="7777">7.6735599647571675</cx:pt>
          <cx:pt idx="7778">10.000556391731045</cx:pt>
          <cx:pt idx="7779">10.262112201210066</cx:pt>
          <cx:pt idx="7780">4.4379586001862474</cx:pt>
          <cx:pt idx="7781">5.1932043853043659</cx:pt>
          <cx:pt idx="7782">6.4090147998019846</cx:pt>
          <cx:pt idx="7783">3.9975962548891664</cx:pt>
          <cx:pt idx="7784">6.9752224810964245</cx:pt>
          <cx:pt idx="7785">7.1607593101162843</cx:pt>
          <cx:pt idx="7786">8.5726778172632123</cx:pt>
          <cx:pt idx="7787">7.8601875602144773</cx:pt>
          <cx:pt idx="7788">5.1209434966201961</cx:pt>
          <cx:pt idx="7789">7.9596838047843939</cx:pt>
          <cx:pt idx="7790">9.815136291920652</cx:pt>
          <cx:pt idx="7791">10.520407862225074</cx:pt>
          <cx:pt idx="7792">8.959001345661683</cx:pt>
          <cx:pt idx="7793">12.005226288731286</cx:pt>
          <cx:pt idx="7794">6.0975473992052054</cx:pt>
          <cx:pt idx="7795">8.9802295568756492</cx:pt>
          <cx:pt idx="7796">6.5522134382603676</cx:pt>
          <cx:pt idx="7797">4.7165898270875743</cx:pt>
          <cx:pt idx="7798">3.7814473539793854</cx:pt>
          <cx:pt idx="7799">3.526552279259989</cx:pt>
          <cx:pt idx="7800">11.101673050476908</cx:pt>
          <cx:pt idx="7801">10.031627591157019</cx:pt>
          <cx:pt idx="7802">9.4427073243898789</cx:pt>
          <cx:pt idx="7803">6.7815782926236787</cx:pt>
          <cx:pt idx="7804">4.3671022647876416</cx:pt>
          <cx:pt idx="7805">5.6372051204555307</cx:pt>
          <cx:pt idx="7806">6.3747941427542623</cx:pt>
          <cx:pt idx="7807">6.8039019274207471</cx:pt>
          <cx:pt idx="7808">10.813479602533874</cx:pt>
          <cx:pt idx="7809">7.18181767391577</cx:pt>
          <cx:pt idx="7810">6.2220446023083484</cx:pt>
          <cx:pt idx="7811">8.6430604890940117</cx:pt>
          <cx:pt idx="7812">5.4522639237982533</cx:pt>
          <cx:pt idx="7813">4.5745093362490898</cx:pt>
          <cx:pt idx="7814">9.92831304466117</cx:pt>
          <cx:pt idx="7815">1.5947908160803737</cx:pt>
          <cx:pt idx="7816">11.312845474025785</cx:pt>
          <cx:pt idx="7817">10.357019699773897</cx:pt>
          <cx:pt idx="7818">11.05988291444995</cx:pt>
          <cx:pt idx="7819">5.5442361298452179</cx:pt>
          <cx:pt idx="7820">8.0847132648026694</cx:pt>
          <cx:pt idx="7821">7.1928012365639695</cx:pt>
          <cx:pt idx="7822">6.9127124448498956</cx:pt>
          <cx:pt idx="7823">8.4868426355146696</cx:pt>
          <cx:pt idx="7824">8.6380839213310452</cx:pt>
          <cx:pt idx="7825">10.500944840079129</cx:pt>
          <cx:pt idx="7826">2.6388391238131357</cx:pt>
          <cx:pt idx="7827">5.9902762024979888</cx:pt>
          <cx:pt idx="7828">8.5981236256077338</cx:pt>
          <cx:pt idx="7829">5.8724344142096365</cx:pt>
          <cx:pt idx="7830">11.122785216547818</cx:pt>
          <cx:pt idx="7831">2.5840927136563581</cx:pt>
          <cx:pt idx="7832">1.6638050997135378</cx:pt>
          <cx:pt idx="7833">7.0190383811359718</cx:pt>
          <cx:pt idx="7834">7.1356945726118193</cx:pt>
          <cx:pt idx="7835">8.2510604057572543</cx:pt>
          <cx:pt idx="7836">4.5225668214338928</cx:pt>
          <cx:pt idx="7837">11.287197963842925</cx:pt>
          <cx:pt idx="7838">9.7148120174427817</cx:pt>
          <cx:pt idx="7839">3.0110554819464896</cx:pt>
          <cx:pt idx="7840">5.3713970419078345</cx:pt>
          <cx:pt idx="7841">9.3760186144245949</cx:pt>
          <cx:pt idx="7842">7.7381965403433171</cx:pt>
          <cx:pt idx="7843">6.3401900478214133</cx:pt>
          <cx:pt idx="7844">2.0293561030427822</cx:pt>
          <cx:pt idx="7845">7.6620241312799635</cx:pt>
          <cx:pt idx="7846">10.97879822985319</cx:pt>
          <cx:pt idx="7847">10.181151229717408</cx:pt>
          <cx:pt idx="7848">7.6688213635342137</cx:pt>
          <cx:pt idx="7849">4.3179513147239472</cx:pt>
          <cx:pt idx="7850">8.1087914719952927</cx:pt>
          <cx:pt idx="7851">8.8726668872256802</cx:pt>
          <cx:pt idx="7852">10.14126900765573</cx:pt>
          <cx:pt idx="7853">6.8090199585978128</cx:pt>
          <cx:pt idx="7854">9.3686832192575373</cx:pt>
          <cx:pt idx="7855">5.7066126783878213</cx:pt>
          <cx:pt idx="7856">1.105992956596892</cx:pt>
          <cx:pt idx="7857">4.2638829754262328</cx:pt>
          <cx:pt idx="7858">5.8876890831908861</cx:pt>
          <cx:pt idx="7859">5.3934077806884178</cx:pt>
          <cx:pt idx="7860">3.178058728013494</cx:pt>
          <cx:pt idx="7861">6.9812723790989191</cx:pt>
          <cx:pt idx="7862">10.565647502606996</cx:pt>
          <cx:pt idx="7863">8.1956135773674568</cx:pt>
          <cx:pt idx="7864">5.1339587289947186</cx:pt>
          <cx:pt idx="7865">4.7118449461172212</cx:pt>
          <cx:pt idx="7866">5.9509820023810613</cx:pt>
          <cx:pt idx="7867">5.3095362619504174</cx:pt>
          <cx:pt idx="7868">10.102514853338633</cx:pt>
          <cx:pt idx="7869">6.8887764539495828</cx:pt>
          <cx:pt idx="7870">6.7959987746487807</cx:pt>
          <cx:pt idx="7871">7.9965732217773677</cx:pt>
          <cx:pt idx="7872">8.2727461280534555</cx:pt>
          <cx:pt idx="7873">10.387713582329567</cx:pt>
          <cx:pt idx="7874">4.916539474811346</cx:pt>
          <cx:pt idx="7875">7.1137109467138595</cx:pt>
          <cx:pt idx="7876">7.537387180105938</cx:pt>
          <cx:pt idx="7877">2.3200687313589894</cx:pt>
          <cx:pt idx="7878">9.3188103629425285</cx:pt>
          <cx:pt idx="7879">3.1190589799941817</cx:pt>
          <cx:pt idx="7880">7.7287695106010617</cx:pt>
          <cx:pt idx="7881">8.0271590969251996</cx:pt>
          <cx:pt idx="7882">5.1346018275742225</cx:pt>
          <cx:pt idx="7883">8.561561370653866</cx:pt>
          <cx:pt idx="7884">8.4606905829297503</cx:pt>
          <cx:pt idx="7885">9.599481915945411</cx:pt>
          <cx:pt idx="7886">2.9171599635614411</cx:pt>
          <cx:pt idx="7887">10.174722277822898</cx:pt>
          <cx:pt idx="7888">8.4882620695581537</cx:pt>
          <cx:pt idx="7889">3.8562701083226516</cx:pt>
          <cx:pt idx="7890">3.2246920512520267</cx:pt>
          <cx:pt idx="7891">3.628699065986031</cx:pt>
          <cx:pt idx="7892">9.1872694670637109</cx:pt>
          <cx:pt idx="7893">7.1113328964284941</cx:pt>
          <cx:pt idx="7894">6.9433609339523246</cx:pt>
          <cx:pt idx="7895">6.9793467833070943</cx:pt>
          <cx:pt idx="7896">9.5828959263783062</cx:pt>
          <cx:pt idx="7897">6.619720888312572</cx:pt>
          <cx:pt idx="7898">7.9407090662761632</cx:pt>
          <cx:pt idx="7899">2.9543503449724335</cx:pt>
          <cx:pt idx="7900">6.4296023764445538</cx:pt>
          <cx:pt idx="7901">6.9617950417609373</cx:pt>
          <cx:pt idx="7902">9.1454304956723114</cx:pt>
          <cx:pt idx="7903">5.9025268068344525</cx:pt>
          <cx:pt idx="7904">10.266468784235727</cx:pt>
          <cx:pt idx="7905">1.7480008574859704</cx:pt>
          <cx:pt idx="7906">8.4410845717172762</cx:pt>
          <cx:pt idx="7907">11.131780279987645</cx:pt>
          <cx:pt idx="7908">7.1696448969406434</cx:pt>
          <cx:pt idx="7909">4.5435056930608244</cx:pt>
          <cx:pt idx="7910">11.728029038487186</cx:pt>
          <cx:pt idx="7911">7.4369678473584955</cx:pt>
          <cx:pt idx="7912">3.0740476434437367</cx:pt>
          <cx:pt idx="7913">3.7631498086979649</cx:pt>
          <cx:pt idx="7914">5.2179846644213068</cx:pt>
          <cx:pt idx="7915">10.292950531644244</cx:pt>
          <cx:pt idx="7916">5.0665215435463686</cx:pt>
          <cx:pt idx="7917">5.2279140276317628</cx:pt>
          <cx:pt idx="7918">9.7606454042893347</cx:pt>
          <cx:pt idx="7919">9.3501859781564463</cx:pt>
          <cx:pt idx="7920">10.597451959999063</cx:pt>
          <cx:pt idx="7921">10.462412005799216</cx:pt>
          <cx:pt idx="7922">4.7204460220387023</cx:pt>
          <cx:pt idx="7923">10.142704973328662</cx:pt>
          <cx:pt idx="7924">3.0719021777234756</cx:pt>
          <cx:pt idx="7925">4.087924148523876</cx:pt>
          <cx:pt idx="7926">8.584804767106597</cx:pt>
          <cx:pt idx="7927">6.2882238804505528</cx:pt>
          <cx:pt idx="7928">10.000450783237191</cx:pt>
          <cx:pt idx="7929">7.9123292213951117</cx:pt>
          <cx:pt idx="7930">3.7294263632627436</cx:pt>
          <cx:pt idx="7931">3.1002923652784711</cx:pt>
          <cx:pt idx="7932">5.4962223913302397</cx:pt>
          <cx:pt idx="7933">4.3152968313746722</cx:pt>
          <cx:pt idx="7934">10.073471188739063</cx:pt>
          <cx:pt idx="7935">5.2864480012894193</cx:pt>
          <cx:pt idx="7936">6.2389504876644866</cx:pt>
          <cx:pt idx="7937">10.415128755685089</cx:pt>
          <cx:pt idx="7938">8.4627739390070289</cx:pt>
          <cx:pt idx="7939">7.9083881484537102</cx:pt>
          <cx:pt idx="7940">6.5962639650084123</cx:pt>
          <cx:pt idx="7941">7.1070595999356785</cx:pt>
          <cx:pt idx="7942">2.4578922398064806</cx:pt>
          <cx:pt idx="7943">9.9955470852158186</cx:pt>
          <cx:pt idx="7944">6.4661265088349902</cx:pt>
          <cx:pt idx="7945">6.8428148959158372</cx:pt>
          <cx:pt idx="7946">7.4752644594948592</cx:pt>
          <cx:pt idx="7947">7.172785773404649</cx:pt>
          <cx:pt idx="7948">11.436626553124512</cx:pt>
          <cx:pt idx="7949">4.3004841407711343</cx:pt>
          <cx:pt idx="7950">8.4969008286583971</cx:pt>
          <cx:pt idx="7951">4.6406585767619379</cx:pt>
          <cx:pt idx="7952">3.6914733098524115</cx:pt>
          <cx:pt idx="7953">10.276180848436642</cx:pt>
          <cx:pt idx="7954">9.3620380050635177</cx:pt>
          <cx:pt idx="7955">7.6428618776336599</cx:pt>
          <cx:pt idx="7956">9.2096323311796908</cx:pt>
          <cx:pt idx="7957">5.9865246733444275</cx:pt>
          <cx:pt idx="7958">7.4500462909238081</cx:pt>
          <cx:pt idx="7959">7.9909357912654571</cx:pt>
          <cx:pt idx="7960">5.8580783563222534</cx:pt>
          <cx:pt idx="7961">8.8137676564630141</cx:pt>
          <cx:pt idx="7962">7.0498539636300572</cx:pt>
          <cx:pt idx="7963">10.189089719179037</cx:pt>
          <cx:pt idx="7964">9.6868270688838791</cx:pt>
          <cx:pt idx="7965">10.42305991137232</cx:pt>
          <cx:pt idx="7966">9.8492679371282712</cx:pt>
          <cx:pt idx="7967">7.89596909416559</cx:pt>
          <cx:pt idx="7968">6.7781129837532328</cx:pt>
          <cx:pt idx="7969">9.3808558999725236</cx:pt>
          <cx:pt idx="7970">5.1569400405040327</cx:pt>
          <cx:pt idx="7971">9.7128377890896118</cx:pt>
          <cx:pt idx="7972">8.9787331926274625</cx:pt>
          <cx:pt idx="7973">8.8437987850645285</cx:pt>
          <cx:pt idx="7974">4.5952678962281848</cx:pt>
          <cx:pt idx="7975">11.980858955469433</cx:pt>
          <cx:pt idx="7976">7.477925810388772</cx:pt>
          <cx:pt idx="7977">8.2296295734985563</cx:pt>
          <cx:pt idx="7978">10.353439952544782</cx:pt>
          <cx:pt idx="7979">6.7363748656797293</cx:pt>
          <cx:pt idx="7980">10.945586150331685</cx:pt>
          <cx:pt idx="7981">9.3572229973023262</cx:pt>
          <cx:pt idx="7982">6.1513452272280817</cx:pt>
          <cx:pt idx="7983">7.8973074858227932</cx:pt>
          <cx:pt idx="7984">9.0447277539319728</cx:pt>
          <cx:pt idx="7985">4.426061574570948</cx:pt>
          <cx:pt idx="7986">3.1637418792088061</cx:pt>
          <cx:pt idx="7987">9.5136745695793579</cx:pt>
          <cx:pt idx="7988">9.1993826310504119</cx:pt>
          <cx:pt idx="7989">8.9291497459046738</cx:pt>
          <cx:pt idx="7990">7.2794533028172062</cx:pt>
          <cx:pt idx="7991">9.5431739082069988</cx:pt>
          <cx:pt idx="7992">4.0573561800091165</cx:pt>
          <cx:pt idx="7993">11.428339126843479</cx:pt>
          <cx:pt idx="7994">6.4093948146393531</cx:pt>
          <cx:pt idx="7995">9.9179518919558518</cx:pt>
          <cx:pt idx="7996">5.1980537214720801</cx:pt>
          <cx:pt idx="7997">10.680963284720175</cx:pt>
          <cx:pt idx="7998">9.6016075738213189</cx:pt>
          <cx:pt idx="7999">10.078337722025445</cx:pt>
          <cx:pt idx="8000">10.986066969086679</cx:pt>
          <cx:pt idx="8001">8.7609302276680197</cx:pt>
          <cx:pt idx="8002">10.049300321318885</cx:pt>
          <cx:pt idx="8003">5.4802989813446468</cx:pt>
          <cx:pt idx="8004">10.307159206300337</cx:pt>
          <cx:pt idx="8005">7.384717274327798</cx:pt>
          <cx:pt idx="8006">7.7811138520543324</cx:pt>
          <cx:pt idx="8007">7.1578490437969089</cx:pt>
          <cx:pt idx="8008">8.2291372022694063</cx:pt>
          <cx:pt idx="8009">7.5419277324757736</cx:pt>
          <cx:pt idx="8010">12.047183235125374</cx:pt>
          <cx:pt idx="8011">10.372775939077435</cx:pt>
          <cx:pt idx="8012">7.1437419725017124</cx:pt>
          <cx:pt idx="8013">9.566394574579526</cx:pt>
          <cx:pt idx="8014">6.9558878555025148</cx:pt>
          <cx:pt idx="8015">6.1442371834025105</cx:pt>
          <cx:pt idx="8016">5.303299733904713</cx:pt>
          <cx:pt idx="8017">3.4062964883801348</cx:pt>
          <cx:pt idx="8018">11.720926960084995</cx:pt>
          <cx:pt idx="8019">10.281201146981836</cx:pt>
          <cx:pt idx="8020">10.399027347780105</cx:pt>
          <cx:pt idx="8021">3.0340815040073315</cx:pt>
          <cx:pt idx="8022">11.062986386186942</cx:pt>
          <cx:pt idx="8023">6.072523397067898</cx:pt>
          <cx:pt idx="8024">10.771033182055902</cx:pt>
          <cx:pt idx="8025">6.0379454687073855</cx:pt>
          <cx:pt idx="8026">4.7966288476297763</cx:pt>
          <cx:pt idx="8027">4.4933999433770264</cx:pt>
          <cx:pt idx="8028">9.6847238169414496</cx:pt>
          <cx:pt idx="8029">5.9762561598047705</cx:pt>
          <cx:pt idx="8030">8.0382280252897189</cx:pt>
          <cx:pt idx="8031">3.5271497991275149</cx:pt>
          <cx:pt idx="8032">8.8272585274312192</cx:pt>
          <cx:pt idx="8033">7.2758655904711702</cx:pt>
          <cx:pt idx="8034">9.5017634573150076</cx:pt>
          <cx:pt idx="8035">10.24230389097373</cx:pt>
          <cx:pt idx="8036">8.6862084282200129</cx:pt>
          <cx:pt idx="8037">8.8489818287466377</cx:pt>
          <cx:pt idx="8038">8.7479497152960519</cx:pt>
          <cx:pt idx="8039">7.5426367710226287</cx:pt>
          <cx:pt idx="8040">9.3692205170727547</cx:pt>
          <cx:pt idx="8041">7.5891293521353589</cx:pt>
          <cx:pt idx="8042">2.204240407744499</cx:pt>
          <cx:pt idx="8043">10.180896740855232</cx:pt>
          <cx:pt idx="8044">6.7831918987015465</cx:pt>
          <cx:pt idx="8045">7.1846134549392673</cx:pt>
          <cx:pt idx="8046">4.8098786496235331</cx:pt>
          <cx:pt idx="8047">9.2248752464833892</cx:pt>
          <cx:pt idx="8048">7.8747258740615678</cx:pt>
          <cx:pt idx="8049">5.056664948254431</cx:pt>
          <cx:pt idx="8050">5.9257014996475847</cx:pt>
          <cx:pt idx="8051">8.3073727885698432</cx:pt>
          <cx:pt idx="8052">6.6958908288371655</cx:pt>
          <cx:pt idx="8053">5.9533805491346259</cx:pt>
          <cx:pt idx="8054">9.4422902554956281</cx:pt>
          <cx:pt idx="8055">7.6303300648232231</cx:pt>
          <cx:pt idx="8056">5.2599353337372969</cx:pt>
          <cx:pt idx="8057">4.2096659094448423</cx:pt>
          <cx:pt idx="8058">2.9132669047167381</cx:pt>
          <cx:pt idx="8059">9.2344840323864759</cx:pt>
          <cx:pt idx="8060">12.415386324619618</cx:pt>
          <cx:pt idx="8061">8.979250100295566</cx:pt>
          <cx:pt idx="8062">8.2376525906279667</cx:pt>
          <cx:pt idx="8063">5.4243715913435802</cx:pt>
          <cx:pt idx="8064">3.8959372104673262</cx:pt>
          <cx:pt idx="8065">7.6478300173857932</cx:pt>
          <cx:pt idx="8066">10.556803449871616</cx:pt>
          <cx:pt idx="8067">3.699652010832474</cx:pt>
          <cx:pt idx="8068">8.1831734829462803</cx:pt>
          <cx:pt idx="8069">11.792801231552904</cx:pt>
          <cx:pt idx="8070">9.3389499476363582</cx:pt>
          <cx:pt idx="8071">7.5890942427885406</cx:pt>
          <cx:pt idx="8072">7.1272503782798333</cx:pt>
          <cx:pt idx="8073">5.0218824816232885</cx:pt>
          <cx:pt idx="8074">9.8516580530020974</cx:pt>
          <cx:pt idx="8075">11.132668641721054</cx:pt>
          <cx:pt idx="8076">8.4097021513276573</cx:pt>
          <cx:pt idx="8077">8.8939400674112434</cx:pt>
          <cx:pt idx="8078">8.9120531743456795</cx:pt>
          <cx:pt idx="8079">10.955291186925198</cx:pt>
          <cx:pt idx="8080">3.8419877868718997</cx:pt>
          <cx:pt idx="8081">5.0184318875374085</cx:pt>
          <cx:pt idx="8082">2.015135259249651</cx:pt>
          <cx:pt idx="8083">3.8142268182002015</cx:pt>
          <cx:pt idx="8084">11.569998138772732</cx:pt>
          <cx:pt idx="8085">7.2577228802167717</cx:pt>
          <cx:pt idx="8086">4.8950611177189902</cx:pt>
          <cx:pt idx="8087">7.2847381137495759</cx:pt>
          <cx:pt idx="8088">6.0046648613946028</cx:pt>
          <cx:pt idx="8089">9.7984824592894313</cx:pt>
          <cx:pt idx="8090">10.031450838951589</cx:pt>
          <cx:pt idx="8091">3.0555086629657771</cx:pt>
          <cx:pt idx="8092">11.19587110119717</cx:pt>
          <cx:pt idx="8093">10.259354905717636</cx:pt>
          <cx:pt idx="8094">4.3103574236521549</cx:pt>
          <cx:pt idx="8095">5.8962601171417299</cx:pt>
          <cx:pt idx="8096">6.7734293921513187</cx:pt>
          <cx:pt idx="8097">9.5352898920475226</cx:pt>
          <cx:pt idx="8098">2.3907982176282472</cx:pt>
          <cx:pt idx="8099">4.6856140307911982</cx:pt>
          <cx:pt idx="8100">9.9939319493472354</cx:pt>
          <cx:pt idx="8101">8.8753092567227547</cx:pt>
          <cx:pt idx="8102">8.2383880894228625</cx:pt>
          <cx:pt idx="8103">12.442996125316661</cx:pt>
          <cx:pt idx="8104">4.0550245416286979</cx:pt>
          <cx:pt idx="8105">4.4487984190961356</cx:pt>
          <cx:pt idx="8106">6.9597213598963181</cx:pt>
          <cx:pt idx="8107">11.225365315423971</cx:pt>
          <cx:pt idx="8108">9.3739815577801764</cx:pt>
          <cx:pt idx="8109">7.9216290865796708</cx:pt>
          <cx:pt idx="8110">3.3310715790541634</cx:pt>
          <cx:pt idx="8111">5.2132410331113466</cx:pt>
          <cx:pt idx="8112">10.543871547519835</cx:pt>
          <cx:pt idx="8113">5.0474889291816485</cx:pt>
          <cx:pt idx="8114">10.411164853263344</cx:pt>
          <cx:pt idx="8115">9.4389502959885263</cx:pt>
          <cx:pt idx="8116">4.1703349419465798</cx:pt>
          <cx:pt idx="8117">6.0392639367327314</cx:pt>
          <cx:pt idx="8118">5.8228557663896092</cx:pt>
          <cx:pt idx="8119">7.1020292338290796</cx:pt>
          <cx:pt idx="8120">3.4294913608052164</cx:pt>
          <cx:pt idx="8121">6.1391189381704629</cx:pt>
          <cx:pt idx="8122">10.537986736551598</cx:pt>
          <cx:pt idx="8123">9.2754026522895501</cx:pt>
          <cx:pt idx="8124">7.8007772075404382</cx:pt>
          <cx:pt idx="8125">3.771219595149657</cx:pt>
          <cx:pt idx="8126">9.7667005514595111</cx:pt>
          <cx:pt idx="8127">8.824929528880805</cx:pt>
          <cx:pt idx="8128">4.351684647674281</cx:pt>
          <cx:pt idx="8129">7.7423452115276987</cx:pt>
          <cx:pt idx="8130">6.0220356164257618</cx:pt>
          <cx:pt idx="8131">10.848594800545911</cx:pt>
          <cx:pt idx="8132">9.9923836881011567</cx:pt>
          <cx:pt idx="8133">5.4239250066995064</cx:pt>
          <cx:pt idx="8134">10.603159125291246</cx:pt>
          <cx:pt idx="8135">8.6252079967699942</cx:pt>
          <cx:pt idx="8136">5.8831182269335018</cx:pt>
          <cx:pt idx="8137">6.9833271938454624</cx:pt>
          <cx:pt idx="8138">4.6680530252658592</cx:pt>
          <cx:pt idx="8139">7.5669033917333124</cx:pt>
          <cx:pt idx="8140">8.7057303065995768</cx:pt>
          <cx:pt idx="8141">3.9389539221573235</cx:pt>
          <cx:pt idx="8142">6.9417436733869247</cx:pt>
          <cx:pt idx="8143">5.8007570621333402</cx:pt>
          <cx:pt idx="8144">7.4846608395646683</cx:pt>
          <cx:pt idx="8145">6.6831319543074565</cx:pt>
          <cx:pt idx="8146">10.281033516320562</cx:pt>
          <cx:pt idx="8147">9.3966629440114104</cx:pt>
          <cx:pt idx="8148">3.6329322343939561</cx:pt>
          <cx:pt idx="8149">10.672300104423286</cx:pt>
          <cx:pt idx="8150">3.9447892213789055</cx:pt>
          <cx:pt idx="8151">8.4664087661645944</cx:pt>
          <cx:pt idx="8152">3.8650288355929883</cx:pt>
          <cx:pt idx="8153">3.0528102396539625</cx:pt>
          <cx:pt idx="8154">4.8637005341435504</cx:pt>
          <cx:pt idx="8155">1.7851588672704795</cx:pt>
          <cx:pt idx="8156">8.8131976565493559</cx:pt>
          <cx:pt idx="8157">4.3561577203032709</cx:pt>
          <cx:pt idx="8158">2.8183043560827192</cx:pt>
          <cx:pt idx="8159">7.7798856146960489</cx:pt>
          <cx:pt idx="8160">6.7521404925756494</cx:pt>
          <cx:pt idx="8161">11.403754300254043</cx:pt>
          <cx:pt idx="8162">7.7441465987588458</cx:pt>
          <cx:pt idx="8163">6.4776945282425737</cx:pt>
          <cx:pt idx="8164">4.5212906017445231</cx:pt>
          <cx:pt idx="8165">6.6430106629133698</cx:pt>
          <cx:pt idx="8166">10.631304673476084</cx:pt>
          <cx:pt idx="8167">8.3557187315096968</cx:pt>
          <cx:pt idx="8168">10.82099954531137</cx:pt>
          <cx:pt idx="8169">11.473803627735862</cx:pt>
          <cx:pt idx="8170">6.3595285197538702</cx:pt>
          <cx:pt idx="8171">8.772273177279299</cx:pt>
          <cx:pt idx="8172">7.8250880988712268</cx:pt>
          <cx:pt idx="8173">10.367902664822857</cx:pt>
          <cx:pt idx="8174">5.853073985423884</cx:pt>
          <cx:pt idx="8175">5.6071934721778982</cx:pt>
          <cx:pt idx="8176">10.426427185959071</cx:pt>
          <cx:pt idx="8177">4.6111912487295594</cx:pt>
          <cx:pt idx="8178">6.909092623794522</cx:pt>
          <cx:pt idx="8179">3.7687714514224835</cx:pt>
          <cx:pt idx="8180">12.100027713001992</cx:pt>
          <cx:pt idx="8181">5.5857796209701585</cx:pt>
          <cx:pt idx="8182">9.8843302878128192</cx:pt>
          <cx:pt idx="8183">7.8632477604169999</cx:pt>
          <cx:pt idx="8184">2.8171679551099365</cx:pt>
          <cx:pt idx="8185">7.0720213209410412</cx:pt>
          <cx:pt idx="8186">12.190891096991599</cx:pt>
          <cx:pt idx="8187">11.056422211910245</cx:pt>
          <cx:pt idx="8188">10.339365627362206</cx:pt>
          <cx:pt idx="8189">4.0194133828859799</cx:pt>
          <cx:pt idx="8190">10.039780950216496</cx:pt>
          <cx:pt idx="8191">5.4576381942769823</cx:pt>
          <cx:pt idx="8192">7.7085006234077156</cx:pt>
          <cx:pt idx="8193">8.7066872087076526</cx:pt>
          <cx:pt idx="8194">9.7631668192486956</cx:pt>
          <cx:pt idx="8195">7.0782429027324492</cx:pt>
          <cx:pt idx="8196">10.769757744539188</cx:pt>
          <cx:pt idx="8197">11.242997263032137</cx:pt>
          <cx:pt idx="8198">1.4968605074115215</cx:pt>
          <cx:pt idx="8199">11.450124609746815</cx:pt>
          <cx:pt idx="8200">5.5359202333292084</cx:pt>
          <cx:pt idx="8201">9.4330413992934723</cx:pt>
          <cx:pt idx="8202">11.64634780129731</cx:pt>
          <cx:pt idx="8203">8.3642892028303919</cx:pt>
          <cx:pt idx="8204">9.003538741494431</cx:pt>
          <cx:pt idx="8205">8.1619220987108214</cx:pt>
          <cx:pt idx="8206">7.4354299694327324</cx:pt>
          <cx:pt idx="8207">3.5659753448513554</cx:pt>
          <cx:pt idx="8208">7.6569964426009776</cx:pt>
          <cx:pt idx="8209">7.9761564172691948</cx:pt>
          <cx:pt idx="8210">8.8026980196564608</cx:pt>
          <cx:pt idx="8211">5.6497524643765837</cx:pt>
          <cx:pt idx="8212">10.616458459884036</cx:pt>
          <cx:pt idx="8213">3.2095854068380492</cx:pt>
          <cx:pt idx="8214">9.154762910684255</cx:pt>
          <cx:pt idx="8215">9.2021307103277188</cx:pt>
          <cx:pt idx="8216">4.601403411779815</cx:pt>
          <cx:pt idx="8217">4.0035993747202836</cx:pt>
          <cx:pt idx="8218">5.5037009842127178</cx:pt>
          <cx:pt idx="8219">3.5269671885057408</cx:pt>
          <cx:pt idx="8220">5.5501534312219087</cx:pt>
          <cx:pt idx="8221">6.2677127098316072</cx:pt>
          <cx:pt idx="8222">7.5310971977607153</cx:pt>
          <cx:pt idx="8223">10.106929211108394</cx:pt>
          <cx:pt idx="8224">8.0353623149746127</cx:pt>
          <cx:pt idx="8225">6.0871440842042341</cx:pt>
          <cx:pt idx="8226">7.8383021560269626</cx:pt>
          <cx:pt idx="8227">5.5205825793016787</cx:pt>
          <cx:pt idx="8228">11.932207928193549</cx:pt>
          <cx:pt idx="8229">5.7510630725219523</cx:pt>
          <cx:pt idx="8230">7.1009403086974467</cx:pt>
          <cx:pt idx="8231">7.3813646798810169</cx:pt>
          <cx:pt idx="8232">9.1751612964404252</cx:pt>
          <cx:pt idx="8233">11.542993753129021</cx:pt>
          <cx:pt idx="8234">10.047251623532691</cx:pt>
          <cx:pt idx="8235">6.9147586325091632</cx:pt>
          <cx:pt idx="8236">10.079437070854475</cx:pt>
          <cx:pt idx="8237">8.2663291306241611</cx:pt>
          <cx:pt idx="8238">4.279950182332362</cx:pt>
          <cx:pt idx="8239">3.1703198589621708</cx:pt>
          <cx:pt idx="8240">9.1880773770864792</cx:pt>
          <cx:pt idx="8241">7.6461437063424285</cx:pt>
          <cx:pt idx="8242">10.25313990182017</cx:pt>
          <cx:pt idx="8243">5.5327645841771167</cx:pt>
          <cx:pt idx="8244">8.3396657405136025</cx:pt>
          <cx:pt idx="8245">3.8994455738480154</cx:pt>
          <cx:pt idx="8246">10.360479083723245</cx:pt>
          <cx:pt idx="8247">6.9932734334974933</cx:pt>
          <cx:pt idx="8248">9.3824869058567373</cx:pt>
          <cx:pt idx="8249">7.2232318948275349</cx:pt>
          <cx:pt idx="8250">7.1820071707470561</cx:pt>
          <cx:pt idx="8251">9.3585960860286086</cx:pt>
          <cx:pt idx="8252">8.703448072767884</cx:pt>
          <cx:pt idx="8253">4.8760354509248458</cx:pt>
          <cx:pt idx="8254">7.9278239136954873</cx:pt>
          <cx:pt idx="8255">5.6483630062863464</cx:pt>
          <cx:pt idx="8256">10.420586816692222</cx:pt>
          <cx:pt idx="8257">10.786601100522276</cx:pt>
          <cx:pt idx="8258">4.0606251011466883</cx:pt>
          <cx:pt idx="8259">8.6644516692611511</cx:pt>
          <cx:pt idx="8260">11.134909126485503</cx:pt>
          <cx:pt idx="8261">5.4113145003740657</cx:pt>
          <cx:pt idx="8262">7.6125487915870345</cx:pt>
          <cx:pt idx="8263">8.0853360385507429</cx:pt>
          <cx:pt idx="8264">2.9873534177694383</cx:pt>
          <cx:pt idx="8265">2.137471198768945</cx:pt>
          <cx:pt idx="8266">3.7383890923440459</cx:pt>
          <cx:pt idx="8267">8.0179750960277332</cx:pt>
          <cx:pt idx="8268">3.5812622305916504</cx:pt>
          <cx:pt idx="8269">11.755366078496337</cx:pt>
          <cx:pt idx="8270">8.2365932980646015</cx:pt>
          <cx:pt idx="8271">10.603552064277373</cx:pt>
          <cx:pt idx="8272">5.859552688380707</cx:pt>
          <cx:pt idx="8273">7.8717568835165252</cx:pt>
          <cx:pt idx="8274">7.9008268653046052</cx:pt>
          <cx:pt idx="8275">8.1317872175647068</cx:pt>
          <cx:pt idx="8276">6.1705715338904534</cx:pt>
          <cx:pt idx="8277">2.649323346735156</cx:pt>
          <cx:pt idx="8278">9.7570232455531425</cx:pt>
          <cx:pt idx="8279">8.7065877514425907</cx:pt>
          <cx:pt idx="8280">6.2198895265039633</cx:pt>
          <cx:pt idx="8281">10.51526329564069</cx:pt>
          <cx:pt idx="8282">9.2973294061951215</cx:pt>
          <cx:pt idx="8283">5.6750757624928214</cx:pt>
          <cx:pt idx="8284">4.9726380080962986</cx:pt>
          <cx:pt idx="8285">9.3380717477208073</cx:pt>
          <cx:pt idx="8286">7.9223557716089275</cx:pt>
          <cx:pt idx="8287">6.6753035238438239</cx:pt>
          <cx:pt idx="8288">5.7508739507033306</cx:pt>
          <cx:pt idx="8289">3.7456705594066806</cx:pt>
          <cx:pt idx="8290">6.6906689656929723</cx:pt>
          <cx:pt idx="8291">9.5714738543570377</cx:pt>
          <cx:pt idx="8292">10.870551574789587</cx:pt>
          <cx:pt idx="8293">8.8365187221988748</cx:pt>
          <cx:pt idx="8294">7.8390493613268717</cx:pt>
          <cx:pt idx="8295">8.6337594843005405</cx:pt>
          <cx:pt idx="8296">3.3280168296306689</cx:pt>
          <cx:pt idx="8297">4.2343392722040729</cx:pt>
          <cx:pt idx="8298">6.3603943520918884</cx:pt>
          <cx:pt idx="8299">5.7951149056618698</cx:pt>
          <cx:pt idx="8300">4.3622869393235462</cx:pt>
          <cx:pt idx="8301">10.626420494935832</cx:pt>
          <cx:pt idx="8302">7.2775955315971359</cx:pt>
          <cx:pt idx="8303">6.5989396243483087</cx:pt>
          <cx:pt idx="8304">4.132151430817288</cx:pt>
          <cx:pt idx="8305">8.3839799787465736</cx:pt>
          <cx:pt idx="8306">7.3819222419063308</cx:pt>
          <cx:pt idx="8307">7.442827745036773</cx:pt>
          <cx:pt idx="8308">9.8592373116278154</cx:pt>
          <cx:pt idx="8309">9.2027916106877896</cx:pt>
          <cx:pt idx="8310">9.9390231865214567</cx:pt>
          <cx:pt idx="8311">10.655219130719878</cx:pt>
          <cx:pt idx="8312">10.077667347448362</cx:pt>
          <cx:pt idx="8313">4.4547231519400707</cx:pt>
          <cx:pt idx="8314">9.5442096460650987</cx:pt>
          <cx:pt idx="8315">10.701980668968474</cx:pt>
          <cx:pt idx="8316">4.208883328429339</cx:pt>
          <cx:pt idx="8317">6.4513011439643515</cx:pt>
          <cx:pt idx="8318">6.8025776424405757</cx:pt>
          <cx:pt idx="8319">9.1637974145007774</cx:pt>
          <cx:pt idx="8320">9.9771417063232768</cx:pt>
          <cx:pt idx="8321">4.6881594267807198</cx:pt>
          <cx:pt idx="8322">8.918548976480011</cx:pt>
          <cx:pt idx="8323">8.5249548312034555</cx:pt>
          <cx:pt idx="8324">7.9424799422746304</cx:pt>
          <cx:pt idx="8325">7.9001613289531463</cx:pt>
          <cx:pt idx="8326">6.775880302012312</cx:pt>
          <cx:pt idx="8327">3.5895374630398278</cx:pt>
          <cx:pt idx="8328">8.5241862607950765</cx:pt>
          <cx:pt idx="8329">6.6182114198401871</cx:pt>
          <cx:pt idx="8330">9.834886489405001</cx:pt>
          <cx:pt idx="8331">7.6959670217973226</cx:pt>
          <cx:pt idx="8332">6.7356793288648698</cx:pt>
          <cx:pt idx="8333">4.2111327531272433</cx:pt>
          <cx:pt idx="8334">6.2891121256007816</cx:pt>
          <cx:pt idx="8335">2.0218112117442155</cx:pt>
          <cx:pt idx="8336">4.7699600493733705</cx:pt>
          <cx:pt idx="8337">2.5869672959991528</cx:pt>
          <cx:pt idx="8338">7.4505959518344866</cx:pt>
          <cx:pt idx="8339">9.2850418996633408</cx:pt>
          <cx:pt idx="8340">8.9357344887164913</cx:pt>
          <cx:pt idx="8341">6.1073679674505934</cx:pt>
          <cx:pt idx="8342">9.326693276246786</cx:pt>
          <cx:pt idx="8343">6.6457299909718524</cx:pt>
          <cx:pt idx="8344">5.7587436533201641</cx:pt>
          <cx:pt idx="8345">5.6363109671259695</cx:pt>
          <cx:pt idx="8346">8.0839995029977985</cx:pt>
          <cx:pt idx="8347">5.0782100507695827</cx:pt>
          <cx:pt idx="8348">5.0682493892682743</cx:pt>
          <cx:pt idx="8349">8.6174058299301635</cx:pt>
          <cx:pt idx="8350">6.8735063634598506</cx:pt>
          <cx:pt idx="8351">7.7468427104586581</cx:pt>
          <cx:pt idx="8352">6.6768006350260629</cx:pt>
          <cx:pt idx="8353">10.33921711106214</cx:pt>
          <cx:pt idx="8354">5.2647450224915646</cx:pt>
          <cx:pt idx="8355">5.9526856681757758</cx:pt>
          <cx:pt idx="8356">8.9965886619421198</cx:pt>
          <cx:pt idx="8357">11.283606484667608</cx:pt>
          <cx:pt idx="8358">3.8684233032773223</cx:pt>
          <cx:pt idx="8359">5.1406121309541088</cx:pt>
          <cx:pt idx="8360">10.74530183874322</cx:pt>
          <cx:pt idx="8361">4.8002332145651589</cx:pt>
          <cx:pt idx="8362">9.2033328858702106</cx:pt>
          <cx:pt idx="8363">4.7433591877732066</cx:pt>
          <cx:pt idx="8364">6.9304993716628092</cx:pt>
          <cx:pt idx="8365">7.9000221207153558</cx:pt>
          <cx:pt idx="8366">3.1663308120865539</cx:pt>
          <cx:pt idx="8367">5.2300878792373391</cx:pt>
          <cx:pt idx="8368">7.9107081132758061</cx:pt>
          <cx:pt idx="8369">11.187029661678103</cx:pt>
          <cx:pt idx="8370">4.4167053152771452</cx:pt>
          <cx:pt idx="8371">7.1987805813530024</cx:pt>
          <cx:pt idx="8372">9.7303199704486723</cx:pt>
          <cx:pt idx="8373">10.308080619157138</cx:pt>
          <cx:pt idx="8374">7.5928772713314601</cx:pt>
          <cx:pt idx="8375">10.662452558679927</cx:pt>
          <cx:pt idx="8376">8.2138836269487356</cx:pt>
          <cx:pt idx="8377">3.1587299876881145</cx:pt>
          <cx:pt idx="8378">6.194268247343552</cx:pt>
          <cx:pt idx="8379">8.0589500243704393</cx:pt>
          <cx:pt idx="8380">6.3169178487824675</cx:pt>
          <cx:pt idx="8381">9.3834201974444085</cx:pt>
          <cx:pt idx="8382">6.7362359998533359</cx:pt>
          <cx:pt idx="8383">10.744116827070556</cx:pt>
          <cx:pt idx="8384">8.4448115405563087</cx:pt>
          <cx:pt idx="8385">5.2390942994862906</cx:pt>
          <cx:pt idx="8386">4.1616512786433351</cx:pt>
          <cx:pt idx="8387">5.2698327147560287</cx:pt>
          <cx:pt idx="8388">8.4763043816321684</cx:pt>
          <cx:pt idx="8389">8.8756318843749611</cx:pt>
          <cx:pt idx="8390">7.284797334951584</cx:pt>
          <cx:pt idx="8391">6.9157335439071739</cx:pt>
          <cx:pt idx="8392">10.723929537412669</cx:pt>
          <cx:pt idx="8393">6.5857698377629541</cx:pt>
          <cx:pt idx="8394">5.6894988200734895</cx:pt>
          <cx:pt idx="8395">10.837435387651915</cx:pt>
          <cx:pt idx="8396">6.9295667347158494</cx:pt>
          <cx:pt idx="8397">5.9092617265127325</cx:pt>
          <cx:pt idx="8398">5.6268682404329207</cx:pt>
          <cx:pt idx="8399">6.6085093290593244</cx:pt>
          <cx:pt idx="8400">2.4106073772892787</cx:pt>
          <cx:pt idx="8401">2.2960410124778479</cx:pt>
          <cx:pt idx="8402">4.7232906321938017</cx:pt>
          <cx:pt idx="8403">4.0695168116370786</cx:pt>
          <cx:pt idx="8404">6.727213591723932</cx:pt>
          <cx:pt idx="8405">5.4404807025138426</cx:pt>
          <cx:pt idx="8406">6.7451882140315549</cx:pt>
          <cx:pt idx="8407">9.7166806520669056</cx:pt>
          <cx:pt idx="8408">8.5767180075402258</cx:pt>
          <cx:pt idx="8409">6.606674859367943</cx:pt>
          <cx:pt idx="8410">8.2494523433968965</cx:pt>
          <cx:pt idx="8411">10.97434602677907</cx:pt>
          <cx:pt idx="8412">11.123529574813091</cx:pt>
          <cx:pt idx="8413">8.6953476934920815</cx:pt>
          <cx:pt idx="8414">6.5159021230143148</cx:pt>
          <cx:pt idx="8415">11.119094598686651</cx:pt>
          <cx:pt idx="8416">8.7235363757375453</cx:pt>
          <cx:pt idx="8417">6.1328420106002008</cx:pt>
          <cx:pt idx="8418">5.2559589243774569</cx:pt>
          <cx:pt idx="8419">11.190872717437671</cx:pt>
          <cx:pt idx="8420">8.7607527547007074</cx:pt>
          <cx:pt idx="8421">8.0220664723502999</cx:pt>
          <cx:pt idx="8422">2.5335589798754343</cx:pt>
          <cx:pt idx="8423">7.9854333893299909</cx:pt>
          <cx:pt idx="8424">10.484927359122992</cx:pt>
          <cx:pt idx="8425">10.951794766327566</cx:pt>
          <cx:pt idx="8426">9.2529253563280172</cx:pt>
          <cx:pt idx="8427">4.1943266653689228</cx:pt>
          <cx:pt idx="8428">6.6983281813326281</cx:pt>
          <cx:pt idx="8429">6.0237519957982366</cx:pt>
          <cx:pt idx="8430">7.4454536551228792</cx:pt>
          <cx:pt idx="8431">11.094869178827871</cx:pt>
          <cx:pt idx="8432">10.075013280329038</cx:pt>
          <cx:pt idx="8433">7.1736027847632551</cx:pt>
          <cx:pt idx="8434">7.0680641870868124</cx:pt>
          <cx:pt idx="8435">8.5385853282066506</cx:pt>
          <cx:pt idx="8436">7.5743875142177615</cx:pt>
          <cx:pt idx="8437">5.4481683205284179</cx:pt>
          <cx:pt idx="8438">5.159079977666865</cx:pt>
          <cx:pt idx="8439">3.0119666953391961</cx:pt>
          <cx:pt idx="8440">5.2382355188859941</cx:pt>
          <cx:pt idx="8441">8.1970681542974155</cx:pt>
          <cx:pt idx="8442">2.4868322274122727</cx:pt>
          <cx:pt idx="8443">9.2288278881254016</cx:pt>
          <cx:pt idx="8444">3.5914548413219594</cx:pt>
          <cx:pt idx="8445">10.335049811694596</cx:pt>
          <cx:pt idx="8446">10.43068385845978</cx:pt>
          <cx:pt idx="8447">5.8388806371515196</cx:pt>
          <cx:pt idx="8448">7.550762034726624</cx:pt>
          <cx:pt idx="8449">6.1869300397827098</cx:pt>
          <cx:pt idx="8450">5.7083243998761874</cx:pt>
          <cx:pt idx="8451">6.4114799062129366</cx:pt>
          <cx:pt idx="8452">9.6046564319875358</cx:pt>
          <cx:pt idx="8453">6.5473905934636187</cx:pt>
          <cx:pt idx="8454">6.535134234604592</cx:pt>
          <cx:pt idx="8455">7.1845833162702846</cx:pt>
          <cx:pt idx="8456">6.6723804666031237</cx:pt>
          <cx:pt idx="8457">6.9830200111179161</cx:pt>
          <cx:pt idx="8458">7.8778343553628289</cx:pt>
          <cx:pt idx="8459">7.6815750460177448</cx:pt>
          <cx:pt idx="8460">10.529272206487363</cx:pt>
          <cx:pt idx="8461">7.5836582138397688</cx:pt>
          <cx:pt idx="8462">11.438046356777626</cx:pt>
          <cx:pt idx="8463">11.023613447766898</cx:pt>
          <cx:pt idx="8464">8.2008450642812249</cx:pt>
          <cx:pt idx="8465">9.1002914504980623</cx:pt>
          <cx:pt idx="8466">10.858961689884637</cx:pt>
          <cx:pt idx="8467">5.0122585555208286</cx:pt>
          <cx:pt idx="8468">8.862893021620124</cx:pt>
          <cx:pt idx="8469">5.7486085686814343</cx:pt>
          <cx:pt idx="8470">10.226680400016534</cx:pt>
          <cx:pt idx="8471">6.4795455869359708</cx:pt>
          <cx:pt idx="8472">11.026156264000974</cx:pt>
          <cx:pt idx="8473">3.5892105978964777</cx:pt>
          <cx:pt idx="8474">2.8110374488253784</cx:pt>
          <cx:pt idx="8475">9.8179846683330254</cx:pt>
          <cx:pt idx="8476">7.1632534453262631</cx:pt>
          <cx:pt idx="8477">10.37855307142901</cx:pt>
          <cx:pt idx="8478">2.9246009127575592</cx:pt>
          <cx:pt idx="8479">11.701088335601561</cx:pt>
          <cx:pt idx="8480">7.2209573782900662</cx:pt>
          <cx:pt idx="8481">3.3370235326710658</cx:pt>
          <cx:pt idx="8482">9.8570868907521998</cx:pt>
          <cx:pt idx="8483">8.2262520162426753</cx:pt>
          <cx:pt idx="8484">8.1190534769674727</cx:pt>
          <cx:pt idx="8485">10.515947287304535</cx:pt>
          <cx:pt idx="8486">5.9800710245269864</cx:pt>
          <cx:pt idx="8487">5.9567424627384264</cx:pt>
          <cx:pt idx="8488">4.4780224655362311</cx:pt>
          <cx:pt idx="8489">5.1343584765260157</cx:pt>
          <cx:pt idx="8490">5.3543707947233239</cx:pt>
          <cx:pt idx="8491">8.7098302291811791</cx:pt>
          <cx:pt idx="8492">6.4586645301875558</cx:pt>
          <cx:pt idx="8493">5.7348990431229092</cx:pt>
          <cx:pt idx="8494">10.132709669813572</cx:pt>
          <cx:pt idx="8495">10.922784888070709</cx:pt>
          <cx:pt idx="8496">8.4054599698554675</cx:pt>
          <cx:pt idx="8497">9.6408363752298776</cx:pt>
          <cx:pt idx="8498">5.1022862242851854</cx:pt>
          <cx:pt idx="8499">9.897349209223183</cx:pt>
          <cx:pt idx="8500">6.1917917923694157</cx:pt>
          <cx:pt idx="8501">6.6113764572376938</cx:pt>
          <cx:pt idx="8502">3.4552058539659081</cx:pt>
          <cx:pt idx="8503">7.8693960068189384</cx:pt>
          <cx:pt idx="8504">5.5588122608118704</cx:pt>
          <cx:pt idx="8505">5.1256705752556222</cx:pt>
          <cx:pt idx="8506">3.7269051145272707</cx:pt>
          <cx:pt idx="8507">5.5106564761571279</cx:pt>
          <cx:pt idx="8508">3.7573458116574185</cx:pt>
          <cx:pt idx="8509">8.241740293733077</cx:pt>
          <cx:pt idx="8510">7.104692039268472</cx:pt>
          <cx:pt idx="8511">4.6203251992210035</cx:pt>
          <cx:pt idx="8512">8.9802079585788697</cx:pt>
          <cx:pt idx="8513">10.751509162369217</cx:pt>
          <cx:pt idx="8514">8.8557702676074896</cx:pt>
          <cx:pt idx="8515">11.32273430181494</cx:pt>
          <cx:pt idx="8516">8.3754962118169303</cx:pt>
          <cx:pt idx="8517">9.915410049680716</cx:pt>
          <cx:pt idx="8518">6.8279020409654558</cx:pt>
          <cx:pt idx="8519">6.7818360587195636</cx:pt>
          <cx:pt idx="8520">8.285960766794453</cx:pt>
          <cx:pt idx="8521">7.1429665695680251</cx:pt>
          <cx:pt idx="8522">5.9161424695050338</cx:pt>
          <cx:pt idx="8523">5.7839252707098092</cx:pt>
          <cx:pt idx="8524">6.9803315587133214</cx:pt>
          <cx:pt idx="8525">6.3605293957894853</cx:pt>
          <cx:pt idx="8526">6.5505341321713582</cx:pt>
          <cx:pt idx="8527">6.0083531451388845</cx:pt>
          <cx:pt idx="8528">5.0768253297185311</cx:pt>
          <cx:pt idx="8529">8.8700646739603712</cx:pt>
          <cx:pt idx="8530">6.1335755638152785</cx:pt>
          <cx:pt idx="8531">8.5972908046527365</cx:pt>
          <cx:pt idx="8532">4.741506767448433</cx:pt>
          <cx:pt idx="8533">9.3953670247962009</cx:pt>
          <cx:pt idx="8534">7.518340660304375</cx:pt>
          <cx:pt idx="8535">4.4746772225545488</cx:pt>
          <cx:pt idx="8536">7.4156725006134252</cx:pt>
          <cx:pt idx="8537">6.0607977240493449</cx:pt>
          <cx:pt idx="8538">9.8645371408829732</cx:pt>
          <cx:pt idx="8539">8.1727546366463066</cx:pt>
          <cx:pt idx="8540">11.075829283119702</cx:pt>
          <cx:pt idx="8541">5.5122678427585585</cx:pt>
          <cx:pt idx="8542">4.2837917026030912</cx:pt>
          <cx:pt idx="8543">10.054184417623212</cx:pt>
          <cx:pt idx="8544">8.1382047317907364</cx:pt>
          <cx:pt idx="8545">5.4525146422914874</cx:pt>
          <cx:pt idx="8546">10.28741216451742</cx:pt>
          <cx:pt idx="8547">6.4780424488262662</cx:pt>
          <cx:pt idx="8548">4.2377026473913837</cx:pt>
          <cx:pt idx="8549">7.3232338351114095</cx:pt>
          <cx:pt idx="8550">3.130877107174423</cx:pt>
          <cx:pt idx="8551">5.4496971286426907</cx:pt>
          <cx:pt idx="8552">4.5734502188995076</cx:pt>
          <cx:pt idx="8553">4.4960973945146598</cx:pt>
          <cx:pt idx="8554">4.5193444279700294</cx:pt>
          <cx:pt idx="8555">5.7590732431357958</cx:pt>
          <cx:pt idx="8556">10.612480637549254</cx:pt>
          <cx:pt idx="8557">11.27025310103885</cx:pt>
          <cx:pt idx="8558">9.0265418489917053</cx:pt>
          <cx:pt idx="8559">5.9025670603320615</cx:pt>
          <cx:pt idx="8560">6.9233356652373468</cx:pt>
          <cx:pt idx="8561">9.7418892361897207</cx:pt>
          <cx:pt idx="8562">4.4251731277851096</cx:pt>
          <cx:pt idx="8563">7.4449999533690274</cx:pt>
          <cx:pt idx="8564">10.032758970589157</cx:pt>
          <cx:pt idx="8565">5.4183638284276237</cx:pt>
          <cx:pt idx="8566">10.504668663505008</cx:pt>
          <cx:pt idx="8567">3.2423508489705375</cx:pt>
          <cx:pt idx="8568">10.684821605192738</cx:pt>
          <cx:pt idx="8569">5.269216181618444</cx:pt>
          <cx:pt idx="8570">6.4866365490696092</cx:pt>
          <cx:pt idx="8571">7.1352651708678012</cx:pt>
          <cx:pt idx="8572">11.397127431790114</cx:pt>
          <cx:pt idx="8573">5.5750231522356453</cx:pt>
          <cx:pt idx="8574">2.1240645202848656</cx:pt>
          <cx:pt idx="8575">7.1081642217663772</cx:pt>
          <cx:pt idx="8576">6.8637574450028902</cx:pt>
          <cx:pt idx="8577">7.3450562393657535</cx:pt>
          <cx:pt idx="8578">9.3616520086928645</cx:pt>
          <cx:pt idx="8579">9.5847108403988699</cx:pt>
          <cx:pt idx="8580">2.0475472111992632</cx:pt>
          <cx:pt idx="8581">4.871755271827185</cx:pt>
          <cx:pt idx="8582">7.3044898824945648</cx:pt>
          <cx:pt idx="8583">2.9790039201053</cx:pt>
          <cx:pt idx="8584">9.9820497230964698</cx:pt>
          <cx:pt idx="8585">9.4652221847283045</cx:pt>
          <cx:pt idx="8586">10.512612338446168</cx:pt>
          <cx:pt idx="8587">8.3080464022938294</cx:pt>
          <cx:pt idx="8588">4.3774122925377164</cx:pt>
          <cx:pt idx="8589">6.6410172425258276</cx:pt>
          <cx:pt idx="8590">4.0452615668874587</cx:pt>
          <cx:pt idx="8591">6.1210196249043074</cx:pt>
          <cx:pt idx="8592">5.4765473333169696</cx:pt>
          <cx:pt idx="8593">10.234767330886527</cx:pt>
          <cx:pt idx="8594">6.5595346028794603</cx:pt>
          <cx:pt idx="8595">5.134617969692469</cx:pt>
          <cx:pt idx="8596">8.2536364843398466</cx:pt>
          <cx:pt idx="8597">6.3171994168693546</cx:pt>
          <cx:pt idx="8598">7.2157067697414519</cx:pt>
          <cx:pt idx="8599">3.7776232487148489</cx:pt>
          <cx:pt idx="8600">10.373206937456175</cx:pt>
          <cx:pt idx="8601">9.144952210154166</cx:pt>
          <cx:pt idx="8602">6.5319955137770345</cx:pt>
          <cx:pt idx="8603">7.7411054381165414</cx:pt>
          <cx:pt idx="8604">7.649404918377698</cx:pt>
          <cx:pt idx="8605">7.1193879255788497</cx:pt>
          <cx:pt idx="8606">9.8999155841742947</cx:pt>
          <cx:pt idx="8607">11.071488094962938</cx:pt>
          <cx:pt idx="8608">8.7040035179787978</cx:pt>
          <cx:pt idx="8609">5.1681828652692623</cx:pt>
          <cx:pt idx="8610">6.3311707689534567</cx:pt>
          <cx:pt idx="8611">2.5226804724899976</cx:pt>
          <cx:pt idx="8612">9.6803576108305904</cx:pt>
          <cx:pt idx="8613">5.775632098134591</cx:pt>
          <cx:pt idx="8614">4.7005617346344071</cx:pt>
          <cx:pt idx="8615">5.3550168032224486</cx:pt>
          <cx:pt idx="8616">9.1671579635698954</cx:pt>
          <cx:pt idx="8617">3.5077920569502181</cx:pt>
          <cx:pt idx="8618">4.3498728303622318</cx:pt>
          <cx:pt idx="8619">5.6378560490670475</cx:pt>
          <cx:pt idx="8620">7.7412927076573652</cx:pt>
          <cx:pt idx="8621">5.5531049144336508</cx:pt>
          <cx:pt idx="8622">5.2090292168826071</cx:pt>
          <cx:pt idx="8623">7.0408759452679748</cx:pt>
          <cx:pt idx="8624">4.4221524065320867</cx:pt>
          <cx:pt idx="8625">4.1587001747381347</cx:pt>
          <cx:pt idx="8626">7.6124519320307513</cx:pt>
          <cx:pt idx="8627">10.7754081456252</cx:pt>
          <cx:pt idx="8628">3.4145109467622872</cx:pt>
          <cx:pt idx="8629">10.585284248552895</cx:pt>
          <cx:pt idx="8630">10.0245385854058</cx:pt>
          <cx:pt idx="8631">5.4121028695063353</cx:pt>
          <cx:pt idx="8632">7.1148934938912953</cx:pt>
          <cx:pt idx="8633">5.3929658676407159</cx:pt>
          <cx:pt idx="8634">8.3713907494773494</cx:pt>
          <cx:pt idx="8635">8.9910258066104376</cx:pt>
          <cx:pt idx="8636">7.9200282203812442</cx:pt>
          <cx:pt idx="8637">8.7945403400249376</cx:pt>
          <cx:pt idx="8638">4.5054237911501396</cx:pt>
          <cx:pt idx="8639">9.1739967574278936</cx:pt>
          <cx:pt idx="8640">9.4619042923612824</cx:pt>
          <cx:pt idx="8641">6.5302036161869781</cx:pt>
          <cx:pt idx="8642">11.020524661220634</cx:pt>
          <cx:pt idx="8643">6.9837462769526946</cx:pt>
          <cx:pt idx="8644">7.4447329384543046</cx:pt>
          <cx:pt idx="8645">6.9433995021600703</cx:pt>
          <cx:pt idx="8646">5.4700628838086454</cx:pt>
          <cx:pt idx="8647">9.182726053966153</cx:pt>
          <cx:pt idx="8648">8.7794735783674369</cx:pt>
          <cx:pt idx="8649">5.6141779768661779</cx:pt>
          <cx:pt idx="8650">8.9060295748066807</cx:pt>
          <cx:pt idx="8651">11.666689631116451</cx:pt>
          <cx:pt idx="8652">11.306058215818695</cx:pt>
          <cx:pt idx="8653">3.6657543067257263</cx:pt>
          <cx:pt idx="8654">11.030207479021151</cx:pt>
          <cx:pt idx="8655">4.9992829206888221</cx:pt>
          <cx:pt idx="8656">2.3589113935601889</cx:pt>
          <cx:pt idx="8657">4.3425893928239265</cx:pt>
          <cx:pt idx="8658">6.2875011116586217</cx:pt>
          <cx:pt idx="8659">9.1927121832143897</cx:pt>
          <cx:pt idx="8660">5.5777886725285706</cx:pt>
          <cx:pt idx="8661">8.4765556829256319</cx:pt>
          <cx:pt idx="8662">4.4901238098368559</cx:pt>
          <cx:pt idx="8663">3.4619478082398283</cx:pt>
          <cx:pt idx="8664">4.1768973071859392</cx:pt>
          <cx:pt idx="8665">4.8356764897574589</cx:pt>
          <cx:pt idx="8666">10.135541886280627</cx:pt>
          <cx:pt idx="8667">10.374367993919037</cx:pt>
          <cx:pt idx="8668">8.8492799797562576</cx:pt>
          <cx:pt idx="8669">5.2200098412438294</cx:pt>
          <cx:pt idx="8670">8.8014279038934369</cx:pt>
          <cx:pt idx="8671">4.8048558007815849</cx:pt>
          <cx:pt idx="8672">9.5965409325105782</cx:pt>
          <cx:pt idx="8673">7.2502456790660759</cx:pt>
          <cx:pt idx="8674">2.5192381357656766</cx:pt>
          <cx:pt idx="8675">7.9662437139124975</cx:pt>
          <cx:pt idx="8676">9.9694038275479073</cx:pt>
          <cx:pt idx="8677">9.7674258143224648</cx:pt>
          <cx:pt idx="8678">2.3653657991743229</cx:pt>
          <cx:pt idx="8679">8.0701117548463941</cx:pt>
          <cx:pt idx="8680">6.9682672992053662</cx:pt>
          <cx:pt idx="8681">8.0289867492583866</cx:pt>
          <cx:pt idx="8682">9.5779370632871625</cx:pt>
          <cx:pt idx="8683">8.5007891580975041</cx:pt>
          <cx:pt idx="8684">3.6287354216876624</cx:pt>
          <cx:pt idx="8685">4.3221686437174434</cx:pt>
          <cx:pt idx="8686">9.4505020662744492</cx:pt>
          <cx:pt idx="8687">5.6356822377813645</cx:pt>
          <cx:pt idx="8688">7.7833383375618688</cx:pt>
          <cx:pt idx="8689">5.2929647073091788</cx:pt>
          <cx:pt idx="8690">2.0058722817968055</cx:pt>
          <cx:pt idx="8691">2.4213567758366166</cx:pt>
          <cx:pt idx="8692">7.1495880226631678</cx:pt>
          <cx:pt idx="8693">4.1366355611437928</cx:pt>
          <cx:pt idx="8694">11.560007580964282</cx:pt>
          <cx:pt idx="8695">9.0028194126710162</cx:pt>
          <cx:pt idx="8696">8.7862824752990214</cx:pt>
          <cx:pt idx="8697">6.1710174600487706</cx:pt>
          <cx:pt idx="8698">7.1570388598233103</cx:pt>
          <cx:pt idx="8699">8.5061312360976942</cx:pt>
          <cx:pt idx="8700">7.7314323658979731</cx:pt>
          <cx:pt idx="8701">5.989566333832113</cx:pt>
          <cx:pt idx="8702">9.5816825697775698</cx:pt>
          <cx:pt idx="8703">7.0505908390579828</cx:pt>
          <cx:pt idx="8704">11.297078395923773</cx:pt>
          <cx:pt idx="8705">7.1830399719942761</cx:pt>
          <cx:pt idx="8706">8.5391161019641046</cx:pt>
          <cx:pt idx="8707">4.6942105140049168</cx:pt>
          <cx:pt idx="8708">3.0174440973888226</cx:pt>
          <cx:pt idx="8709">8.2570097267069968</cx:pt>
          <cx:pt idx="8710">8.2950787511256578</cx:pt>
          <cx:pt idx="8711">8.4609533481693404</cx:pt>
          <cx:pt idx="8712">6.158932153829455</cx:pt>
          <cx:pt idx="8713">10.616246079167688</cx:pt>
          <cx:pt idx="8714">7.4618324047322915</cx:pt>
          <cx:pt idx="8715">4.1445796992523771</cx:pt>
          <cx:pt idx="8716">8.4326067882974272</cx:pt>
          <cx:pt idx="8717">8.3908746407474268</cx:pt>
          <cx:pt idx="8718">8.5655320462126099</cx:pt>
          <cx:pt idx="8719">6.7275039545077187</cx:pt>
          <cx:pt idx="8720">7.6717794001595863</cx:pt>
          <cx:pt idx="8721">4.8424383052453823</cx:pt>
          <cx:pt idx="8722">9.4733043984853218</cx:pt>
          <cx:pt idx="8723">8.8338245506631594</cx:pt>
          <cx:pt idx="8724">4.7169424857766575</cx:pt>
          <cx:pt idx="8725">10.558498646612335</cx:pt>
          <cx:pt idx="8726">6.9971276235342872</cx:pt>
          <cx:pt idx="8727">8.3941490801493792</cx:pt>
          <cx:pt idx="8728">6.6423698365692028</cx:pt>
          <cx:pt idx="8729">8.5843620344936369</cx:pt>
          <cx:pt idx="8730">6.6371556290943241</cx:pt>
          <cx:pt idx="8731">7.5169866685753775</cx:pt>
          <cx:pt idx="8732">2.7760873142777411</cx:pt>
          <cx:pt idx="8733">10.164048723277514</cx:pt>
          <cx:pt idx="8734">9.8592701350221432</cx:pt>
          <cx:pt idx="8735">9.3896344253759167</cx:pt>
          <cx:pt idx="8736">2.7112259844076982</cx:pt>
          <cx:pt idx="8737">10.27454499071105</cx:pt>
          <cx:pt idx="8738">5.5030458794271491</cx:pt>
          <cx:pt idx="8739">8.5712192921117563</cx:pt>
          <cx:pt idx="8740">8.7227554127777971</cx:pt>
          <cx:pt idx="8741">8.2846796163965379</cx:pt>
          <cx:pt idx="8742">11.278817707829287</cx:pt>
          <cx:pt idx="8743">10.944398398076522</cx:pt>
          <cx:pt idx="8744">6.837598877975414</cx:pt>
          <cx:pt idx="8745">6.0187273902567933</cx:pt>
          <cx:pt idx="8746">9.0083816460282478</cx:pt>
          <cx:pt idx="8747">11.251836368263554</cx:pt>
          <cx:pt idx="8748">8.323180280360809</cx:pt>
          <cx:pt idx="8749">3.6743569825335713</cx:pt>
          <cx:pt idx="8750">10.058157192532782</cx:pt>
          <cx:pt idx="8751">7.9526142701149851</cx:pt>
          <cx:pt idx="8752">7.4202772889101496</cx:pt>
          <cx:pt idx="8753">4.2171475428781662</cx:pt>
          <cx:pt idx="8754">5.6748132459654324</cx:pt>
          <cx:pt idx="8755">6.8950312015250868</cx:pt>
          <cx:pt idx="8756">6.8174790102080403</cx:pt>
          <cx:pt idx="8757">4.2443382853904019</cx:pt>
          <cx:pt idx="8758">10.263985901772102</cx:pt>
          <cx:pt idx="8759">8.0463541865327102</cx:pt>
          <cx:pt idx="8760">8.1835844692938977</cx:pt>
          <cx:pt idx="8761">11.288837073747231</cx:pt>
          <cx:pt idx="8762">4.3855936465654359</cx:pt>
          <cx:pt idx="8763">10.649995693623907</cx:pt>
          <cx:pt idx="8764">8.3431803814795771</cx:pt>
          <cx:pt idx="8765">4.9685731127995876</cx:pt>
          <cx:pt idx="8766">3.3495215453347802</cx:pt>
          <cx:pt idx="8767">9.2624362884296332</cx:pt>
          <cx:pt idx="8768">10.347896990800827</cx:pt>
          <cx:pt idx="8769">11.66872401889777</cx:pt>
          <cx:pt idx="8770">8.3732119616971694</cx:pt>
          <cx:pt idx="8771">5.7311807962633461</cx:pt>
          <cx:pt idx="8772">9.9437292271273705</cx:pt>
          <cx:pt idx="8773">9.0282993273850067</cx:pt>
          <cx:pt idx="8774">6.9537732403481991</cx:pt>
          <cx:pt idx="8775">9.4356837307099397</cx:pt>
          <cx:pt idx="8776">7.1320655204309142</cx:pt>
          <cx:pt idx="8777">6.1547920203143223</cx:pt>
          <cx:pt idx="8778">8.0489413631427382</cx:pt>
          <cx:pt idx="8779">9.4617309825790485</cx:pt>
          <cx:pt idx="8780">7.2222608889921318</cx:pt>
          <cx:pt idx="8781">7.8638216897304503</cx:pt>
          <cx:pt idx="8782">6.4309048927275585</cx:pt>
          <cx:pt idx="8783">11.090092051406359</cx:pt>
          <cx:pt idx="8784">10.044090099458362</cx:pt>
          <cx:pt idx="8785">9.6982191003271723</cx:pt>
          <cx:pt idx="8786">9.4636473165346864</cx:pt>
          <cx:pt idx="8787">4.7723927530178933</cx:pt>
          <cx:pt idx="8788">11.743705026265147</cx:pt>
          <cx:pt idx="8789">8.075095565441444</cx:pt>
          <cx:pt idx="8790">5.8811615271585049</cx:pt>
          <cx:pt idx="8791">5.9707934734874053</cx:pt>
          <cx:pt idx="8792">11.541960664336152</cx:pt>
          <cx:pt idx="8793">6.0931364589943522</cx:pt>
          <cx:pt idx="8794">6.6726535619840286</cx:pt>
          <cx:pt idx="8795">10.519342266065273</cx:pt>
          <cx:pt idx="8796">10.060523287475569</cx:pt>
          <cx:pt idx="8797">3.6667822272617903</cx:pt>
          <cx:pt idx="8798">10.136685882576714</cx:pt>
          <cx:pt idx="8799">2.1761747585889326</cx:pt>
          <cx:pt idx="8800">3.0575882117850872</cx:pt>
          <cx:pt idx="8801">9.5577392119554219</cx:pt>
          <cx:pt idx="8802">6.5646534410497432</cx:pt>
          <cx:pt idx="8803">3.4223440998811592</cx:pt>
          <cx:pt idx="8804">7.3595501895494237</cx:pt>
          <cx:pt idx="8805">10.766436069197958</cx:pt>
          <cx:pt idx="8806">3.7013924806975114</cx:pt>
          <cx:pt idx="8807">8.7697789595337099</cx:pt>
          <cx:pt idx="8808">7.1004003282378898</cx:pt>
          <cx:pt idx="8809">7.6836882581237269</cx:pt>
          <cx:pt idx="8810">9.4592418419874136</cx:pt>
          <cx:pt idx="8811">1.6915204338403536</cx:pt>
          <cx:pt idx="8812">9.46969900318404</cx:pt>
          <cx:pt idx="8813">4.7207911391259909</cx:pt>
          <cx:pt idx="8814">5.4385406132648315</cx:pt>
          <cx:pt idx="8815">6.9369957092472854</cx:pt>
          <cx:pt idx="8816">5.0993576845082007</cx:pt>
          <cx:pt idx="8817">4.6563529432319122</cx:pt>
          <cx:pt idx="8818">8.816185414885652</cx:pt>
          <cx:pt idx="8819">7.7442089715225393</cx:pt>
          <cx:pt idx="8820">4.698839210233805</cx:pt>
          <cx:pt idx="8821">4.750560266097251</cx:pt>
          <cx:pt idx="8822">2.817276395606112</cx:pt>
          <cx:pt idx="8823">3.4301195901215182</cx:pt>
          <cx:pt idx="8824">5.5835988255100526</cx:pt>
          <cx:pt idx="8825">4.3352297088395098</cx:pt>
          <cx:pt idx="8826">9.4021876222573297</cx:pt>
          <cx:pt idx="8827">9.5671604358119424</cx:pt>
          <cx:pt idx="8828">7.0538063178583714</cx:pt>
          <cx:pt idx="8829">5.5824476818760767</cx:pt>
          <cx:pt idx="8830">11.593238365548672</cx:pt>
          <cx:pt idx="8831">8.2829875655283907</cx:pt>
          <cx:pt idx="8832">7.9886091339888132</cx:pt>
          <cx:pt idx="8833">3.6199017293497802</cx:pt>
          <cx:pt idx="8834">6.736068847544133</cx:pt>
          <cx:pt idx="8835">7.1900758266542972</cx:pt>
          <cx:pt idx="8836">9.4252506553651045</cx:pt>
          <cx:pt idx="8837">7.5091530111060436</cx:pt>
          <cx:pt idx="8838">8.3786458415925011</cx:pt>
          <cx:pt idx="8839">12.087679778424402</cx:pt>
          <cx:pt idx="8840">4.4601223167687145</cx:pt>
          <cx:pt idx="8841">3.7691903444901866</cx:pt>
          <cx:pt idx="8842">9.7495035122600413</cx:pt>
          <cx:pt idx="8843">9.591608460493255</cx:pt>
          <cx:pt idx="8844">9.1451250329225076</cx:pt>
          <cx:pt idx="8845">6.023756468203044</cx:pt>
          <cx:pt idx="8846">4.9165388693534346</cx:pt>
          <cx:pt idx="8847">3.4420199732201544</cx:pt>
          <cx:pt idx="8848">10.114217591997807</cx:pt>
          <cx:pt idx="8849">5.4985567047356243</cx:pt>
          <cx:pt idx="8850">11.666159227844773</cx:pt>
          <cx:pt idx="8851">3.7839027403553578</cx:pt>
          <cx:pt idx="8852">6.9766864782052247</cx:pt>
          <cx:pt idx="8853">3.7185871461486437</cx:pt>
          <cx:pt idx="8854">8.4191459696515665</cx:pt>
          <cx:pt idx="8855">10.512127204689321</cx:pt>
          <cx:pt idx="8856">4.1373368864635527</cx:pt>
          <cx:pt idx="8857">5.0946529397205786</cx:pt>
          <cx:pt idx="8858">11.474880225992393</cx:pt>
          <cx:pt idx="8859">7.4333789666870302</cx:pt>
          <cx:pt idx="8860">7.1720637470577069</cx:pt>
          <cx:pt idx="8861">8.1015771094513482</cx:pt>
          <cx:pt idx="8862">4.0583461698994432</cx:pt>
          <cx:pt idx="8863">5.2752859444538389</cx:pt>
          <cx:pt idx="8864">7.5125129290180226</cx:pt>
          <cx:pt idx="8865">6.4419426206764649</cx:pt>
          <cx:pt idx="8866">9.8885056411940511</cx:pt>
          <cx:pt idx="8867">5.9087504444848244</cx:pt>
          <cx:pt idx="8868">5.5548577302007454</cx:pt>
          <cx:pt idx="8869">5.8220388227013986</cx:pt>
          <cx:pt idx="8870">6.3010919761823425</cx:pt>
          <cx:pt idx="8871">10.586695128333297</cx:pt>
          <cx:pt idx="8872">6.2966558779513742</cx:pt>
          <cx:pt idx="8873">5.0395934601315258</cx:pt>
          <cx:pt idx="8874">7.4006200922584426</cx:pt>
          <cx:pt idx="8875">4.5869199192675669</cx:pt>
          <cx:pt idx="8876">2.1668085677148232</cx:pt>
          <cx:pt idx="8877">11.350767373953673</cx:pt>
          <cx:pt idx="8878">7.6877326866841038</cx:pt>
          <cx:pt idx="8879">4.5194868079495389</cx:pt>
          <cx:pt idx="8880">7.2680817769660493</cx:pt>
          <cx:pt idx="8881">6.918065985079175</cx:pt>
          <cx:pt idx="8882">11.060409298184485</cx:pt>
          <cx:pt idx="8883">10.776677405827805</cx:pt>
          <cx:pt idx="8884">8.5545121032519091</cx:pt>
          <cx:pt idx="8885">7.1323470377081906</cx:pt>
          <cx:pt idx="8886">7.2295296231999515</cx:pt>
          <cx:pt idx="8887">8.4226523302348042</cx:pt>
          <cx:pt idx="8888">7.4128666351517865</cx:pt>
          <cx:pt idx="8889">11.689769860382746</cx:pt>
          <cx:pt idx="8890">9.6703278273013531</cx:pt>
          <cx:pt idx="8891">7.0050376472988285</cx:pt>
          <cx:pt idx="8892">6.1507961101806083</cx:pt>
          <cx:pt idx="8893">6.0101916083604658</cx:pt>
          <cx:pt idx="8894">1.8973545007256805</cx:pt>
          <cx:pt idx="8895">7.9003140870167314</cx:pt>
          <cx:pt idx="8896">7.6336371610182354</cx:pt>
          <cx:pt idx="8897">8.4774825603842032</cx:pt>
          <cx:pt idx="8898">7.9486365927151112</cx:pt>
          <cx:pt idx="8899">9.4855919498062136</cx:pt>
          <cx:pt idx="8900">5.5642892490223774</cx:pt>
          <cx:pt idx="8901">7.117575441648115</cx:pt>
          <cx:pt idx="8902">9.0810010213327175</cx:pt>
          <cx:pt idx="8903">8.6156184548040287</cx:pt>
          <cx:pt idx="8904">3.7165027587441157</cx:pt>
          <cx:pt idx="8905">9.8712519451467777</cx:pt>
          <cx:pt idx="8906">2.978076362808598</cx:pt>
          <cx:pt idx="8907">7.8314725359435009</cx:pt>
          <cx:pt idx="8908">8.9176762164075285</cx:pt>
          <cx:pt idx="8909">6.6421538729813685</cx:pt>
          <cx:pt idx="8910">4.4804804071403321</cx:pt>
          <cx:pt idx="8911">2.7682198013817265</cx:pt>
          <cx:pt idx="8912">2.7350995220395733</cx:pt>
          <cx:pt idx="8913">6.8489969587421351</cx:pt>
          <cx:pt idx="8914">10.7793435123486</cx:pt>
          <cx:pt idx="8915">6.8122952177789857</cx:pt>
          <cx:pt idx="8916">10.759960492776202</cx:pt>
          <cx:pt idx="8917">10.123432742099247</cx:pt>
          <cx:pt idx="8918">5.5219926572143807</cx:pt>
          <cx:pt idx="8919">3.9414064432768727</cx:pt>
          <cx:pt idx="8920">6.2004547800821728</cx:pt>
          <cx:pt idx="8921">5.9578190042038068</cx:pt>
          <cx:pt idx="8922">5.4520615311909362</cx:pt>
          <cx:pt idx="8923">6.5286905013227434</cx:pt>
          <cx:pt idx="8924">11.127946462101946</cx:pt>
          <cx:pt idx="8925">11.313858587495226</cx:pt>
          <cx:pt idx="8926">6.6579361306809028</cx:pt>
          <cx:pt idx="8927">7.58366131313133</cx:pt>
          <cx:pt idx="8928">3.6123537483063908</cx:pt>
          <cx:pt idx="8929">7.1871771168648451</cx:pt>
          <cx:pt idx="8930">10.124050625105777</cx:pt>
          <cx:pt idx="8931">7.3960597302600632</cx:pt>
          <cx:pt idx="8932">4.5496861986738075</cx:pt>
          <cx:pt idx="8933">1.6799120846800504</cx:pt>
          <cx:pt idx="8934">9.4045620692318685</cx:pt>
          <cx:pt idx="8935">8.3528075810900546</cx:pt>
          <cx:pt idx="8936">4.5031284383901404</cx:pt>
          <cx:pt idx="8937">10.707443236092256</cx:pt>
          <cx:pt idx="8938">6.859331441840582</cx:pt>
          <cx:pt idx="8939">5.1776989996560712</cx:pt>
          <cx:pt idx="8940">5.6342346126519312</cx:pt>
          <cx:pt idx="8941">8.1709855506478561</cx:pt>
          <cx:pt idx="8942">9.5432445820915675</cx:pt>
          <cx:pt idx="8943">9.2170473973856772</cx:pt>
          <cx:pt idx="8944">3.122892176147583</cx:pt>
          <cx:pt idx="8945">5.5975520800242409</cx:pt>
          <cx:pt idx="8946">9.4513631960595497</cx:pt>
          <cx:pt idx="8947">10.807766091640048</cx:pt>
          <cx:pt idx="8948">2.9590225746046253</cx:pt>
          <cx:pt idx="8949">5.8231781882907265</cx:pt>
          <cx:pt idx="8950">6.3919798021665679</cx:pt>
          <cx:pt idx="8951">2.4900977474139969</cx:pt>
          <cx:pt idx="8952">7.6118398618528573</cx:pt>
          <cx:pt idx="8953">10.136180616771533</cx:pt>
          <cx:pt idx="8954">9.2377692586968578</cx:pt>
          <cx:pt idx="8955">11.560941768769698</cx:pt>
          <cx:pt idx="8956">7.9161316194619928</cx:pt>
          <cx:pt idx="8957">8.8403826209342</cx:pt>
          <cx:pt idx="8958">7.1212248261520203</cx:pt>
          <cx:pt idx="8959">4.2758160755222701</cx:pt>
          <cx:pt idx="8960">11.216855820852253</cx:pt>
          <cx:pt idx="8961">6.6117901457813284</cx:pt>
          <cx:pt idx="8962">10.697680861437831</cx:pt>
          <cx:pt idx="8963">9.0409452469623091</cx:pt>
          <cx:pt idx="8964">8.3666157185061678</cx:pt>
          <cx:pt idx="8965">8.0973957400448811</cx:pt>
          <cx:pt idx="8966">5.1979762049144629</cx:pt>
          <cx:pt idx="8967">3.5746500809342239</cx:pt>
          <cx:pt idx="8968">7.7459433979763261</cx:pt>
          <cx:pt idx="8969">4.4455465299361503</cx:pt>
          <cx:pt idx="8970">5.6517520612707672</cx:pt>
          <cx:pt idx="8971">11.16557213335647</cx:pt>
          <cx:pt idx="8972">10.943854008181493</cx:pt>
          <cx:pt idx="8973">9.0856937578098638</cx:pt>
          <cx:pt idx="8974">7.2062272636468059</cx:pt>
          <cx:pt idx="8975">10.898292012525125</cx:pt>
          <cx:pt idx="8976">8.3714801075163265</cx:pt>
          <cx:pt idx="8977">5.167399652002505</cx:pt>
          <cx:pt idx="8978">8.6041667775481052</cx:pt>
          <cx:pt idx="8979">3.9676812290028147</cx:pt>
          <cx:pt idx="8980">9.2452796101687866</cx:pt>
          <cx:pt idx="8981">1.8072476039920717</cx:pt>
          <cx:pt idx="8982">1.3676411026982249</cx:pt>
          <cx:pt idx="8983">4.7358701913957102</cx:pt>
          <cx:pt idx="8984">5.1367557841948788</cx:pt>
          <cx:pt idx="8985">4.319493932716485</cx:pt>
          <cx:pt idx="8986">6.8141561323929638</cx:pt>
          <cx:pt idx="8987">11.105551540718867</cx:pt>
          <cx:pt idx="8988">10.288901295333325</cx:pt>
          <cx:pt idx="8989">3.7538954177682795</cx:pt>
          <cx:pt idx="8990">8.8510817523197005</cx:pt>
          <cx:pt idx="8991">8.3187850676838231</cx:pt>
          <cx:pt idx="8992">9.852970869018236</cx:pt>
          <cx:pt idx="8993">8.9477616304521277</cx:pt>
          <cx:pt idx="8994">4.2022199899932229</cx:pt>
          <cx:pt idx="8995">9.7961269823378601</cx:pt>
          <cx:pt idx="8996">10.991347623552997</cx:pt>
          <cx:pt idx="8997">5.5608152858936615</cx:pt>
          <cx:pt idx="8998">6.5744402205428303</cx:pt>
          <cx:pt idx="8999">5.7773440091829871</cx:pt>
          <cx:pt idx="9000">5.5422036756651156</cx:pt>
          <cx:pt idx="9001">0.0084298127242783544</cx:pt>
          <cx:pt idx="9002">2.5681818073041032</cx:pt>
          <cx:pt idx="9003">3.5737344542836467</cx:pt>
          <cx:pt idx="9004">-0.033725399967921663</cx:pt>
          <cx:pt idx="9005">2.5522300901585697</cx:pt>
          <cx:pt idx="9006">2.9477729544140803</cx:pt>
          <cx:pt idx="9007">2.0607181855845234</cx:pt>
          <cx:pt idx="9008">6.5714379925514841</cx:pt>
          <cx:pt idx="9009">2.5967893342461585</cx:pt>
          <cx:pt idx="9010">4.2544030135541639</cx:pt>
          <cx:pt idx="9011">3.626624262321172</cx:pt>
          <cx:pt idx="9012">6.1799848174471528</cx:pt>
          <cx:pt idx="9013">3.8325581346891897</cx:pt>
          <cx:pt idx="9014">6.6070639872767387</cx:pt>
          <cx:pt idx="9015">-1.2407693677910834</cx:pt>
          <cx:pt idx="9016">3.0007645664409739</cx:pt>
          <cx:pt idx="9017">5.9289709652890199</cx:pt>
          <cx:pt idx="9018">6.3241689535287371</cx:pt>
          <cx:pt idx="9019">4.6812416289532379</cx:pt>
          <cx:pt idx="9020">-1.2657279246226134</cx:pt>
          <cx:pt idx="9021">3.3623193885807541</cx:pt>
          <cx:pt idx="9022">2.4559702365354457</cx:pt>
          <cx:pt idx="9023">5.9483959400235893</cx:pt>
          <cx:pt idx="9024">5.3047208222065318</cx:pt>
          <cx:pt idx="9025">4.6705271293738377</cx:pt>
          <cx:pt idx="9026">5.1831634810698244</cx:pt>
          <cx:pt idx="9027">3.7796890231219371</cx:pt>
          <cx:pt idx="9028">2.5352956804971245</cx:pt>
          <cx:pt idx="9029">-0.42265099717921495</cx:pt>
          <cx:pt idx="9030">3.7362606219792069</cx:pt>
          <cx:pt idx="9031">5.1698464692620529</cx:pt>
          <cx:pt idx="9032">4.6091075205001424</cx:pt>
          <cx:pt idx="9033">-0.47772065406191921</cx:pt>
          <cx:pt idx="9034">5.2124038853552612</cx:pt>
          <cx:pt idx="9035">3.6705344346775397</cx:pt>
          <cx:pt idx="9036">1.1883745964888701</cx:pt>
          <cx:pt idx="9037">0.23098503578135499</cx:pt>
          <cx:pt idx="9038">6.0225637363556146</cx:pt>
          <cx:pt idx="9039">1.3481304907499767</cx:pt>
          <cx:pt idx="9040">7.1465888157753312</cx:pt>
          <cx:pt idx="9041">3.4832913408030044</cx:pt>
          <cx:pt idx="9042">2.8300038577000577</cx:pt>
          <cx:pt idx="9043">1.656930333183215</cx:pt>
          <cx:pt idx="9044">-0.27615234746912809</cx:pt>
          <cx:pt idx="9045">0.9608719276828166</cx:pt>
          <cx:pt idx="9046">2.039776504858029</cx:pt>
          <cx:pt idx="9047">4.6233779126342149</cx:pt>
          <cx:pt idx="9048">0.92606648861830698</cx:pt>
          <cx:pt idx="9049">-1.2496856811216548</cx:pt>
          <cx:pt idx="9050">6.7190931000635352</cx:pt>
          <cx:pt idx="9051">-0.18662888178729564</cx:pt>
          <cx:pt idx="9052">3.0359685730528052</cx:pt>
          <cx:pt idx="9053">5.9006928968026493</cx:pt>
          <cx:pt idx="9054">1.8007420292451888</cx:pt>
          <cx:pt idx="9055">0.92914408171858809</cx:pt>
          <cx:pt idx="9056">0.053495502879471038</cx:pt>
          <cx:pt idx="9057">4.9384861347367508</cx:pt>
          <cx:pt idx="9058">2.4948815493705747</cx:pt>
          <cx:pt idx="9059">1.6207771942868658</cx:pt>
          <cx:pt idx="9060">4.0845861150139893</cx:pt>
          <cx:pt idx="9061">-1.6098067279959241</cx:pt>
          <cx:pt idx="9062">4.854127598057147</cx:pt>
          <cx:pt idx="9063">2.2427312444814951</cx:pt>
          <cx:pt idx="9064">3.6299851569449184</cx:pt>
          <cx:pt idx="9065">4.7248020292925865</cx:pt>
          <cx:pt idx="9066">2.5316272124272898</cx:pt>
          <cx:pt idx="9067">0.89693331582348867</cx:pt>
          <cx:pt idx="9068">1.2808877455958017</cx:pt>
          <cx:pt idx="9069">4.8892387587838773</cx:pt>
          <cx:pt idx="9070">2.6180232399124992</cx:pt>
          <cx:pt idx="9071">5.0280622765707825</cx:pt>
          <cx:pt idx="9072">1.9408439137925784</cx:pt>
          <cx:pt idx="9073">4.5333431299093512</cx:pt>
          <cx:pt idx="9074">5.8530341623661801</cx:pt>
          <cx:pt idx="9075">2.669627729721515</cx:pt>
          <cx:pt idx="9076">-0.42837331158520464</cx:pt>
          <cx:pt idx="9077">2.6084461279470221</cx:pt>
          <cx:pt idx="9078">4.8015069598416336</cx:pt>
          <cx:pt idx="9079">6.0669395993463304</cx:pt>
          <cx:pt idx="9080">3.0563320068205075</cx:pt>
          <cx:pt idx="9081">0.39906628636808228</cx:pt>
          <cx:pt idx="9082">4.0995415336495817</cx:pt>
          <cx:pt idx="9083">2.6984103764092136</cx:pt>
          <cx:pt idx="9084">1.4030976919453477</cx:pt>
          <cx:pt idx="9085">6.254237337729208</cx:pt>
          <cx:pt idx="9086">3.7301737297026594</cx:pt>
          <cx:pt idx="9087">5.8079819934340513</cx:pt>
          <cx:pt idx="9088">2.0000763918530815</cx:pt>
          <cx:pt idx="9089">4.7214278101520346</cx:pt>
          <cx:pt idx="9090">5.3766891389642542</cx:pt>
          <cx:pt idx="9091">1.971905253211286</cx:pt>
          <cx:pt idx="9092">2.7364917907974102</cx:pt>
          <cx:pt idx="9093">1.1062018223344869</cx:pt>
          <cx:pt idx="9094">2.979315951112905</cx:pt>
          <cx:pt idx="9095">5.4472406055176794</cx:pt>
          <cx:pt idx="9096">5.1667419711969504</cx:pt>
          <cx:pt idx="9097">0.44292291155355534</cx:pt>
          <cx:pt idx="9098">0.61678224611355126</cx:pt>
          <cx:pt idx="9099">5.6961206191007712</cx:pt>
          <cx:pt idx="9100">1.2504501182293237</cx:pt>
          <cx:pt idx="9101">3.1600428116030002</cx:pt>
          <cx:pt idx="9102">6.2288136461059853</cx:pt>
          <cx:pt idx="9103">2.8971073966755401</cx:pt>
          <cx:pt idx="9104">4.8356011614605308</cx:pt>
          <cx:pt idx="9105">4.273694109647181</cx:pt>
          <cx:pt idx="9106">5.4072755847383291</cx:pt>
          <cx:pt idx="9107">1.5625253825256828</cx:pt>
          <cx:pt idx="9108">-0.92396043616610712</cx:pt>
          <cx:pt idx="9109">5.7036515987943517</cx:pt>
          <cx:pt idx="9110">2.4815896697955835</cx:pt>
          <cx:pt idx="9111">3.5525319941703191</cx:pt>
          <cx:pt idx="9112">3.7656477988623744</cx:pt>
          <cx:pt idx="9113">2.9310396676149284</cx:pt>
          <cx:pt idx="9114">4.9951875834965627</cx:pt>
          <cx:pt idx="9115">3.4680221581656538</cx:pt>
          <cx:pt idx="9116">1.1267385186328018</cx:pt>
          <cx:pt idx="9117">3.8221733706005447</cx:pt>
          <cx:pt idx="9118">3.6467296730745633</cx:pt>
          <cx:pt idx="9119">5.5755839966476177</cx:pt>
          <cx:pt idx="9120">5.4227394997977996</cx:pt>
          <cx:pt idx="9121">0.20706729561654291</cx:pt>
          <cx:pt idx="9122">3.3840424904767228</cx:pt>
          <cx:pt idx="9123">1.0597363328742053</cx:pt>
          <cx:pt idx="9124">5.4319879850081847</cx:pt>
          <cx:pt idx="9125">1.1270146990704484</cx:pt>
          <cx:pt idx="9126">4.310062462865611</cx:pt>
          <cx:pt idx="9127">5.4930063886503593</cx:pt>
          <cx:pt idx="9128">5.2473851706590633</cx:pt>
          <cx:pt idx="9129">5.5012794456608596</cx:pt>
          <cx:pt idx="9130">1.4953443683480658</cx:pt>
          <cx:pt idx="9131">6.0540411170564177</cx:pt>
          <cx:pt idx="9132">3.9122579742575314</cx:pt>
          <cx:pt idx="9133">5.7172389622310753</cx:pt>
          <cx:pt idx="9134">4.0401819031561956</cx:pt>
          <cx:pt idx="9135">6.0968946728332583</cx:pt>
          <cx:pt idx="9136">-0.30477597341896545</cx:pt>
          <cx:pt idx="9137">1.5773446606178092</cx:pt>
          <cx:pt idx="9138">7.0377370929112377</cx:pt>
          <cx:pt idx="9139">1.7138235852155963</cx:pt>
          <cx:pt idx="9140">3.7052399377873004</cx:pt>
          <cx:pt idx="9141">0.058811398820336938</cx:pt>
          <cx:pt idx="9142">2.2803082084294579</cx:pt>
          <cx:pt idx="9143">3.8708669690819071</cx:pt>
          <cx:pt idx="9144">-0.65376301927481628</cx:pt>
          <cx:pt idx="9145">4.1250890798909499</cx:pt>
          <cx:pt idx="9146">5.8537224833268073</cx:pt>
          <cx:pt idx="9147">6.3551621799625533</cx:pt>
          <cx:pt idx="9148">4.4198867649665328</cx:pt>
          <cx:pt idx="9149">2.8144073327323667</cx:pt>
          <cx:pt idx="9150">-0.91544045662797147</cx:pt>
          <cx:pt idx="9151">0.53758697395264377</cx:pt>
          <cx:pt idx="9152">6.4743211434008447</cx:pt>
          <cx:pt idx="9153">5.3756411155033774</cx:pt>
          <cx:pt idx="9154">3.5253384300715953</cx:pt>
          <cx:pt idx="9155">6.0252457970076527</cx:pt>
          <cx:pt idx="9156">4.0044595333808779</cx:pt>
          <cx:pt idx="9157">1.7744095522226926</cx:pt>
          <cx:pt idx="9158">6.1146152494672315</cx:pt>
          <cx:pt idx="9159">2.5062752030171249</cx:pt>
          <cx:pt idx="9160">3.5897807290443438</cx:pt>
          <cx:pt idx="9161">5.3375698157441214</cx:pt>
          <cx:pt idx="9162">5.4506748098687119</cx:pt>
          <cx:pt idx="9163">5.1615352560789098</cx:pt>
          <cx:pt idx="9164">6.2384772339299381</cx:pt>
          <cx:pt idx="9165">4.6288147739746908</cx:pt>
          <cx:pt idx="9166">2.9799060277067073</cx:pt>
          <cx:pt idx="9167">-0.62951756837112804</cx:pt>
          <cx:pt idx="9168">3.5134344421862518</cx:pt>
          <cx:pt idx="9169">5.935722392720745</cx:pt>
          <cx:pt idx="9170">4.5183625451120033</cx:pt>
          <cx:pt idx="9171">4.8359176168245739</cx:pt>
          <cx:pt idx="9172">0.047501360797267869</cx:pt>
          <cx:pt idx="9173">2.2164180849941242</cx:pt>
          <cx:pt idx="9174">3.7011560215903443</cx:pt>
          <cx:pt idx="9175">1.9158431613265596</cx:pt>
          <cx:pt idx="9176">0.92501858346112775</cx:pt>
          <cx:pt idx="9177">5.0716481931609003</cx:pt>
          <cx:pt idx="9178">4.1273034180469601</cx:pt>
          <cx:pt idx="9179">2.9287095589890746</cx:pt>
          <cx:pt idx="9180">1.8781466169952361</cx:pt>
          <cx:pt idx="9181">1.8425432863019215</cx:pt>
          <cx:pt idx="9182">2.0370623045522898</cx:pt>
          <cx:pt idx="9183">-0.080662527269498727</cx:pt>
          <cx:pt idx="9184">5.6424421913803293</cx:pt>
          <cx:pt idx="9185">4.6259895507387903</cx:pt>
          <cx:pt idx="9186">4.7801778490417437</cx:pt>
          <cx:pt idx="9187">2.8032154142483043</cx:pt>
          <cx:pt idx="9188">2.8483315038853543</cx:pt>
          <cx:pt idx="9189">2.4887415225715332</cx:pt>
          <cx:pt idx="9190">5.5933708222040064</cx:pt>
          <cx:pt idx="9191">-1.1474944870495369</cx:pt>
          <cx:pt idx="9192">6.7672481554907638</cx:pt>
          <cx:pt idx="9193">0.096427934729962819</cx:pt>
          <cx:pt idx="9194">6.030557362603755</cx:pt>
          <cx:pt idx="9195">3.4729051807116806</cx:pt>
          <cx:pt idx="9196">6.6574707658332635</cx:pt>
          <cx:pt idx="9197">2.4018321698196643</cx:pt>
          <cx:pt idx="9198">-0.13121998455527906</cx:pt>
          <cx:pt idx="9199">3.7706360194465058</cx:pt>
          <cx:pt idx="9200">5.5354411754342969</cx:pt>
          <cx:pt idx="9201">-0.058697715514498969</cx:pt>
          <cx:pt idx="9202">2.9106581081912721</cx:pt>
          <cx:pt idx="9203">0.30455127835944373</cx:pt>
          <cx:pt idx="9204">0.28196919673090171</cx:pt>
          <cx:pt idx="9205">1.201692168242168</cx:pt>
          <cx:pt idx="9206">3.0944664441928782</cx:pt>
          <cx:pt idx="9207">6.5271384661285161</cx:pt>
          <cx:pt idx="9208">3.4473995332534417</cx:pt>
          <cx:pt idx="9209">5.1499551589842039</cx:pt>
          <cx:pt idx="9210">4.9944095634200618</cx:pt>
          <cx:pt idx="9211">6.3779810907770305</cx:pt>
          <cx:pt idx="9212">4.9445590296546502</cx:pt>
          <cx:pt idx="9213">-0.20973733287920671</cx:pt>
          <cx:pt idx="9214">5.9668335452895818</cx:pt>
          <cx:pt idx="9215">3.4198511994144982</cx:pt>
          <cx:pt idx="9216">6.3227824515492976</cx:pt>
          <cx:pt idx="9217">6.1228374838522033</cx:pt>
          <cx:pt idx="9218">5.8300044261372364</cx:pt>
          <cx:pt idx="9219">0.50050680974032757</cx:pt>
          <cx:pt idx="9220">6.1580526128178548</cx:pt>
          <cx:pt idx="9221">2.7343311608211738</cx:pt>
          <cx:pt idx="9222">-0.23095850901493375</cx:pt>
          <cx:pt idx="9223">2.553921622305166</cx:pt>
          <cx:pt idx="9224">3.72285621930348</cx:pt>
          <cx:pt idx="9225">2.8641327638730956</cx:pt>
          <cx:pt idx="9226">2.882678835847146</cx:pt>
          <cx:pt idx="9227">5.3256600600154957</cx:pt>
          <cx:pt idx="9228">4.5426311251261176</cx:pt>
          <cx:pt idx="9229">6.248002463446614</cx:pt>
          <cx:pt idx="9230">4.5827478500305094</cx:pt>
          <cx:pt idx="9231">3.6616242238194157</cx:pt>
          <cx:pt idx="9232">2.0448993267035185</cx:pt>
          <cx:pt idx="9233">1.0311004069981864</cx:pt>
          <cx:pt idx="9234">3.7453381630038183</cx:pt>
          <cx:pt idx="9235">2.1452639823429975</cx:pt>
          <cx:pt idx="9236">0.89722526044140216</cx:pt>
          <cx:pt idx="9237">1.4815347752646202</cx:pt>
          <cx:pt idx="9238">4.7460120222583129</cx:pt>
          <cx:pt idx="9239">-0.16338142519684173</cx:pt>
          <cx:pt idx="9240">1.977578827459286</cx:pt>
          <cx:pt idx="9241">3.7791132787227162</cx:pt>
          <cx:pt idx="9242">3.640413162077397</cx:pt>
          <cx:pt idx="9243">-0.66805189923339392</cx:pt>
          <cx:pt idx="9244">4.6320725581328208</cx:pt>
          <cx:pt idx="9245">2.3367232057543368</cx:pt>
          <cx:pt idx="9246">1.7067826565477764</cx:pt>
          <cx:pt idx="9247">-1.4255573863867286</cx:pt>
          <cx:pt idx="9248">1.4283585670843697</cx:pt>
          <cx:pt idx="9249">4.6325599425316177</cx:pt>
          <cx:pt idx="9250">2.4985422780082565</cx:pt>
          <cx:pt idx="9251">2.1856756486304039</cx:pt>
          <cx:pt idx="9252">0.42549997258256034</cx:pt>
          <cx:pt idx="9253">4.1540696270976056</cx:pt>
          <cx:pt idx="9254">5.2106407249702222</cx:pt>
          <cx:pt idx="9255">7.1880775475760501</cx:pt>
          <cx:pt idx="9256">3.8539031018124397</cx:pt>
          <cx:pt idx="9257">0.45384421487290161</cx:pt>
          <cx:pt idx="9258">3.0530672102541572</cx:pt>
          <cx:pt idx="9259">6.901245079863207</cx:pt>
          <cx:pt idx="9260">3.9752590330853006</cx:pt>
          <cx:pt idx="9261">1.5672744214143444</cx:pt>
          <cx:pt idx="9262">3.8432024579335571</cx:pt>
          <cx:pt idx="9263">0.28008619273102631</cx:pt>
          <cx:pt idx="9264">3.891906437867005</cx:pt>
          <cx:pt idx="9265">0.88126046344984821</cx:pt>
          <cx:pt idx="9266">0.51948018595061263</cx:pt>
          <cx:pt idx="9267">3.5805658070420221</cx:pt>
          <cx:pt idx="9268">5.1389699207376278</cx:pt>
          <cx:pt idx="9269">4.5294260232032357</cx:pt>
          <cx:pt idx="9270">1.9091827214751171</cx:pt>
          <cx:pt idx="9271">3.3969744409680902</cx:pt>
          <cx:pt idx="9272">-0.27014565365929788</cx:pt>
          <cx:pt idx="9273">0.11553455410861681</cx:pt>
          <cx:pt idx="9274">1.9006610569891043</cx:pt>
          <cx:pt idx="9275">-0.20066636224971934</cx:pt>
          <cx:pt idx="9276">-0.82711419038832212</cx:pt>
          <cx:pt idx="9277">0.88110527613678946</cx:pt>
          <cx:pt idx="9278">-0.69992495455284875</cx:pt>
          <cx:pt idx="9279">1.9312877288364321</cx:pt>
          <cx:pt idx="9280">2.3895825189130924</cx:pt>
          <cx:pt idx="9281">4.933554934670255</cx:pt>
          <cx:pt idx="9282">6.0231746840723126</cx:pt>
          <cx:pt idx="9283">6.3368497494550446</cx:pt>
          <cx:pt idx="9284">5.9248191033568851</cx:pt>
          <cx:pt idx="9285">4.502128957577181</cx:pt>
          <cx:pt idx="9286">0.43828786876176706</cx:pt>
          <cx:pt idx="9287">-0.60888928709507106</cx:pt>
          <cx:pt idx="9288">0.83384632294142746</cx:pt>
          <cx:pt idx="9289">3.1295385765464938</cx:pt>
          <cx:pt idx="9290">4.4279467434645792</cx:pt>
          <cx:pt idx="9291">0.28168230373300829</cx:pt>
          <cx:pt idx="9292">3.0596235071940359</cx:pt>
          <cx:pt idx="9293">-0.078927548885580054</cx:pt>
          <cx:pt idx="9294">4.9836808064329592</cx:pt>
          <cx:pt idx="9295">-1.1833457316363758</cx:pt>
          <cx:pt idx="9296">1.0903144972424739</cx:pt>
          <cx:pt idx="9297">1.684645417387937</cx:pt>
          <cx:pt idx="9298">3.4132914521741742</cx:pt>
          <cx:pt idx="9299">6.506825364575306</cx:pt>
          <cx:pt idx="9300">1.4726129904048546</cx:pt>
          <cx:pt idx="9301">3.1178232934379788</cx:pt>
          <cx:pt idx="9302">1.3097279960230315</cx:pt>
          <cx:pt idx="9303">-0.97345389361140655</cx:pt>
          <cx:pt idx="9304">3.3909818723852658</cx:pt>
          <cx:pt idx="9305">-0.78282757778730372</cx:pt>
          <cx:pt idx="9306">6.3541046175024256</cx:pt>
          <cx:pt idx="9307">1.711932854288136</cx:pt>
          <cx:pt idx="9308">-1.0628652600007877</cx:pt>
          <cx:pt idx="9309">1.3017185975372667</cx:pt>
          <cx:pt idx="9310">-0.33285818325796979</cx:pt>
          <cx:pt idx="9311">0.19190995018547041</cx:pt>
          <cx:pt idx="9312">3.3892038019805013</cx:pt>
          <cx:pt idx="9313">5.9422963946084053</cx:pt>
          <cx:pt idx="9314">3.3170340193228394</cx:pt>
          <cx:pt idx="9315">2.5686418010212519</cx:pt>
          <cx:pt idx="9316">3.9550929849048759</cx:pt>
          <cx:pt idx="9317">4.802394672644354</cx:pt>
          <cx:pt idx="9318">0.63773807533177673</cx:pt>
          <cx:pt idx="9319">4.2591555917912594</cx:pt>
          <cx:pt idx="9320">-1.0086467739381926</cx:pt>
          <cx:pt idx="9321">5.5951199632830555</cx:pt>
          <cx:pt idx="9322">6.7357029866553155</cx:pt>
          <cx:pt idx="9323">4.9168337150122383</cx:pt>
          <cx:pt idx="9324">1.01225235387737</cx:pt>
          <cx:pt idx="9325">0.082026106248455979</cx:pt>
          <cx:pt idx="9326">2.8990629660573108</cx:pt>
          <cx:pt idx="9327">4.9532257292659985</cx:pt>
          <cx:pt idx="9328">6.7645200041241242</cx:pt>
          <cx:pt idx="9329">2.4135341157647718</cx:pt>
          <cx:pt idx="9330">1.8085023370115889</cx:pt>
          <cx:pt idx="9331">5.5750605292639559</cx:pt>
          <cx:pt idx="9332">1.6848558852251381</cx:pt>
          <cx:pt idx="9333">2.1425255135627732</cx:pt>
          <cx:pt idx="9334">3.1255185942759698</cx:pt>
          <cx:pt idx="9335">-1.3936161592133163</cx:pt>
          <cx:pt idx="9336">2.1083226898453975</cx:pt>
          <cx:pt idx="9337">2.6902152420216363</cx:pt>
          <cx:pt idx="9338">5.4177689097597117</cx:pt>
          <cx:pt idx="9339">0.29677712725785788</cx:pt>
          <cx:pt idx="9340">0.80883383739441306</cx:pt>
          <cx:pt idx="9341">4.8002506208555182</cx:pt>
          <cx:pt idx="9342">1.8304901096567805</cx:pt>
          <cx:pt idx="9343">2.7446718661746625</cx:pt>
          <cx:pt idx="9344">3.4702153939891232</cx:pt>
          <cx:pt idx="9345">1.7953954330111264</cx:pt>
          <cx:pt idx="9346">3.3864699478599021</cx:pt>
          <cx:pt idx="9347">6.7170749409090806</cx:pt>
          <cx:pt idx="9348">2.5955893697697827</cx:pt>
          <cx:pt idx="9349">2.0257292591878571</cx:pt>
          <cx:pt idx="9350">4.6518149117985068</cx:pt>
          <cx:pt idx="9351">0.18994253665133143</cx:pt>
          <cx:pt idx="9352">4.8582977184955887</cx:pt>
          <cx:pt idx="9353">0.89886840757529618</cx:pt>
          <cx:pt idx="9354">-0.8102044266704207</cx:pt>
          <cx:pt idx="9355">2.7118458160176764</cx:pt>
          <cx:pt idx="9356">6.5095023828366951</cx:pt>
          <cx:pt idx="9357">3.2751314032393242</cx:pt>
          <cx:pt idx="9358">5.1925183800555317</cx:pt>
          <cx:pt idx="9359">3.6495892388093192</cx:pt>
          <cx:pt idx="9360">3.9495174099576658</cx:pt>
          <cx:pt idx="9361">1.7250778259240158</cx:pt>
          <cx:pt idx="9362">3.1196508770377327</cx:pt>
          <cx:pt idx="9363">5.5231263273239932</cx:pt>
          <cx:pt idx="9364">3.8512105378633836</cx:pt>
          <cx:pt idx="9365">4.2579547012464083</cx:pt>
          <cx:pt idx="9366">5.0466765018728061</cx:pt>
          <cx:pt idx="9367">1.8461858500502577</cx:pt>
          <cx:pt idx="9368">6.5192412373580222</cx:pt>
          <cx:pt idx="9369">4.6096940486469915</cx:pt>
          <cx:pt idx="9370">0.094521022919824352</cx:pt>
          <cx:pt idx="9371">3.7018209230577006</cx:pt>
          <cx:pt idx="9372">4.1824176474597436</cx:pt>
          <cx:pt idx="9373">3.6532654217232845</cx:pt>
          <cx:pt idx="9374">7.1739875521343386</cx:pt>
          <cx:pt idx="9375">-0.87170228361289248</cx:pt>
          <cx:pt idx="9376">3.1304014054760656</cx:pt>
          <cx:pt idx="9377">1.1250913873868205</cx:pt>
          <cx:pt idx="9378">7.1563549046951955</cx:pt>
          <cx:pt idx="9379">4.1782189229851454</cx:pt>
          <cx:pt idx="9380">3.200036378305501</cx:pt>
          <cx:pt idx="9381">5.839992095917129</cx:pt>
          <cx:pt idx="9382">-0.58003919116919733</cx:pt>
          <cx:pt idx="9383">0.48873714789185008</cx:pt>
          <cx:pt idx="9384">5.1463151151783819</cx:pt>
          <cx:pt idx="9385">0.059908713187233578</cx:pt>
          <cx:pt idx="9386">1.5760957841642982</cx:pt>
          <cx:pt idx="9387">6.2664366725611256</cx:pt>
          <cx:pt idx="9388">4.4918711540425811</cx:pt>
          <cx:pt idx="9389">-1.2408069509808473</cx:pt>
          <cx:pt idx="9390">6.2136415057184848</cx:pt>
          <cx:pt idx="9391">1.7994748180137969</cx:pt>
          <cx:pt idx="9392">3.8537210719803681</cx:pt>
          <cx:pt idx="9393">5.1885893676640737</cx:pt>
          <cx:pt idx="9394">2.0393497588736054</cx:pt>
          <cx:pt idx="9395">0.15010835406714462</cx:pt>
          <cx:pt idx="9396">4.5769179519477294</cx:pt>
          <cx:pt idx="9397">2.8816664843477837</cx:pt>
          <cx:pt idx="9398">1.001675258270408</cx:pt>
          <cx:pt idx="9399">-0.32260091946602043</cx:pt>
          <cx:pt idx="9400">3.1637078594234107</cx:pt>
          <cx:pt idx="9401">0.88299170097707758</cx:pt>
          <cx:pt idx="9402">3.9422031111994538</cx:pt>
          <cx:pt idx="9403">6.0343855010861258</cx:pt>
          <cx:pt idx="9404">0.22978678657763019</cx:pt>
          <cx:pt idx="9405">2.1365410424370412</cx:pt>
          <cx:pt idx="9406">-1.296811048708076</cx:pt>
          <cx:pt idx="9407">5.9304044308556811</cx:pt>
          <cx:pt idx="9408">0.88647975955333513</cx:pt>
          <cx:pt idx="9409">4.2368268041711232</cx:pt>
          <cx:pt idx="9410">2.5455764637656535</cx:pt>
          <cx:pt idx="9411">3.7959302469842942</cx:pt>
          <cx:pt idx="9412">4.6418721787835278</cx:pt>
          <cx:pt idx="9413">0.24416880142218544</cx:pt>
          <cx:pt idx="9414">-1.329403047548013</cx:pt>
          <cx:pt idx="9415">4.3833361040942087</cx:pt>
          <cx:pt idx="9416">4.5887927983402506</cx:pt>
          <cx:pt idx="9417">5.8316148562548342</cx:pt>
          <cx:pt idx="9418">3.6471808677877671</cx:pt>
          <cx:pt idx="9419">1.0493205004351542</cx:pt>
          <cx:pt idx="9420">4.0503118244408647</cx:pt>
          <cx:pt idx="9421">0.37777037338473973</cx:pt>
          <cx:pt idx="9422">5.4277531229941012</cx:pt>
          <cx:pt idx="9423">2.4470973802072016</cx:pt>
          <cx:pt idx="9424">3.8396811498597923</cx:pt>
          <cx:pt idx="9425">3.6011260352546652</cx:pt>
          <cx:pt idx="9426">1.5316186454349106</cx:pt>
          <cx:pt idx="9427">6.3037462755558078</cx:pt>
          <cx:pt idx="9428">4.1648750129100662</cx:pt>
          <cx:pt idx="9429">3.1192908682214084</cx:pt>
          <cx:pt idx="9430">3.4093014246408528</cx:pt>
          <cx:pt idx="9431">0.40619646520306296</cx:pt>
          <cx:pt idx="9432">0.065575785431839298</cx:pt>
          <cx:pt idx="9433">4.5004945332700537</cx:pt>
          <cx:pt idx="9434">-0.12891588419752442</cx:pt>
          <cx:pt idx="9435">5.2039196493300608</cx:pt>
          <cx:pt idx="9436">5.3980727967973436</cx:pt>
          <cx:pt idx="9437">3.0791857067627979</cx:pt>
          <cx:pt idx="9438">-1.1147447996041076</cx:pt>
          <cx:pt idx="9439">5.5285321997082697</cx:pt>
          <cx:pt idx="9440">1.5799737293642655</cx:pt>
          <cx:pt idx="9441">1.0495053186543932</cx:pt>
          <cx:pt idx="9442">6.3596023057437101</cx:pt>
          <cx:pt idx="9443">0.33625475946587868</cx:pt>
          <cx:pt idx="9444">1.5385508799605636</cx:pt>
          <cx:pt idx="9445">3.7799580670211017</cx:pt>
          <cx:pt idx="9446">4.4118172549694581</cx:pt>
          <cx:pt idx="9447">5.2353913034919</cx:pt>
          <cx:pt idx="9448">4.7369641838575696</cx:pt>
          <cx:pt idx="9449">1.9091828893263967</cx:pt>
          <cx:pt idx="9450">2.498940993481424</cx:pt>
          <cx:pt idx="9451">5.4064098404289158</cx:pt>
          <cx:pt idx="9452">1.8292839240625616</cx:pt>
          <cx:pt idx="9453">5.4678251632803452</cx:pt>
          <cx:pt idx="9454">6.5420425462520715</cx:pt>
          <cx:pt idx="9455">5.5589178503207783</cx:pt>
          <cx:pt idx="9456">4.9399875103199307</cx:pt>
          <cx:pt idx="9457">4.4994986495484532</cx:pt>
          <cx:pt idx="9458">4.9466401719951936</cx:pt>
          <cx:pt idx="9459">6.66931781940219</cx:pt>
          <cx:pt idx="9460">4.6025234906667833</cx:pt>
          <cx:pt idx="9461">3.5258479096965476</cx:pt>
          <cx:pt idx="9462">6.6781157260871744</cx:pt>
          <cx:pt idx="9463">4.3542000909642855</cx:pt>
          <cx:pt idx="9464">-0.28334329600809949</cx:pt>
          <cx:pt idx="9465">5.1618870832579429</cx:pt>
          <cx:pt idx="9466">1.3839312178166094</cx:pt>
          <cx:pt idx="9467">5.2918028945215898</cx:pt>
          <cx:pt idx="9468">0.71154386180903884</cx:pt>
          <cx:pt idx="9469">3.1835074809744639</cx:pt>
          <cx:pt idx="9470">-0.055067762419331631</cx:pt>
          <cx:pt idx="9471">0.9945675541599337</cx:pt>
          <cx:pt idx="9472">0.66907556085177666</cx:pt>
          <cx:pt idx="9473">2.4581707442542693</cx:pt>
          <cx:pt idx="9474">3.7817038136224528</cx:pt>
          <cx:pt idx="9475">2.5316783322308392</cx:pt>
          <cx:pt idx="9476">0.66371232091073273</cx:pt>
          <cx:pt idx="9477">0.0023782607319098453</cx:pt>
          <cx:pt idx="9478">2.4652638263589082</cx:pt>
          <cx:pt idx="9479">1.4595826009878718</cx:pt>
          <cx:pt idx="9480">0.13488015656415597</cx:pt>
          <cx:pt idx="9481">3.3701819543753326</cx:pt>
          <cx:pt idx="9482">0.7153418275927963</cx:pt>
          <cx:pt idx="9483">4.3679809362610786</cx:pt>
          <cx:pt idx="9484">-0.9268615852731108</cx:pt>
          <cx:pt idx="9485">6.4617784872920883</cx:pt>
          <cx:pt idx="9486">-0.52320052275309714</cx:pt>
          <cx:pt idx="9487">-0.30956002439439811</cx:pt>
          <cx:pt idx="9488">4.0243102325435274</cx:pt>
          <cx:pt idx="9489">0.97483757151280037</cx:pt>
          <cx:pt idx="9490">-0.73551268128431446</cx:pt>
          <cx:pt idx="9491">4.2138971466673532</cx:pt>
          <cx:pt idx="9492">6.4884392945044329</cx:pt>
          <cx:pt idx="9493">2.976542924928816</cx:pt>
          <cx:pt idx="9494">2.2238417634894723</cx:pt>
          <cx:pt idx="9495">4.7668808596019296</cx:pt>
          <cx:pt idx="9496">3.1292970164533638</cx:pt>
          <cx:pt idx="9497">1.4227386473973203</cx:pt>
          <cx:pt idx="9498">-1.3752137316618909</cx:pt>
          <cx:pt idx="9499">5.7281007156523049</cx:pt>
          <cx:pt idx="9500">1.4654812793624783</cx:pt>
          <cx:pt idx="9501">2.8342339563317593</cx:pt>
          <cx:pt idx="9502">2.6572571924873389</cx:pt>
          <cx:pt idx="9503">2.1196140327883053</cx:pt>
          <cx:pt idx="9504">0.76142251046268306</cx:pt>
          <cx:pt idx="9505">0.41977114796263648</cx:pt>
          <cx:pt idx="9506">2.1854061738173516</cx:pt>
          <cx:pt idx="9507">0.098020219260597022</cx:pt>
          <cx:pt idx="9508">5.1131873106771906</cx:pt>
          <cx:pt idx="9509">2.0967028635489764</cx:pt>
          <cx:pt idx="9510">4.8336015172788329</cx:pt>
          <cx:pt idx="9511">4.6835271891561092</cx:pt>
          <cx:pt idx="9512">-0.58953019117281102</cx:pt>
          <cx:pt idx="9513">4.2411206281695808</cx:pt>
          <cx:pt idx="9514">4.258074984236341</cx:pt>
          <cx:pt idx="9515">6.6281511040144245</cx:pt>
          <cx:pt idx="9516">0.29422233100494188</cx:pt>
          <cx:pt idx="9517">1.5563775794462058</cx:pt>
          <cx:pt idx="9518">2.5926628708363846</cx:pt>
          <cx:pt idx="9519">6.8095236548554894</cx:pt>
          <cx:pt idx="9520">1.2958066430810609</cx:pt>
          <cx:pt idx="9521">2.118833099887135</cx:pt>
          <cx:pt idx="9522">1.2086263928561747</cx:pt>
          <cx:pt idx="9523">-0.16406897843593815</cx:pt>
          <cx:pt idx="9524">6.2047588788638279</cx:pt>
          <cx:pt idx="9525">4.7876235218409811</cx:pt>
          <cx:pt idx="9526">5.3104723195895094</cx:pt>
          <cx:pt idx="9527">2.5311567477078891</cx:pt>
          <cx:pt idx="9528">4.3871438362145376</cx:pt>
          <cx:pt idx="9529">3.2507564875398187</cx:pt>
          <cx:pt idx="9530">-0.60467995357369753</cx:pt>
          <cx:pt idx="9531">-0.77069583699746524</cx:pt>
          <cx:pt idx="9532">1.3613889877464371</cx:pt>
          <cx:pt idx="9533">6.1629904186411473</cx:pt>
          <cx:pt idx="9534">3.2768469166006748</cx:pt>
          <cx:pt idx="9535">0.87006777626231169</cx:pt>
          <cx:pt idx="9536">2.4450400273993291</cx:pt>
          <cx:pt idx="9537">5.5310533396539814</cx:pt>
          <cx:pt idx="9538">2.6593356954416225</cx:pt>
          <cx:pt idx="9539">0.13023978079583443</cx:pt>
          <cx:pt idx="9540">4.4021246542762231</cx:pt>
          <cx:pt idx="9541">4.7447722907490757</cx:pt>
          <cx:pt idx="9542">5.5545334797080379</cx:pt>
          <cx:pt idx="9543">5.5933227581079628</cx:pt>
          <cx:pt idx="9544">1.9948409112031056</cx:pt>
          <cx:pt idx="9545">0.91394429883361084</cx:pt>
          <cx:pt idx="9546">4.6615311446542602</cx:pt>
          <cx:pt idx="9547">6.2431793764367089</cx:pt>
          <cx:pt idx="9548">5.4930643435918807</cx:pt>
          <cx:pt idx="9549">1.3120790304138816</cx:pt>
          <cx:pt idx="9550">4.0113937606353165</cx:pt>
          <cx:pt idx="9551">2.1262954477620979</cx:pt>
          <cx:pt idx="9552">3.5126343722430895</cx:pt>
          <cx:pt idx="9553">0.45432859121727431</cx:pt>
          <cx:pt idx="9554">6.2973793684638899</cx:pt>
          <cx:pt idx="9555">4.1126869669968684</cx:pt>
          <cx:pt idx="9556">4.348871385009982</cx:pt>
          <cx:pt idx="9557">3.0914078938297833</cx:pt>
          <cx:pt idx="9558">5.3063810259039048</cx:pt>
          <cx:pt idx="9559">2.4296542928129443</cx:pt>
          <cx:pt idx="9560">3.3775507413849843</cx:pt>
          <cx:pt idx="9561">-1.8444343937124901</cx:pt>
          <cx:pt idx="9562">4.5604950876481709</cx:pt>
          <cx:pt idx="9563">0.33240853730626418</cx:pt>
          <cx:pt idx="9564">1.9009653351172717</cx:pt>
          <cx:pt idx="9565">5.221674744509837</cx:pt>
          <cx:pt idx="9566">-0.35222499875061453</cx:pt>
          <cx:pt idx="9567">4.671230608758588</cx:pt>
          <cx:pt idx="9568">2.3240876748008215</cx:pt>
          <cx:pt idx="9569">0.079236047060820672</cx:pt>
          <cx:pt idx="9570">-1.0230510817734173</cx:pt>
          <cx:pt idx="9571">1.7642488501272486</cx:pt>
          <cx:pt idx="9572">0.59942779932321222</cx:pt>
          <cx:pt idx="9573">3.8720116958082431</cx:pt>
          <cx:pt idx="9574">1.0866649386452669</cx:pt>
          <cx:pt idx="9575">5.0373092706557436</cx:pt>
          <cx:pt idx="9576">0.5273501929724167</cx:pt>
          <cx:pt idx="9577">2.9249887185450212</cx:pt>
          <cx:pt idx="9578">3.758295668071209</cx:pt>
          <cx:pt idx="9579">-0.046772899191782388</cx:pt>
          <cx:pt idx="9580">1.1511131893007229</cx:pt>
          <cx:pt idx="9581">1.0262960789546083</cx:pt>
          <cx:pt idx="9582">2.0366567418254888</cx:pt>
          <cx:pt idx="9583">3.1004506015359392</cx:pt>
          <cx:pt idx="9584">5.50935345568789</cx:pt>
          <cx:pt idx="9585">2.3168444224706071</cx:pt>
          <cx:pt idx="9586">4.1247754919826853</cx:pt>
          <cx:pt idx="9587">4.1804070709005359</cx:pt>
          <cx:pt idx="9588">0.096972029242786709</cx:pt>
          <cx:pt idx="9589">1.9705371613228555</cx:pt>
          <cx:pt idx="9590">0.073835379376573376</cx:pt>
          <cx:pt idx="9591">3.7835164384337108</cx:pt>
          <cx:pt idx="9592">1.3158699389441482</cx:pt>
          <cx:pt idx="9593">1.8897521257581713</cx:pt>
          <cx:pt idx="9594">4.4329416417879095</cx:pt>
          <cx:pt idx="9595">2.9876051624461506</cx:pt>
          <cx:pt idx="9596">2.0412943503417509</cx:pt>
          <cx:pt idx="9597">4.8913485383436477</cx:pt>
          <cx:pt idx="9598">-1.3417659231033314</cx:pt>
          <cx:pt idx="9599">5.8062151312607782</cx:pt>
          <cx:pt idx="9600">1.7612554504728413</cx:pt>
          <cx:pt idx="9601">3.3900530439998788</cx:pt>
          <cx:pt idx="9602">4.6397078227763888</cx:pt>
          <cx:pt idx="9603">3.3676112583131679</cx:pt>
          <cx:pt idx="9604">7.1642223499032625</cx:pt>
          <cx:pt idx="9605">0.41571613951365705</cx:pt>
          <cx:pt idx="9606">2.9787714505622165</cx:pt>
          <cx:pt idx="9607">1.5319123674160797</cx:pt>
          <cx:pt idx="9608">2.9303722525019853</cx:pt>
          <cx:pt idx="9609">7.1138412249328518</cx:pt>
          <cx:pt idx="9610">3.8386058089867912</cx:pt>
          <cx:pt idx="9611">5.0095828968695013</cx:pt>
          <cx:pt idx="9612">6.4468886337266955</cx:pt>
          <cx:pt idx="9613">2.3495275713354054</cx:pt>
          <cx:pt idx="9614">0.17380149968621672</cx:pt>
          <cx:pt idx="9615">5.8189897253472971</cx:pt>
          <cx:pt idx="9616">5.6939735570100716</cx:pt>
          <cx:pt idx="9617">6.3468790786537426</cx:pt>
          <cx:pt idx="9618">1.8414501939518464</cx:pt>
          <cx:pt idx="9619">6.3484124188222619</cx:pt>
          <cx:pt idx="9620">-0.045439476246925667</cx:pt>
          <cx:pt idx="9621">5.4140767241541035</cx:pt>
          <cx:pt idx="9622">2.3694096382219541</cx:pt>
          <cx:pt idx="9623">2.565964563363742</cx:pt>
          <cx:pt idx="9624">2.0201325503379657</cx:pt>
          <cx:pt idx="9625">6.1898153749606664</cx:pt>
          <cx:pt idx="9626">5.77431696343114</cx:pt>
          <cx:pt idx="9627">2.8287933091508513</cx:pt>
          <cx:pt idx="9628">-0.61539270043973482</cx:pt>
          <cx:pt idx="9629">5.7904729461756421</cx:pt>
          <cx:pt idx="9630">0.71864424585188025</cx:pt>
          <cx:pt idx="9631">3.2118757880687769</cx:pt>
          <cx:pt idx="9632">5.513943516971386</cx:pt>
          <cx:pt idx="9633">3.0727696181026274</cx:pt>
          <cx:pt idx="9634">3.7262998195479038</cx:pt>
          <cx:pt idx="9635">5.5746034062579159</cx:pt>
          <cx:pt idx="9636">3.1103847324459433</cx:pt>
          <cx:pt idx="9637">0.43172255121329939</cx:pt>
          <cx:pt idx="9638">3.3720453221007225</cx:pt>
          <cx:pt idx="9639">5.2065725968559082</cx:pt>
          <cx:pt idx="9640">3.4399230469570194</cx:pt>
          <cx:pt idx="9641">4.1716932777075773</cx:pt>
          <cx:pt idx="9642">1.4781033099765055</cx:pt>
          <cx:pt idx="9643">-0.56588826173563356</cx:pt>
          <cx:pt idx="9644">-0.44654097448199459</cx:pt>
          <cx:pt idx="9645">2.1485630702445309</cx:pt>
          <cx:pt idx="9646">7.0394026896545263</cx:pt>
          <cx:pt idx="9647">1.0537408538040649</cx:pt>
          <cx:pt idx="9648">1.9965746482655502</cx:pt>
          <cx:pt idx="9649">6.0542974831920731</cx:pt>
          <cx:pt idx="9650">6.6731869297853983</cx:pt>
          <cx:pt idx="9651">1.4980509147833627</cx:pt>
          <cx:pt idx="9652">1.4899079369068386</cx:pt>
          <cx:pt idx="9653">3.1843116809134471</cx:pt>
          <cx:pt idx="9654">1.1935948949302035</cx:pt>
          <cx:pt idx="9655">1.3596607506925709</cx:pt>
          <cx:pt idx="9656">-0.85564718230570258</cx:pt>
          <cx:pt idx="9657">4.9955141149017557</cx:pt>
          <cx:pt idx="9658">5.9370339491462367</cx:pt>
          <cx:pt idx="9659">2.2160134875193349</cx:pt>
          <cx:pt idx="9660">2.2264933632076267</cx:pt>
          <cx:pt idx="9661">1.7264393774725553</cx:pt>
          <cx:pt idx="9662">4.4615796228634093</cx:pt>
          <cx:pt idx="9663">5.6974493126277714</cx:pt>
          <cx:pt idx="9664">3.3105090148476441</cx:pt>
          <cx:pt idx="9665">6.3926033002822287</cx:pt>
          <cx:pt idx="9666">2.2471634224122119</cx:pt>
          <cx:pt idx="9667">0.16582276066845103</cx:pt>
          <cx:pt idx="9668">4.7271176361386829</cx:pt>
          <cx:pt idx="9669">5.2128255541605384</cx:pt>
          <cx:pt idx="9670">4.3405858181164056</cx:pt>
          <cx:pt idx="9671">6.6225347380086923</cx:pt>
          <cx:pt idx="9672">0.84525378898795878</cx:pt>
          <cx:pt idx="9673">7.025612034063764</cx:pt>
          <cx:pt idx="9674">2.9038197273300379</cx:pt>
          <cx:pt idx="9675">3.2180019195376715</cx:pt>
          <cx:pt idx="9676">5.7775012737397855</cx:pt>
          <cx:pt idx="9677">4.2274771128863584</cx:pt>
          <cx:pt idx="9678">4.1313624127973991</cx:pt>
          <cx:pt idx="9679">3.161112219920319</cx:pt>
          <cx:pt idx="9680">5.2613504643777311</cx:pt>
          <cx:pt idx="9681">0.91064203408837918</cx:pt>
          <cx:pt idx="9682">3.8436222382679381</cx:pt>
          <cx:pt idx="9683">5.1727376286476936</cx:pt>
          <cx:pt idx="9684">6.0164571083326592</cx:pt>
          <cx:pt idx="9685">3.0977728060723311</cx:pt>
          <cx:pt idx="9686">5.8334621120186458</cx:pt>
          <cx:pt idx="9687">7.49792198913969</cx:pt>
          <cx:pt idx="9688">3.3593001563839624</cx:pt>
          <cx:pt idx="9689">4.2988665053566315</cx:pt>
          <cx:pt idx="9690">0.44107278453040499</cx:pt>
          <cx:pt idx="9691">2.9867546393076814</cx:pt>
          <cx:pt idx="9692">3.7247656632037507</cx:pt>
          <cx:pt idx="9693">4.5393680418943774</cx:pt>
          <cx:pt idx="9694">0.65998730464276689</cx:pt>
          <cx:pt idx="9695">6.2117097442308378</cx:pt>
          <cx:pt idx="9696">0.080046850945061157</cx:pt>
          <cx:pt idx="9697">7.0886642479867525</cx:pt>
          <cx:pt idx="9698">5.457413743230342</cx:pt>
          <cx:pt idx="9699">2.4498444016222396</cx:pt>
          <cx:pt idx="9700">3.3935158937961272</cx:pt>
          <cx:pt idx="9701">6.1495635418590062</cx:pt>
          <cx:pt idx="9702">3.0798862091502666</cx:pt>
          <cx:pt idx="9703">5.3704146941253974</cx:pt>
          <cx:pt idx="9704">5.7801225697312635</cx:pt>
          <cx:pt idx="9705">4.6938671115433976</cx:pt>
          <cx:pt idx="9706">0.10369159747094493</cx:pt>
          <cx:pt idx="9707">-0.092178182838494424</cx:pt>
          <cx:pt idx="9708">-0.60615073300256328</cx:pt>
          <cx:pt idx="9709">1.8405932848648623</cx:pt>
          <cx:pt idx="9710">2.357204761175836</cx:pt>
          <cx:pt idx="9711">4.6909724441904856</cx:pt>
          <cx:pt idx="9712">-0.037882096960298414</cx:pt>
          <cx:pt idx="9713">6.2651047176162482</cx:pt>
          <cx:pt idx="9714">5.7111236685433795</cx:pt>
          <cx:pt idx="9715">5.6871573405805442</cx:pt>
          <cx:pt idx="9716">4.6882790175796867</cx:pt>
          <cx:pt idx="9717">3.5787897483375555</cx:pt>
          <cx:pt idx="9718">5.0617498496816502</cx:pt>
          <cx:pt idx="9719">5.0195856934326457</cx:pt>
          <cx:pt idx="9720">0.64674073632521867</cx:pt>
          <cx:pt idx="9721">2.5482581280693668</cx:pt>
          <cx:pt idx="9722">-0.734380116160118</cx:pt>
          <cx:pt idx="9723">2.0309101680739801</cx:pt>
          <cx:pt idx="9724">3.8939885926016546</cx:pt>
          <cx:pt idx="9725">3.5177650559094853</cx:pt>
          <cx:pt idx="9726">4.9976950756711638</cx:pt>
          <cx:pt idx="9727">2.3116290310222616</cx:pt>
          <cx:pt idx="9728">4.5840012686068334</cx:pt>
          <cx:pt idx="9729">4.7087318322697662</cx:pt>
          <cx:pt idx="9730">5.5078731992519074</cx:pt>
          <cx:pt idx="9731">2.4893668085460372</cx:pt>
          <cx:pt idx="9732">3.3497909218323616</cx:pt>
          <cx:pt idx="9733">4.9494871308696933</cx:pt>
          <cx:pt idx="9734">6.4927564229038914</cx:pt>
          <cx:pt idx="9735">0.77683401764123672</cx:pt>
          <cx:pt idx="9736">0.71358581534760268</cx:pt>
          <cx:pt idx="9737">3.5111320090183784</cx:pt>
          <cx:pt idx="9738">2.8171639494162561</cx:pt>
          <cx:pt idx="9739">6.8302596614965019</cx:pt>
          <cx:pt idx="9740">3.3899327963363564</cx:pt>
          <cx:pt idx="9741">-1.8361853701208448</cx:pt>
          <cx:pt idx="9742">3.7500328088055279</cx:pt>
          <cx:pt idx="9743">4.9729773450044465</cx:pt>
          <cx:pt idx="9744">3.6518050160882001</cx:pt>
          <cx:pt idx="9745">1.7120905626982947</cx:pt>
          <cx:pt idx="9746">4.9505896014532418</cx:pt>
          <cx:pt idx="9747">0.24784971879513029</cx:pt>
          <cx:pt idx="9748">-1.8325283514105986</cx:pt>
          <cx:pt idx="9749">3.7022574214105819</cx:pt>
          <cx:pt idx="9750">6.2947804379132943</cx:pt>
          <cx:pt idx="9751">4.1992345228719934</cx:pt>
          <cx:pt idx="9752">0.17917113146879848</cx:pt>
          <cx:pt idx="9753">4.3319932675299686</cx:pt>
          <cx:pt idx="9754">-0.37080973309875831</cx:pt>
          <cx:pt idx="9755">-0.90372162760585106</cx:pt>
          <cx:pt idx="9756">3.7315683487634135</cx:pt>
          <cx:pt idx="9757">6.2437012708444204</cx:pt>
          <cx:pt idx="9758">4.753414500861842</cx:pt>
          <cx:pt idx="9759">-1.084040218665651</cx:pt>
          <cx:pt idx="9760">1.4634794266229496</cx:pt>
          <cx:pt idx="9761">2.4217675678687267</cx:pt>
          <cx:pt idx="9762">1.7339046406178971</cx:pt>
          <cx:pt idx="9763">3.5335888624217833</cx:pt>
          <cx:pt idx="9764">2.2560247087218985</cx:pt>
          <cx:pt idx="9765">2.3467258849694477</cx:pt>
          <cx:pt idx="9766">5.7232571923515607</cx:pt>
          <cx:pt idx="9767">2.9209135080061794</cx:pt>
          <cx:pt idx="9768">3.1678723686775885</cx:pt>
          <cx:pt idx="9769">4.1398713869813974</cx:pt>
          <cx:pt idx="9770">0.054216304778584648</cx:pt>
          <cx:pt idx="9771">-1.0967570994291835</cx:pt>
          <cx:pt idx="9772">3.2299725241225761</cx:pt>
          <cx:pt idx="9773">1.7198872716248059</cx:pt>
          <cx:pt idx="9774">6.5321661776090458</cx:pt>
          <cx:pt idx="9775">6.2921811409320121</cx:pt>
          <cx:pt idx="9776">3.5023515082558627</cx:pt>
          <cx:pt idx="9777">-0.30629035147021999</cx:pt>
          <cx:pt idx="9778">0.48818932869209042</cx:pt>
          <cx:pt idx="9779">3.2818649729927265</cx:pt>
          <cx:pt idx="9780">3.2615082452096522</cx:pt>
          <cx:pt idx="9781">1.9595231051207127</cx:pt>
          <cx:pt idx="9782">2.1046326385379817</cx:pt>
          <cx:pt idx="9783">5.9973383278686399</cx:pt>
          <cx:pt idx="9784">6.0618968007712422</cx:pt>
          <cx:pt idx="9785">2.6038219375782456</cx:pt>
          <cx:pt idx="9786">4.1149715483416198</cx:pt>
          <cx:pt idx="9787">7.1209067048044083</cx:pt>
          <cx:pt idx="9788">2.3771997739324724</cx:pt>
          <cx:pt idx="9789">3.9061761049129351</cx:pt>
          <cx:pt idx="9790">1.2213043881665564</cx:pt>
          <cx:pt idx="9791">2.1463161709794814</cx:pt>
          <cx:pt idx="9792">5.2981868828959495</cx:pt>
          <cx:pt idx="9793">5.4525282674434479</cx:pt>
          <cx:pt idx="9794">5.3813085525533744</cx:pt>
          <cx:pt idx="9795">-0.53272859922644167</cx:pt>
          <cx:pt idx="9796">2.3055131253517991</cx:pt>
          <cx:pt idx="9797">0.57018516941200814</cx:pt>
          <cx:pt idx="9798">2.164131370141591</cx:pt>
          <cx:pt idx="9799">1.163483879191469</cx:pt>
          <cx:pt idx="9800">3.2016647675504184</cx:pt>
          <cx:pt idx="9801">-0.61192155403963988</cx:pt>
          <cx:pt idx="9802">6.5948783277179963</cx:pt>
          <cx:pt idx="9803">1.7191674309242904</cx:pt>
          <cx:pt idx="9804">-0.80978605274352966</cx:pt>
          <cx:pt idx="9805">0.19770330100418554</cx:pt>
          <cx:pt idx="9806">1.5752453523334429</cx:pt>
          <cx:pt idx="9807">1.9162437129552534</cx:pt>
          <cx:pt idx="9808">2.0021293727438536</cx:pt>
          <cx:pt idx="9809">1.1165992199765975</cx:pt>
          <cx:pt idx="9810">1.8758067740190911</cx:pt>
          <cx:pt idx="9811">-0.73385092744593927</cx:pt>
          <cx:pt idx="9812">3.79804217252642</cx:pt>
          <cx:pt idx="9813">-0.22531639004308635</cx:pt>
          <cx:pt idx="9814">3.8166340681848374</cx:pt>
          <cx:pt idx="9815">3.7318950415721264</cx:pt>
          <cx:pt idx="9816">1.9692300126301985</cx:pt>
          <cx:pt idx="9817">2.837118145436111</cx:pt>
          <cx:pt idx="9818">4.6888657872232642</cx:pt>
          <cx:pt idx="9819">4.3401603481953508</cx:pt>
          <cx:pt idx="9820">4.0525251276780843</cx:pt>
          <cx:pt idx="9821">3.1477953064137938</cx:pt>
          <cx:pt idx="9822">5.4985469331664749</cx:pt>
          <cx:pt idx="9823">6.8375103494579026</cx:pt>
          <cx:pt idx="9824">2.6432490341653643</cx:pt>
          <cx:pt idx="9825">0.93115621853227615</cx:pt>
          <cx:pt idx="9826">0.14146593703073385</cx:pt>
          <cx:pt idx="9827">6.4009905944195467</cx:pt>
          <cx:pt idx="9828">3.3618029194335359</cx:pt>
          <cx:pt idx="9829">-1.1006653884800317</cx:pt>
          <cx:pt idx="9830">6.0857354271827706</cx:pt>
          <cx:pt idx="9831">0.68778609604846941</cx:pt>
          <cx:pt idx="9832">1.8950150854046919</cx:pt>
          <cx:pt idx="9833">0.43318879118650577</cx:pt>
          <cx:pt idx="9834">-1.1851625091485458</cx:pt>
          <cx:pt idx="9835">5.5658976386720589</cx:pt>
          <cx:pt idx="9836">5.8000922114472733</cx:pt>
          <cx:pt idx="9837">4.8031429723771026</cx:pt>
          <cx:pt idx="9838">-0.59589063832827649</cx:pt>
          <cx:pt idx="9839">2.2511677605813278</cx:pt>
          <cx:pt idx="9840">4.078280111614216</cx:pt>
          <cx:pt idx="9841">5.5321633868870315</cx:pt>
          <cx:pt idx="9842">4.6678797189274519</cx:pt>
          <cx:pt idx="9843">4.6710704317234537</cx:pt>
          <cx:pt idx="9844">3.1678344853727523</cx:pt>
          <cx:pt idx="9845">0.67417177726034949</cx:pt>
          <cx:pt idx="9846">0.58004338725461557</cx:pt>
          <cx:pt idx="9847">1.9273821495158534</cx:pt>
          <cx:pt idx="9848">2.3613513504380701</cx:pt>
          <cx:pt idx="9849">4.4458368214234447</cx:pt>
          <cx:pt idx="9850">3.6334742350748388</cx:pt>
          <cx:pt idx="9851">4.5784467651790237</cx:pt>
          <cx:pt idx="9852">3.2709359416023509</cx:pt>
          <cx:pt idx="9853">6.4352733009103886</cx:pt>
          <cx:pt idx="9854">-0.66477235214577868</cx:pt>
          <cx:pt idx="9855">0.22196167612818463</cx:pt>
          <cx:pt idx="9856">4.9302863793284128</cx:pt>
          <cx:pt idx="9857">5.3904635003165158</cx:pt>
          <cx:pt idx="9858">5.5450595905853266</cx:pt>
          <cx:pt idx="9859">0.055413953209832348</cx:pt>
          <cx:pt idx="9860">3.3829081617428769</cx:pt>
          <cx:pt idx="9861">2.568930669996305</cx:pt>
          <cx:pt idx="9862">6.7428679590150153</cx:pt>
          <cx:pt idx="9863">1.0549165220997077</cx:pt>
          <cx:pt idx="9864">5.6158501562590537</cx:pt>
          <cx:pt idx="9865">0.31836469703313752</cx:pt>
          <cx:pt idx="9866">-0.80816192694448774</cx:pt>
          <cx:pt idx="9867">-1.4573755556062837</cx:pt>
          <cx:pt idx="9868">1.1092416290302969</cx:pt>
          <cx:pt idx="9869">6.4153167672327722</cx:pt>
          <cx:pt idx="9870">0.72022245952294361</cx:pt>
          <cx:pt idx="9871">0.16255216812004369</cx:pt>
          <cx:pt idx="9872">5.9612070897353835</cx:pt>
          <cx:pt idx="9873">5.6551756614102988</cx:pt>
          <cx:pt idx="9874">4.8970835182425461</cx:pt>
          <cx:pt idx="9875">3.7708619023239627</cx:pt>
          <cx:pt idx="9876">0.26199040003089968</cx:pt>
          <cx:pt idx="9877">6.1756658103661088</cx:pt>
          <cx:pt idx="9878">5.0798647993421362</cx:pt>
          <cx:pt idx="9879">3.0324034055898248</cx:pt>
          <cx:pt idx="9880">3.8406335386252208</cx:pt>
          <cx:pt idx="9881">5.2071729869674606</cx:pt>
          <cx:pt idx="9882">5.6720431631850445</cx:pt>
          <cx:pt idx="9883">4.0357691979394055</cx:pt>
          <cx:pt idx="9884">3.0239865851370094</cx:pt>
          <cx:pt idx="9885">5.6906891602099741</cx:pt>
          <cx:pt idx="9886">5.1778157134872274</cx:pt>
          <cx:pt idx="9887">2.1970875342933129</cx:pt>
          <cx:pt idx="9888">2.7207658963057582</cx:pt>
          <cx:pt idx="9889">2.7481071755205746</cx:pt>
          <cx:pt idx="9890">3.2824928827416531</cx:pt>
          <cx:pt idx="9891">5.7074865666634409</cx:pt>
          <cx:pt idx="9892">-1.2371995619183525</cx:pt>
          <cx:pt idx="9893">2.1287899481571766</cx:pt>
          <cx:pt idx="9894">1.9444627498292506</cx:pt>
          <cx:pt idx="9895">2.7068793911400504</cx:pt>
          <cx:pt idx="9896">6.7576302432860782</cx:pt>
          <cx:pt idx="9897">3.4965684884865715</cx:pt>
          <cx:pt idx="9898">2.8228707760408791</cx:pt>
          <cx:pt idx="9899">4.0994260477782678</cx:pt>
          <cx:pt idx="9900">-0.44885845876378405</cx:pt>
          <cx:pt idx="9901">4.1556871014699546</cx:pt>
          <cx:pt idx="9902">5.6890828852694604</cx:pt>
          <cx:pt idx="9903">4.0895698856529954</cx:pt>
          <cx:pt idx="9904">4.5283690675870112</cx:pt>
          <cx:pt idx="9905">3.6534731037146346</cx:pt>
          <cx:pt idx="9906">6.0153735302414777</cx:pt>
          <cx:pt idx="9907">-0.050015392593450544</cx:pt>
          <cx:pt idx="9908">3.3980219587305593</cx:pt>
          <cx:pt idx="9909">4.3860950600606721</cx:pt>
          <cx:pt idx="9910">6.0109595150265456</cx:pt>
          <cx:pt idx="9911">2.361643593847027</cx:pt>
          <cx:pt idx="9912">1.4894348693782395</cx:pt>
          <cx:pt idx="9913">4.781624958909223</cx:pt>
          <cx:pt idx="9914">1.6026738266079545</cx:pt>
          <cx:pt idx="9915">2.7682034437084826</cx:pt>
          <cx:pt idx="9916">1.2133726659566031</cx:pt>
          <cx:pt idx="9917">-1.0984569783845759</cx:pt>
          <cx:pt idx="9918">0.27841899191282926</cx:pt>
          <cx:pt idx="9919">0.78553955600073144</cx:pt>
          <cx:pt idx="9920">1.5340353090119156</cx:pt>
          <cx:pt idx="9921">-0.75717962839046593</cx:pt>
          <cx:pt idx="9922">1.7021404229047261</cx:pt>
          <cx:pt idx="9923">3.5241137268948353</cx:pt>
          <cx:pt idx="9924">4.5232795544521824</cx:pt>
          <cx:pt idx="9925">4.9318224831454351</cx:pt>
          <cx:pt idx="9926">2.2972337908235381</cx:pt>
          <cx:pt idx="9927">4.0159700785979418</cx:pt>
          <cx:pt idx="9928">4.0852880397176712</cx:pt>
          <cx:pt idx="9929">2.1559665775428427</cx:pt>
          <cx:pt idx="9930">5.6465796777309407</cx:pt>
          <cx:pt idx="9931">1.957364433116412</cx:pt>
          <cx:pt idx="9932">2.3932754681615989</cx:pt>
          <cx:pt idx="9933">-1.247632904493605</cx:pt>
          <cx:pt idx="9934">3.177565638748685</cx:pt>
          <cx:pt idx="9935">6.4980831598909887</cx:pt>
          <cx:pt idx="9936">1.0767946177823455</cx:pt>
          <cx:pt idx="9937">1.9333234974895548</cx:pt>
          <cx:pt idx="9938">2.5948726752972688</cx:pt>
          <cx:pt idx="9939">2.2097067460736919</cx:pt>
          <cx:pt idx="9940">4.0719287978611245</cx:pt>
          <cx:pt idx="9941">5.1769884229638663</cx:pt>
          <cx:pt idx="9942">4.8505208610024688</cx:pt>
          <cx:pt idx="9943">0.65917286436747502</cx:pt>
          <cx:pt idx="9944">-0.21520734205664316</cx:pt>
          <cx:pt idx="9945">3.104373612605261</cx:pt>
          <cx:pt idx="9946">6.5103076421668575</cx:pt>
          <cx:pt idx="9947">2.8424854109871798</cx:pt>
          <cx:pt idx="9948">5.1184061351375654</cx:pt>
          <cx:pt idx="9949">2.6572373561546629</cx:pt>
          <cx:pt idx="9950">4.0602187931367784</cx:pt>
          <cx:pt idx="9951">2.1121079541191814</cx:pt>
          <cx:pt idx="9952">3.4097261789818591</cx:pt>
          <cx:pt idx="9953">0.25174505210261677</cx:pt>
          <cx:pt idx="9954">2.0015774191021674</cx:pt>
          <cx:pt idx="9955">3.8245078111241599</cx:pt>
          <cx:pt idx="9956">4.8975024420977338</cx:pt>
          <cx:pt idx="9957">0.75069654804162744</cx:pt>
          <cx:pt idx="9958">-0.21055238830005973</cx:pt>
          <cx:pt idx="9959">-0.4669653922143342</cx:pt>
          <cx:pt idx="9960">2.8231801282200606</cx:pt>
          <cx:pt idx="9961">-0.8495622999360839</cx:pt>
          <cx:pt idx="9962">6.1344903860010227</cx:pt>
          <cx:pt idx="9963">2.2698779563372677</cx:pt>
          <cx:pt idx="9964">4.5294990428031259</cx:pt>
          <cx:pt idx="9965">1.4158925584144144</cx:pt>
          <cx:pt idx="9966">1.8606820586538946</cx:pt>
          <cx:pt idx="9967">0.055157438107425141</cx:pt>
          <cx:pt idx="9968">2.8533377381018368</cx:pt>
          <cx:pt idx="9969">-1.2793173511641565</cx:pt>
          <cx:pt idx="9970">6.3236963508746484</cx:pt>
          <cx:pt idx="9971">1.3350845008834573</cx:pt>
          <cx:pt idx="9972">-0.1820666891556979</cx:pt>
          <cx:pt idx="9973">3.9662299788302753</cx:pt>
          <cx:pt idx="9974">5.6991905538058454</cx:pt>
          <cx:pt idx="9975">5.7357930368941652</cx:pt>
          <cx:pt idx="9976">-0.16667940205667198</cx:pt>
          <cx:pt idx="9977">2.4125680709929926</cx:pt>
          <cx:pt idx="9978">1.9060846520338559</cx:pt>
          <cx:pt idx="9979">5.8425927000769011</cx:pt>
          <cx:pt idx="9980">0.12466952156765011</cx:pt>
          <cx:pt idx="9981">-1.013568144965767</cx:pt>
          <cx:pt idx="9982">-0.96235933905020254</cx:pt>
          <cx:pt idx="9983">4.4786275214172928</cx:pt>
          <cx:pt idx="9984">5.4952147901074575</cx:pt>
          <cx:pt idx="9985">5.7165705227992323</cx:pt>
          <cx:pt idx="9986">0.081252903856091199</cx:pt>
          <cx:pt idx="9987">5.2262741640468775</cx:pt>
          <cx:pt idx="9988">5.6971181906326755</cx:pt>
          <cx:pt idx="9989">6.6120681944025677</cx:pt>
          <cx:pt idx="9990">5.4012339158396916</cx:pt>
          <cx:pt idx="9991">1.5825647443775528</cx:pt>
          <cx:pt idx="9992">7.2309687456161988</cx:pt>
          <cx:pt idx="9993">0.75815590004656719</cx:pt>
          <cx:pt idx="9994">7.0215227956250406</cx:pt>
          <cx:pt idx="9995">3.183145621554448</cx:pt>
          <cx:pt idx="9996">4.7473551932349416</cx:pt>
          <cx:pt idx="9997">3.0276955520949786</cx:pt>
          <cx:pt idx="9998">2.3036161276141409</cx:pt>
          <cx:pt idx="9999">4.8542007729138739</cx:pt>
        </cx:lvl>
      </cx:numDim>
    </cx:data>
  </cx:chartData>
  <cx:chart>
    <cx:title pos="t" align="ctr" overlay="0"/>
    <cx:plotArea>
      <cx:plotAreaRegion>
        <cx:series layoutId="clusteredColumn" uniqueId="{66020E94-86F7-4FE2-B35D-C4C4F1CAC80D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dk2" tx1="lt1" bg2="dk1" tx2="lt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'risk@2'!$G$15:$G$10014</cx:f>
        <cx:lvl ptCount="10000" formatCode="[$$-en-CA]#,##0.00;[Red]\-[$$-en-CA]#,##0.00">
          <cx:pt idx="0">2.8251836548442721</cx:pt>
          <cx:pt idx="1">5.0499266464026746</cx:pt>
          <cx:pt idx="2">5.579627358678481</cx:pt>
          <cx:pt idx="3">7.4865499228713839</cx:pt>
          <cx:pt idx="4">4.0964653643062086</cx:pt>
          <cx:pt idx="5">6.2152682134094484</cx:pt>
          <cx:pt idx="6">2.8251836548442775</cx:pt>
          <cx:pt idx="7">5.7915076435888029</cx:pt>
          <cx:pt idx="8">1.4479618029271757</cx:pt>
          <cx:pt idx="9">3.2489442246649212</cx:pt>
          <cx:pt idx="10">6.5330886407749311</cx:pt>
          <cx:pt idx="11">6.1093280709542874</cx:pt>
          <cx:pt idx="12">6.3212083558646093</cx:pt>
          <cx:pt idx="13">7.168729495505902</cx:pt>
          <cx:pt idx="14">4.9439865039475066</cx:pt>
          <cx:pt idx="15">6.0033879284991194</cx:pt>
          <cx:pt idx="16">3.8845850793958885</cx:pt>
          <cx:pt idx="17">7.5924900653265466</cx:pt>
          <cx:pt idx="18">4.2024055067613748</cx:pt>
          <cx:pt idx="19">4.5202259341268594</cx:pt>
          <cx:pt idx="20">6.3212083558646093</cx:pt>
          <cx:pt idx="21">8.1221907776023539</cx:pt>
          <cx:pt idx="22">6.7449689256852494</cx:pt>
          <cx:pt idx="23">5.5796273586784739</cx:pt>
          <cx:pt idx="24">2.4014230850236284</cx:pt>
          <cx:pt idx="25">7.1687294955058967</cx:pt>
          <cx:pt idx="26">8.5459513474230011</cx:pt>
          <cx:pt idx="27">8.4400112049678402</cx:pt>
          <cx:pt idx="28">8.228130920057513</cx:pt>
          <cx:pt idx="29">0.81232094819620326</cx:pt>
          <cx:pt idx="30">7.6984302077817075</cx:pt>
          <cx:pt idx="31">4.7321062190371865</cx:pt>
          <cx:pt idx="32">3.7786449369407311</cx:pt>
          <cx:pt idx="33">1.0242012331065269</cx:pt>
          <cx:pt idx="34">6.6390287832300903</cx:pt>
          <cx:pt idx="35">7.9103104926920276</cx:pt>
          <cx:pt idx="36">2.0836026576581421</cx:pt>
          <cx:pt idx="37">4.8380463614923492</cx:pt>
          <cx:pt idx="38">2.9311237972994366</cx:pt>
          <cx:pt idx="39">1.6598420878375038</cx:pt>
          <cx:pt idx="40">4.5202259341268647</cx:pt>
          <cx:pt idx="41">4.9439865039475084</cx:pt>
          <cx:pt idx="42">8.440011204967842</cx:pt>
          <cx:pt idx="43">5.3677470737681521</cx:pt>
          <cx:pt idx="44">6.5330886407749276</cx:pt>
          <cx:pt idx="45">4.7321062190371812</cx:pt>
          <cx:pt idx="46">5.8974477860439656</cx:pt>
          <cx:pt idx="47">6.2152682134094448</cx:pt>
          <cx:pt idx="48">3.2489442246649229</cx:pt>
          <cx:pt idx="49">8.4400112049678384</cx:pt>
          <cx:pt idx="50">5.7915076435887958</cx:pt>
          <cx:pt idx="51">4.0964653643062157</cx:pt>
          <cx:pt idx="52">2.5073632274787876</cx:pt>
          <cx:pt idx="53">4.3083456492165428</cx:pt>
          <cx:pt idx="54">2.5073632274787947</cx:pt>
          <cx:pt idx="55">7.4865499228713857</cx:pt>
          <cx:pt idx="56">4.3083456492165357</cx:pt>
          <cx:pt idx="57">1.6598420878374949</cx:pt>
          <cx:pt idx="58">3.6727047944855702</cx:pt>
          <cx:pt idx="59">2.5073632274787876</cx:pt>
          <cx:pt idx="60">2.7192435123891165</cx:pt>
          <cx:pt idx="61">4.414285791671702</cx:pt>
          <cx:pt idx="62">3.460824509575243</cx:pt>
          <cx:pt idx="63">5.3677470737681592</cx:pt>
          <cx:pt idx="64">7.4865499228713839</cx:pt>
          <cx:pt idx="65">2.2954829425684675</cx:pt>
          <cx:pt idx="66">2.401423085023632</cx:pt>
          <cx:pt idx="67">7.6984302077817093</cx:pt>
          <cx:pt idx="68">8.3340710625126793</cx:pt>
          <cx:pt idx="69">6.3212083558646093</cx:pt>
          <cx:pt idx="70">7.5924900653265448</cx:pt>
          <cx:pt idx="71">8.7578316323333247</cx:pt>
          <cx:pt idx="72">7.9103104926920311</cx:pt>
          <cx:pt idx="73">2.1895428001133119</cx:pt>
          <cx:pt idx="74">7.4865499228713821</cx:pt>
          <cx:pt idx="75">4.9439865039475084</cx:pt>
          <cx:pt idx="76">2.7192435123891112</cx:pt>
          <cx:pt idx="77">6.3212083558646093</cx:pt>
          <cx:pt idx="78">7.062789353050734</cx:pt>
          <cx:pt idx="79">8.5459513474230011</cx:pt>
          <cx:pt idx="80">8.3340710625126793</cx:pt>
          <cx:pt idx="81">4.5202259341268647</cx:pt>
          <cx:pt idx="82">5.1558667888578285</cx:pt>
          <cx:pt idx="83">6.9568492105955677</cx:pt>
          <cx:pt idx="84">8.3340710625126775</cx:pt>
          <cx:pt idx="85">3.9905252218510601</cx:pt>
          <cx:pt idx="86">7.5924900653265519</cx:pt>
          <cx:pt idx="87">7.486549922871391</cx:pt>
          <cx:pt idx="88">5.5796273586784793</cx:pt>
          <cx:pt idx="89">7.9103104926920293</cx:pt>
          <cx:pt idx="90">3.990525221851053</cx:pt>
          <cx:pt idx="91">6.7449689256852512</cx:pt>
          <cx:pt idx="92">7.1687294955058931</cx:pt>
          <cx:pt idx="93">6.4271484983197666</cx:pt>
          <cx:pt idx="94">6.8509090681404139</cx:pt>
          <cx:pt idx="95">2.7192435123891165</cx:pt>
          <cx:pt idx="96">5.7915076435887975</cx:pt>
          <cx:pt idx="97">7.3806097804162212</cx:pt>
          <cx:pt idx="98">6.9568492105955748</cx:pt>
          <cx:pt idx="99">3.3548843671200839</cx:pt>
          <cx:pt idx="100">5.1558667888578356</cx:pt>
          <cx:pt idx="101">7.2746696379610576</cx:pt>
          <cx:pt idx="102">8.4400112049678384</cx:pt>
          <cx:pt idx="103">5.579627358678481</cx:pt>
          <cx:pt idx="104">4.2024055067613748</cx:pt>
          <cx:pt idx="105">4.2024055067613695</cx:pt>
          <cx:pt idx="106">5.1558667888578373</cx:pt>
          <cx:pt idx="107">6.0033879284991301</cx:pt>
          <cx:pt idx="108">4.5202259341268647</cx:pt>
          <cx:pt idx="109">5.2618069313129912</cx:pt>
          <cx:pt idx="110">7.8043703502368666</cx:pt>
          <cx:pt idx="111">6.8509090681404121</cx:pt>
          <cx:pt idx="112">3.6727047944855631</cx:pt>
          <cx:pt idx="113">6.7449689256852565</cx:pt>
          <cx:pt idx="114">1.9776625152029883</cx:pt>
          <cx:pt idx="115">7.6984302077817057</cx:pt>
          <cx:pt idx="116">3.990525221851053</cx:pt>
          <cx:pt idx="117">6.5330886407749293</cx:pt>
          <cx:pt idx="118">6.9568492105955766</cx:pt>
          <cx:pt idx="119">8.5459513474230029</cx:pt>
          <cx:pt idx="120">6.0033879284991247</cx:pt>
          <cx:pt idx="121">5.4736872162233219</cx:pt>
          <cx:pt idx="122">5.5796273586784793</cx:pt>
          <cx:pt idx="123">4.096465364306221</cx:pt>
          <cx:pt idx="124">6.0033879284991194</cx:pt>
          <cx:pt idx="125">6.7449689256852512</cx:pt>
          <cx:pt idx="126">8.0162506351471947</cx:pt>
          <cx:pt idx="127">8.5459513474230011</cx:pt>
          <cx:pt idx="128">4.6261660765820185</cx:pt>
          <cx:pt idx="129">6.8509090681404068</cx:pt>
          <cx:pt idx="130">2.1895428001133084</cx:pt>
          <cx:pt idx="131">5.0499266464026693</cx:pt>
          <cx:pt idx="132">5.1558667888578302</cx:pt>
          <cx:pt idx="133">6.5330886407749365</cx:pt>
          <cx:pt idx="134">3.3548843671200856</cx:pt>
          <cx:pt idx="135">4.9439865039475066</cx:pt>
          <cx:pt idx="136">3.2489442246649265</cx:pt>
          <cx:pt idx="137">7.1687294955059002</cx:pt>
          <cx:pt idx="138">5.6855675011336348</cx:pt>
          <cx:pt idx="139">6.1093280709542839</cx:pt>
          <cx:pt idx="140">6.5330886407749293</cx:pt>
          <cx:pt idx="141">7.380609780416223</cx:pt>
          <cx:pt idx="142">1.6598420878375002</cx:pt>
          <cx:pt idx="143">4.5202259341268576</cx:pt>
          <cx:pt idx="144">8.3340710625126775</cx:pt>
          <cx:pt idx="145">4.3083456492165375</cx:pt>
          <cx:pt idx="146">3.4608245095752501</cx:pt>
          <cx:pt idx="147">5.7915076435888011</cx:pt>
          <cx:pt idx="148">5.0499266464026693</cx:pt>
          <cx:pt idx="149">5.473687216223313</cx:pt>
          <cx:pt idx="150">2.0836026576581457</cx:pt>
          <cx:pt idx="151">5.3677470737681592</cx:pt>
          <cx:pt idx="152">5.2618069313129912</cx:pt>
          <cx:pt idx="153">5.6855675011336437</cx:pt>
          <cx:pt idx="154">4.7321062190371812</cx:pt>
          <cx:pt idx="155">4.5202259341268647</cx:pt>
          <cx:pt idx="156">7.5924900653265466</cx:pt>
          <cx:pt idx="157">7.0627893530507393</cx:pt>
          <cx:pt idx="158">6.8509090681404174</cx:pt>
          <cx:pt idx="159">3.2489442246649212</cx:pt>
          <cx:pt idx="160">3.4608245095752448</cx:pt>
          <cx:pt idx="161">1.8717223727478238</cx:pt>
          <cx:pt idx="162">2.0836026576581421</cx:pt>
          <cx:pt idx="163">5.6855675011336402</cx:pt>
          <cx:pt idx="164">5.3677470737681521</cx:pt>
          <cx:pt idx="165">8.0162506351471929</cx:pt>
          <cx:pt idx="166">5.5796273586784775</cx:pt>
          <cx:pt idx="167">1.4479618029271792</cx:pt>
          <cx:pt idx="168">4.2024055067613748</cx:pt>
          <cx:pt idx="169">2.5073632274787947</cx:pt>
          <cx:pt idx="170">5.8974477860439691</cx:pt>
          <cx:pt idx="171">2.9311237972994419</cx:pt>
          <cx:pt idx="172">2.0836026576581457</cx:pt>
          <cx:pt idx="173">3.8845850793958938</cx:pt>
          <cx:pt idx="174">4.8380463614923492</cx:pt>
          <cx:pt idx="175">4.8380463614923492</cx:pt>
          <cx:pt idx="176">6.0033879284991247</cx:pt>
          <cx:pt idx="177">4.8380463614923457</cx:pt>
          <cx:pt idx="178">3.3548843671200839</cx:pt>
          <cx:pt idx="179">4.7321062190371865</cx:pt>
          <cx:pt idx="180">6.0033879284991194</cx:pt>
          <cx:pt idx="181">1.3420216604720148</cx:pt>
          <cx:pt idx="182">4.2024055067613748</cx:pt>
          <cx:pt idx="183">1.4479618029271757</cx:pt>
          <cx:pt idx="184">6.8509090681404192</cx:pt>
          <cx:pt idx="185">4.0964653643062068</cx:pt>
          <cx:pt idx="186">3.0370639397545958</cx:pt>
          <cx:pt idx="187">7.1687294955059002</cx:pt>
          <cx:pt idx="188">4.3083456492165428</cx:pt>
          <cx:pt idx="189">3.6727047944855684</cx:pt>
          <cx:pt idx="190">4.9439865039475084</cx:pt>
          <cx:pt idx="191">2.0836026576581439</cx:pt>
          <cx:pt idx="192">7.9103104926920276</cx:pt>
          <cx:pt idx="193">6.1093280709542856</cx:pt>
          <cx:pt idx="194">6.5330886407749329</cx:pt>
          <cx:pt idx="195">1.8717223727478274</cx:pt>
          <cx:pt idx="196">3.7786449369407311</cx:pt>
          <cx:pt idx="197">0.81232094819620504</cx:pt>
          <cx:pt idx="198">5.3677470737681539</cx:pt>
          <cx:pt idx="199">6.8509090681404121</cx:pt>
          <cx:pt idx="200">2.1895428001133048</cx:pt>
          <cx:pt idx="201">6.8509090681404174</cx:pt>
          <cx:pt idx="202">3.8845850793958903</cx:pt>
          <cx:pt idx="203">4.7321062190371812</cx:pt>
          <cx:pt idx="204">4.4142857916716984</cx:pt>
          <cx:pt idx="205">4.3083456492165304</cx:pt>
          <cx:pt idx="206">6.4271484983197702</cx:pt>
          <cx:pt idx="207">1.3420216604720148</cx:pt>
          <cx:pt idx="208">5.5796273586784775</cx:pt>
          <cx:pt idx="209">6.639028783230092</cx:pt>
          <cx:pt idx="210">1.7657822302926611</cx:pt>
          <cx:pt idx="211">4.0964653643062121</cx:pt>
          <cx:pt idx="212">4.0964653643062086</cx:pt>
          <cx:pt idx="213">6.6390287832300903</cx:pt>
          <cx:pt idx="214">3.990525221851053</cx:pt>
          <cx:pt idx="215">3.2489442246649283</cx:pt>
          <cx:pt idx="216">6.1093280709542856</cx:pt>
          <cx:pt idx="217">3.6727047944855666</cx:pt>
          <cx:pt idx="218">3.0370639397545993</cx:pt>
          <cx:pt idx="219">5.0499266464026693</cx:pt>
          <cx:pt idx="220">2.9311237972994384</cx:pt>
          <cx:pt idx="221">7.6984302077817057</cx:pt>
          <cx:pt idx="222">3.143004082209762</cx:pt>
          <cx:pt idx="223">5.155866788857832</cx:pt>
          <cx:pt idx="224">5.3677470737681574</cx:pt>
          <cx:pt idx="225">7.1687294955058984</cx:pt>
          <cx:pt idx="226">6.2152682134094466</cx:pt>
          <cx:pt idx="227">7.5924900653265466</cx:pt>
          <cx:pt idx="228">2.1895428001133102</cx:pt>
          <cx:pt idx="229">4.3083456492165375</cx:pt>
          <cx:pt idx="230">3.9905252218510547</cx:pt>
          <cx:pt idx="231">5.3677470737681539</cx:pt>
          <cx:pt idx="232">6.0033879284991265</cx:pt>
          <cx:pt idx="233">4.6261660765820203</cx:pt>
          <cx:pt idx="234">2.5073632274787947</cx:pt>
          <cx:pt idx="235">2.1895428001133048</cx:pt>
          <cx:pt idx="236">6.0033879284991247</cx:pt>
          <cx:pt idx="237">7.3806097804162283</cx:pt>
          <cx:pt idx="238">1.8717223727478238</cx:pt>
          <cx:pt idx="239">7.2746696379610682</cx:pt>
          <cx:pt idx="240">5.473687216223313</cx:pt>
          <cx:pt idx="241">7.5924900653265448</cx:pt>
          <cx:pt idx="242">7.8043703502368666</cx:pt>
          <cx:pt idx="243">5.5796273586784757</cx:pt>
          <cx:pt idx="244">3.1430040822097656</cx:pt>
          <cx:pt idx="245">4.8380463614923457</cx:pt>
          <cx:pt idx="246">6.1093280709542839</cx:pt>
          <cx:pt idx="247">8.2281309200575148</cx:pt>
          <cx:pt idx="248">5.1558667888578356</cx:pt>
          <cx:pt idx="249">3.1430040822097638</cx:pt>
          <cx:pt idx="250">3.7786449369407329</cx:pt>
          <cx:pt idx="251">1.1301413755616876</cx:pt>
          <cx:pt idx="252">3.3548843671200856</cx:pt>
          <cx:pt idx="253">7.380609780416223</cx:pt>
          <cx:pt idx="254">7.2746696379610629</cx:pt>
          <cx:pt idx="255">6.3212083558646075</cx:pt>
          <cx:pt idx="256">3.2489442246649176</cx:pt>
          <cx:pt idx="257">8.1221907776023539</cx:pt>
          <cx:pt idx="258">5.3677470737681521</cx:pt>
          <cx:pt idx="259">5.4736872162233219</cx:pt>
          <cx:pt idx="260">5.0499266464026658</cx:pt>
          <cx:pt idx="261">4.7321062190371848</cx:pt>
          <cx:pt idx="262">8.1221907776023556</cx:pt>
          <cx:pt idx="263">3.7786449369407311</cx:pt>
          <cx:pt idx="264">6.7449689256852459</cx:pt>
          <cx:pt idx="265">7.8043703502368666</cx:pt>
          <cx:pt idx="266">3.7786449369407293</cx:pt>
          <cx:pt idx="267">1.9776625152029794</cx:pt>
          <cx:pt idx="268">8.2281309200575148</cx:pt>
          <cx:pt idx="269">5.5796273586784739</cx:pt>
          <cx:pt idx="270">8.1221907776023556</cx:pt>
          <cx:pt idx="271">5.6855675011336402</cx:pt>
          <cx:pt idx="272">2.0836026576581439</cx:pt>
          <cx:pt idx="273">6.0033879284991283</cx:pt>
          <cx:pt idx="274">4.0964653643062121</cx:pt>
          <cx:pt idx="275">6.2152682134094501</cx:pt>
          <cx:pt idx="276">8.334071062512681</cx:pt>
          <cx:pt idx="277">2.8251836548442792</cx:pt>
          <cx:pt idx="278">3.6727047944855631</cx:pt>
          <cx:pt idx="279">1.9776625152029883</cx:pt>
          <cx:pt idx="280">7.4865499228713839</cx:pt>
          <cx:pt idx="281">4.8380463614923457</cx:pt>
          <cx:pt idx="282">6.6390287832300832</cx:pt>
          <cx:pt idx="283">7.0627893530507304</cx:pt>
          <cx:pt idx="284">5.5796273586784757</cx:pt>
          <cx:pt idx="285">6.3212083558646093</cx:pt>
          <cx:pt idx="286">1.6598420878375002</cx:pt>
          <cx:pt idx="287">5.1558667888578338</cx:pt>
          <cx:pt idx="288">1.8717223727478238</cx:pt>
          <cx:pt idx="289">4.2024055067613784</cx:pt>
          <cx:pt idx="290">2.9311237972994384</cx:pt>
          <cx:pt idx="291">7.4865499228713839</cx:pt>
          <cx:pt idx="292">7.9103104926920347</cx:pt>
          <cx:pt idx="293">7.5924900653265466</cx:pt>
          <cx:pt idx="294">7.1687294955058967</cx:pt>
          <cx:pt idx="295">4.4142857916717038</cx:pt>
          <cx:pt idx="296">6.0033879284991283</cx:pt>
          <cx:pt idx="297">5.3677470737681592</cx:pt>
          <cx:pt idx="298">6.7449689256852512</cx:pt>
          <cx:pt idx="299">8.3340710625126793</cx:pt>
          <cx:pt idx="300">7.2746696379610576</cx:pt>
          <cx:pt idx="301">4.7321062190371883</cx:pt>
          <cx:pt idx="302">7.0627893530507304</cx:pt>
          <cx:pt idx="303">3.2489442246649229</cx:pt>
          <cx:pt idx="304">6.0033879284991247</cx:pt>
          <cx:pt idx="305">7.3806097804162212</cx:pt>
          <cx:pt idx="306">5.2618069313129983</cx:pt>
          <cx:pt idx="307">7.6984302077817075</cx:pt>
          <cx:pt idx="308">1.871722372747822</cx:pt>
          <cx:pt idx="309">3.2489442246649283</cx:pt>
          <cx:pt idx="310">5.4736872162233219</cx:pt>
          <cx:pt idx="311">5.2618069313129912</cx:pt>
          <cx:pt idx="312">5.6855675011336437</cx:pt>
          <cx:pt idx="313">3.2489442246649229</cx:pt>
          <cx:pt idx="314">5.3677470737681539</cx:pt>
          <cx:pt idx="315">5.4736872162233183</cx:pt>
          <cx:pt idx="316">6.1093280709542928</cx:pt>
          <cx:pt idx="317">3.4608245095752501</cx:pt>
          <cx:pt idx="318">5.8974477860439638</cx:pt>
          <cx:pt idx="319">5.2618069313129983</cx:pt>
          <cx:pt idx="320">8.4400112049678402</cx:pt>
          <cx:pt idx="321">1.0242012331065269</cx:pt>
          <cx:pt idx="322">3.9905252218510512</cx:pt>
          <cx:pt idx="323">6.4271484983197684</cx:pt>
          <cx:pt idx="324">7.804370350236872</cx:pt>
          <cx:pt idx="325">7.2746696379610611</cx:pt>
          <cx:pt idx="326">5.2618069313129912</cx:pt>
          <cx:pt idx="327">3.3548843671200803</cx:pt>
          <cx:pt idx="328">6.1093280709542874</cx:pt>
          <cx:pt idx="329">7.6984302077817039</cx:pt>
          <cx:pt idx="330">7.6984302077817075</cx:pt>
          <cx:pt idx="331">7.380609780416223</cx:pt>
          <cx:pt idx="332">2.7192435123891112</cx:pt>
          <cx:pt idx="333">8.334071062512681</cx:pt>
          <cx:pt idx="334">7.0627893530507393</cx:pt>
          <cx:pt idx="335">4.5202259341268594</cx:pt>
          <cx:pt idx="336">5.0499266464026711</cx:pt>
          <cx:pt idx="337">2.6133033699339485</cx:pt>
          <cx:pt idx="338">3.9905252218510547</cx:pt>
          <cx:pt idx="339">2.8251836548442775</cx:pt>
          <cx:pt idx="340">4.0964653643062157</cx:pt>
          <cx:pt idx="341">1.6598420878375002</cx:pt>
          <cx:pt idx="342">1.871722372747822</cx:pt>
          <cx:pt idx="343">6.8509090681404139</cx:pt>
          <cx:pt idx="344">5.2618069313129929</cx:pt>
          <cx:pt idx="345">6.3212083558646057</cx:pt>
          <cx:pt idx="346">5.5796273586784739</cx:pt>
          <cx:pt idx="347">4.2024055067613748</cx:pt>
          <cx:pt idx="348">6.9568492105955784</cx:pt>
          <cx:pt idx="349">3.0370639397545993</cx:pt>
          <cx:pt idx="350">1.2360815180168556</cx:pt>
          <cx:pt idx="351">3.8845850793958849</cx:pt>
          <cx:pt idx="352">8.0162506351471894</cx:pt>
          <cx:pt idx="353">6.0033879284991229</cx:pt>
          <cx:pt idx="354">4.9439865039475155</cx:pt>
          <cx:pt idx="355">5.8974477860439656</cx:pt>
          <cx:pt idx="356">3.1430040822097585</cx:pt>
          <cx:pt idx="357">6.7449689256852565</cx:pt>
          <cx:pt idx="358">8.2281309200575166</cx:pt>
          <cx:pt idx="359">7.9103104926920329</cx:pt>
          <cx:pt idx="360">2.8251836548442775</cx:pt>
          <cx:pt idx="361">5.3677470737681539</cx:pt>
          <cx:pt idx="362">4.7321062190371812</cx:pt>
          <cx:pt idx="363">1.6598420878375002</cx:pt>
          <cx:pt idx="364">7.6984302077817057</cx:pt>
          <cx:pt idx="365">8.1221907776023539</cx:pt>
          <cx:pt idx="366">4.8380463614923492</cx:pt>
          <cx:pt idx="367">4.4142857916717038</cx:pt>
          <cx:pt idx="368">4.8380463614923457</cx:pt>
          <cx:pt idx="369">6.2152682134094501</cx:pt>
          <cx:pt idx="370">1.977662515202983</cx:pt>
          <cx:pt idx="371">6.0033879284991283</cx:pt>
          <cx:pt idx="372">7.0627893530507393</cx:pt>
          <cx:pt idx="373">7.2746696379610576</cx:pt>
          <cx:pt idx="374">6.7449689256852547</cx:pt>
          <cx:pt idx="375">2.0836026576581457</cx:pt>
          <cx:pt idx="376">3.037063939754594</cx:pt>
          <cx:pt idx="377">3.5667646520304075</cx:pt>
          <cx:pt idx="378">6.1093280709542839</cx:pt>
          <cx:pt idx="379">3.5667646520304075</cx:pt>
          <cx:pt idx="380">5.8974477860439638</cx:pt>
          <cx:pt idx="381">1.1301413755616876</cx:pt>
          <cx:pt idx="382">5.0499266464026711</cx:pt>
          <cx:pt idx="383">4.9439865039475084</cx:pt>
          <cx:pt idx="384">8.5459513474230029</cx:pt>
          <cx:pt idx="385">4.520225934126854</cx:pt>
          <cx:pt idx="386">7.0627893530507393</cx:pt>
          <cx:pt idx="387">4.2024055067613819</cx:pt>
          <cx:pt idx="388">4.8380463614923457</cx:pt>
          <cx:pt idx="389">4.8380463614923492</cx:pt>
          <cx:pt idx="390">6.9568492105955784</cx:pt>
          <cx:pt idx="391">5.2618069313129929</cx:pt>
          <cx:pt idx="392">7.8043703502368666</cx:pt>
          <cx:pt idx="393">8.7578316323333283</cx:pt>
          <cx:pt idx="394">7.8043703502368738</cx:pt>
          <cx:pt idx="395">7.4865499228713839</cx:pt>
          <cx:pt idx="396">7.380609780416223</cx:pt>
          <cx:pt idx="397">3.5667646520304039</cx:pt>
          <cx:pt idx="398">6.0033879284991247</cx:pt>
          <cx:pt idx="399">2.5073632274787947</cx:pt>
          <cx:pt idx="400">2.0836026576581457</cx:pt>
          <cx:pt idx="401">3.4608245095752448</cx:pt>
          <cx:pt idx="402">5.7915076435888029</cx:pt>
          <cx:pt idx="403">7.1687294955058967</cx:pt>
          <cx:pt idx="404">2.1895428001133066</cx:pt>
          <cx:pt idx="405">3.8845850793958867</cx:pt>
          <cx:pt idx="406">4.5202259341268594</cx:pt>
          <cx:pt idx="407">6.639028783230092</cx:pt>
          <cx:pt idx="408">4.520225934126854</cx:pt>
          <cx:pt idx="409">8.1221907776023539</cx:pt>
          <cx:pt idx="410">2.6133033699339538</cx:pt>
          <cx:pt idx="411">6.5330886407749222</cx:pt>
          <cx:pt idx="412">5.0499266464026693</cx:pt>
          <cx:pt idx="413">4.9439865039475066</cx:pt>
          <cx:pt idx="414">5.685567501133642</cx:pt>
          <cx:pt idx="415">6.8509090681404192</cx:pt>
          <cx:pt idx="416">5.2618069313129947</cx:pt>
          <cx:pt idx="417">4.2024055067613801</cx:pt>
          <cx:pt idx="418">5.7915076435887958</cx:pt>
          <cx:pt idx="419">5.0499266464026658</cx:pt>
          <cx:pt idx="420">3.8845850793958938</cx:pt>
          <cx:pt idx="421">4.8380463614923475</cx:pt>
          <cx:pt idx="422">5.6855675011336348</cx:pt>
          <cx:pt idx="423">7.1687294955058949</cx:pt>
          <cx:pt idx="424">6.0033879284991247</cx:pt>
          <cx:pt idx="425">1.7657822302926611</cx:pt>
          <cx:pt idx="426">3.6727047944855631</cx:pt>
          <cx:pt idx="427">3.143004082209762</cx:pt>
          <cx:pt idx="428">4.9439865039475084</cx:pt>
          <cx:pt idx="429">4.732106219037183</cx:pt>
          <cx:pt idx="430">6.1093280709542874</cx:pt>
          <cx:pt idx="431">1.2360815180168556</cx:pt>
          <cx:pt idx="432">5.0499266464026711</cx:pt>
          <cx:pt idx="433">2.2954829425684657</cx:pt>
          <cx:pt idx="434">2.7192435123891201</cx:pt>
          <cx:pt idx="435">6.3212083558646075</cx:pt>
          <cx:pt idx="436">6.8509090681404068</cx:pt>
          <cx:pt idx="437">6.639028783230092</cx:pt>
          <cx:pt idx="438">6.7449689256852547</cx:pt>
          <cx:pt idx="439">4.2024055067613695</cx:pt>
          <cx:pt idx="440">6.2152682134094412</cx:pt>
          <cx:pt idx="441">5.2618069313129965</cx:pt>
          <cx:pt idx="442">3.884585079395892</cx:pt>
          <cx:pt idx="443">6.0033879284991194</cx:pt>
          <cx:pt idx="444">4.9439865039475066</cx:pt>
          <cx:pt idx="445">4.6261660765820167</cx:pt>
          <cx:pt idx="446">1.5539019453823322</cx:pt>
          <cx:pt idx="447">8.0162506351471929</cx:pt>
          <cx:pt idx="448">5.6855675011336437</cx:pt>
          <cx:pt idx="449">2.1895428001133102</cx:pt>
          <cx:pt idx="450">4.0964653643062157</cx:pt>
          <cx:pt idx="451">7.2746696379610576</cx:pt>
          <cx:pt idx="452">5.6855675011336402</cx:pt>
          <cx:pt idx="453">4.0964653643062139</cx:pt>
          <cx:pt idx="454">8.1221907776023556</cx:pt>
          <cx:pt idx="455">7.6984302077817075</cx:pt>
          <cx:pt idx="456">4.7321062190371865</cx:pt>
          <cx:pt idx="457">2.5073632274787947</cx:pt>
          <cx:pt idx="458">5.4736872162233148</cx:pt>
          <cx:pt idx="459">5.579627358678481</cx:pt>
          <cx:pt idx="460">5.8974477860439656</cx:pt>
          <cx:pt idx="461">5.0499266464026693</cx:pt>
          <cx:pt idx="462">6.639028783230092</cx:pt>
          <cx:pt idx="463">8.0162506351471929</cx:pt>
          <cx:pt idx="464">6.6390287832300903</cx:pt>
          <cx:pt idx="465">5.3677470737681574</cx:pt>
          <cx:pt idx="466">7.5924900653265466</cx:pt>
          <cx:pt idx="467">1.871722372747822</cx:pt>
          <cx:pt idx="468">7.1687294955058967</cx:pt>
          <cx:pt idx="469">3.2489442246649212</cx:pt>
          <cx:pt idx="470">6.2152682134094466</cx:pt>
          <cx:pt idx="471">7.8043703502368666</cx:pt>
          <cx:pt idx="472">4.6261660765820274</cx:pt>
          <cx:pt idx="473">7.6984302077817075</cx:pt>
          <cx:pt idx="474">3.0370639397545993</cx:pt>
          <cx:pt idx="475">4.9439865039475066</cx:pt>
          <cx:pt idx="476">5.5796273586784828</cx:pt>
          <cx:pt idx="477">2.7192435123891148</cx:pt>
          <cx:pt idx="478">3.143004082209762</cx:pt>
          <cx:pt idx="479">6.0033879284991247</cx:pt>
          <cx:pt idx="480">7.0627893530507411</cx:pt>
          <cx:pt idx="481">5.2618069313129929</cx:pt>
          <cx:pt idx="482">8.3340710625126793</cx:pt>
          <cx:pt idx="483">3.990525221851053</cx:pt>
          <cx:pt idx="484">6.4271484983197684</cx:pt>
          <cx:pt idx="485">5.0499266464026693</cx:pt>
          <cx:pt idx="486">7.6984302077817057</cx:pt>
          <cx:pt idx="487">3.8845850793958938</cx:pt>
          <cx:pt idx="488">3.0370639397546011</cx:pt>
          <cx:pt idx="489">8.2281309200575166</cx:pt>
          <cx:pt idx="490">8.3340710625126775</cx:pt>
          <cx:pt idx="491">4.8380463614923404</cx:pt>
          <cx:pt idx="492">2.5073632274787876</cx:pt>
          <cx:pt idx="493">3.6727047944855666</cx:pt>
          <cx:pt idx="494">5.3677470737681539</cx:pt>
          <cx:pt idx="495">5.0499266464026693</cx:pt>
          <cx:pt idx="496">2.4014230850236338</cx:pt>
          <cx:pt idx="497">7.0627893530507393</cx:pt>
          <cx:pt idx="498">3.6727047944855684</cx:pt>
          <cx:pt idx="499">6.0033879284991247</cx:pt>
          <cx:pt idx="500">3.4608245095752501</cx:pt>
          <cx:pt idx="501">5.2618069313129929</cx:pt>
          <cx:pt idx="502">4.0964653643062192</cx:pt>
          <cx:pt idx="503">3.1430040822097549</cx:pt>
          <cx:pt idx="504">7.4865499228713821</cx:pt>
          <cx:pt idx="505">7.1687294955059002</cx:pt>
          <cx:pt idx="506">6.5330886407749311</cx:pt>
          <cx:pt idx="507">6.2152682134094484</cx:pt>
          <cx:pt idx="508">7.2746696379610576</cx:pt>
          <cx:pt idx="509">4.2024055067613766</cx:pt>
          <cx:pt idx="510">6.3212083558646039</cx:pt>
          <cx:pt idx="511">5.5796273586784828</cx:pt>
          <cx:pt idx="512">4.4142857916716967</cx:pt>
          <cx:pt idx="513">3.5667646520304004</cx:pt>
          <cx:pt idx="514">3.990525221851053</cx:pt>
          <cx:pt idx="515">7.0627893530507357</cx:pt>
          <cx:pt idx="516">7.5924900653265448</cx:pt>
          <cx:pt idx="517">6.6390287832300956</cx:pt>
          <cx:pt idx="518">5.0499266464026693</cx:pt>
          <cx:pt idx="519">1.5539019453823446</cx:pt>
          <cx:pt idx="520">7.0627893530507393</cx:pt>
          <cx:pt idx="521">5.7915076435888064</cx:pt>
          <cx:pt idx="522">4.2024055067613766</cx:pt>
          <cx:pt idx="523">6.1093280709542856</cx:pt>
          <cx:pt idx="524">2.4014230850236267</cx:pt>
          <cx:pt idx="525">1.871722372747822</cx:pt>
          <cx:pt idx="526">4.9439865039475102</cx:pt>
          <cx:pt idx="527">7.6984302077817075</cx:pt>
          <cx:pt idx="528">3.1430040822097602</cx:pt>
          <cx:pt idx="529">8.0162506351471894</cx:pt>
          <cx:pt idx="530">6.744968925685253</cx:pt>
          <cx:pt idx="531">8.4400112049678402</cx:pt>
          <cx:pt idx="532">4.9439865039475155</cx:pt>
          <cx:pt idx="533">6.3212083558646093</cx:pt>
          <cx:pt idx="534">5.1558667888578302</cx:pt>
          <cx:pt idx="535">7.0627893530507357</cx:pt>
          <cx:pt idx="536">2.2954829425684711</cx:pt>
          <cx:pt idx="537">4.202405506761373</cx:pt>
          <cx:pt idx="538">8.334071062512681</cx:pt>
          <cx:pt idx="539">6.639028783230092</cx:pt>
          <cx:pt idx="540">2.6133033699339556</cx:pt>
          <cx:pt idx="541">4.2024055067613748</cx:pt>
          <cx:pt idx="542">8.3340710625126793</cx:pt>
          <cx:pt idx="543">5.3677470737681539</cx:pt>
          <cx:pt idx="544">7.6984302077817128</cx:pt>
          <cx:pt idx="545">4.6261660765820256</cx:pt>
          <cx:pt idx="546">7.9103104926920329</cx:pt>
          <cx:pt idx="547">2.7192435123891201</cx:pt>
          <cx:pt idx="548">0.81232094819621214</cx:pt>
          <cx:pt idx="549">4.0964653643062139</cx:pt>
          <cx:pt idx="550">1.5539019453823375</cx:pt>
          <cx:pt idx="551">7.1687294955058967</cx:pt>
          <cx:pt idx="552">4.7321062190371865</cx:pt>
          <cx:pt idx="553">4.7321062190371848</cx:pt>
          <cx:pt idx="554">6.1093280709542821</cx:pt>
          <cx:pt idx="555">3.4608245095752466</cx:pt>
          <cx:pt idx="556">6.4271484983197702</cx:pt>
          <cx:pt idx="557">1.0242012331065269</cx:pt>
          <cx:pt idx="558">5.8974477860439567</cx:pt>
          <cx:pt idx="559">5.1558667888578302</cx:pt>
          <cx:pt idx="560">4.4142857916716984</cx:pt>
          <cx:pt idx="561">7.062789353050734</cx:pt>
          <cx:pt idx="562">2.8251836548442757</cx:pt>
          <cx:pt idx="563">4.3083456492165375</cx:pt>
          <cx:pt idx="564">4.2024055067613748</cx:pt>
          <cx:pt idx="565">3.0370639397545993</cx:pt>
          <cx:pt idx="566">2.6133033699339574</cx:pt>
          <cx:pt idx="567">6.0033879284991229</cx:pt>
          <cx:pt idx="568">8.0162506351471894</cx:pt>
          <cx:pt idx="569">4.8380463614923421</cx:pt>
          <cx:pt idx="570">6.3212083558646093</cx:pt>
          <cx:pt idx="571">6.0033879284991247</cx:pt>
          <cx:pt idx="572">6.744968925685253</cx:pt>
          <cx:pt idx="573">7.5924900653265466</cx:pt>
          <cx:pt idx="574">4.3083456492165375</cx:pt>
          <cx:pt idx="575">6.639028783230092</cx:pt>
          <cx:pt idx="576">7.2746696379610576</cx:pt>
          <cx:pt idx="577">7.2746696379610629</cx:pt>
          <cx:pt idx="578">6.8509090681404121</cx:pt>
          <cx:pt idx="579">5.1558667888578302</cx:pt>
          <cx:pt idx="580">7.0627893530507393</cx:pt>
          <cx:pt idx="581">2.9311237972994331</cx:pt>
          <cx:pt idx="582">6.4271484983197684</cx:pt>
          <cx:pt idx="583">7.5924900653265466</cx:pt>
          <cx:pt idx="584">4.9439865039475066</cx:pt>
          <cx:pt idx="585">4.7321062190371865</cx:pt>
          <cx:pt idx="586">5.7915076435888064</cx:pt>
          <cx:pt idx="587">7.9103104926920311</cx:pt>
          <cx:pt idx="588">3.2489442246649229</cx:pt>
          <cx:pt idx="589">6.4271484983197684</cx:pt>
          <cx:pt idx="590">6.6390287832300938</cx:pt>
          <cx:pt idx="591">6.1093280709542785</cx:pt>
          <cx:pt idx="592">4.2024055067613819</cx:pt>
          <cx:pt idx="593">6.956849210595573</cx:pt>
          <cx:pt idx="594">6.5330886407749329</cx:pt>
          <cx:pt idx="595">4.0964653643062139</cx:pt>
          <cx:pt idx="596">3.0370639397546011</cx:pt>
          <cx:pt idx="597">7.380609780416223</cx:pt>
          <cx:pt idx="598">3.2489442246649229</cx:pt>
          <cx:pt idx="599">4.5202259341268576</cx:pt>
          <cx:pt idx="600">6.1093280709542856</cx:pt>
          <cx:pt idx="601">2.8251836548442757</cx:pt>
          <cx:pt idx="602">5.4736872162233201</cx:pt>
          <cx:pt idx="603">7.380609780416223</cx:pt>
          <cx:pt idx="604">2.9311237972994384</cx:pt>
          <cx:pt idx="605">4.4142857916716984</cx:pt>
          <cx:pt idx="606">4.9439865039475102</cx:pt>
          <cx:pt idx="607">4.5202259341268594</cx:pt>
          <cx:pt idx="608">3.5667646520304093</cx:pt>
          <cx:pt idx="609">6.8509090681404174</cx:pt>
          <cx:pt idx="610">6.5330886407749311</cx:pt>
          <cx:pt idx="611">7.5924900653265519</cx:pt>
          <cx:pt idx="612">2.5073632274787947</cx:pt>
          <cx:pt idx="613">5.0499266464026675</cx:pt>
          <cx:pt idx="614">1.5539019453823339</cx:pt>
          <cx:pt idx="615">5.0499266464026711</cx:pt>
          <cx:pt idx="616">5.0499266464026658</cx:pt>
          <cx:pt idx="617">8.6518914898781656</cx:pt>
          <cx:pt idx="618">5.1558667888578302</cx:pt>
          <cx:pt idx="619">7.4865499228713821</cx:pt>
          <cx:pt idx="620">8.3340710625126775</cx:pt>
          <cx:pt idx="621">3.4608245095752501</cx:pt>
          <cx:pt idx="622">3.5667646520304093</cx:pt>
          <cx:pt idx="623">3.6727047944855702</cx:pt>
          <cx:pt idx="624">7.1687294955058931</cx:pt>
          <cx:pt idx="625">5.2618069313129912</cx:pt>
          <cx:pt idx="626">6.2152682134094537</cx:pt>
          <cx:pt idx="627">7.2746696379610576</cx:pt>
          <cx:pt idx="628">5.7915076435887975</cx:pt>
          <cx:pt idx="629">5.2618069313129912</cx:pt>
          <cx:pt idx="630">5.8974477860439638</cx:pt>
          <cx:pt idx="631">4.3083456492165322</cx:pt>
          <cx:pt idx="632">3.5667646520304075</cx:pt>
          <cx:pt idx="633">1.6598420878374949</cx:pt>
          <cx:pt idx="634">3.8845850793958885</cx:pt>
          <cx:pt idx="635">7.6984302077817039</cx:pt>
          <cx:pt idx="636">7.1687294955058967</cx:pt>
          <cx:pt idx="637">8.1221907776023539</cx:pt>
          <cx:pt idx="638">3.5667646520304093</cx:pt>
          <cx:pt idx="639">1.9776625152029847</cx:pt>
          <cx:pt idx="640">7.4865499228713857</cx:pt>
          <cx:pt idx="641">3.143004082209762</cx:pt>
          <cx:pt idx="642">3.7786449369407311</cx:pt>
          <cx:pt idx="643">7.9103104926920311</cx:pt>
          <cx:pt idx="644">5.0499266464026746</cx:pt>
          <cx:pt idx="645">5.7915076435887958</cx:pt>
          <cx:pt idx="646">7.1687294955058967</cx:pt>
          <cx:pt idx="647">5.8974477860439567</cx:pt>
          <cx:pt idx="648">5.6855675011336384</cx:pt>
          <cx:pt idx="649">5.0499266464026711</cx:pt>
          <cx:pt idx="650">1.8717223727478256</cx:pt>
          <cx:pt idx="651">7.6984302077817057</cx:pt>
          <cx:pt idx="652">5.0499266464026693</cx:pt>
          <cx:pt idx="653">4.3083456492165357</cx:pt>
          <cx:pt idx="654">7.4865499228713803</cx:pt>
          <cx:pt idx="655">6.2152682134094484</cx:pt>
          <cx:pt idx="656">3.9905252218510565</cx:pt>
          <cx:pt idx="657">6.639028783230092</cx:pt>
          <cx:pt idx="658">7.062789353050734</cx:pt>
          <cx:pt idx="659">6.639028783230092</cx:pt>
          <cx:pt idx="660">7.4865499228713821</cx:pt>
          <cx:pt idx="661">8.0162506351471947</cx:pt>
          <cx:pt idx="662">2.6133033699339503</cx:pt>
          <cx:pt idx="663">7.5924900653265519</cx:pt>
          <cx:pt idx="664">6.0033879284991247</cx:pt>
          <cx:pt idx="665">3.5667646520304093</cx:pt>
          <cx:pt idx="666">7.1687294955058967</cx:pt>
          <cx:pt idx="667">4.5202259341268647</cx:pt>
          <cx:pt idx="668">7.9103104926920329</cx:pt>
          <cx:pt idx="669">4.0964653643062157</cx:pt>
          <cx:pt idx="670">4.5202259341268629</cx:pt>
          <cx:pt idx="671">3.3548843671200892</cx:pt>
          <cx:pt idx="672">2.6133033699339538</cx:pt>
          <cx:pt idx="673">5.0499266464026693</cx:pt>
          <cx:pt idx="674">6.1093280709542856</cx:pt>
          <cx:pt idx="675">2.401423085023632</cx:pt>
          <cx:pt idx="676">4.6261660765820185</cx:pt>
          <cx:pt idx="677">7.8043703502368684</cx:pt>
          <cx:pt idx="678">5.1558667888578302</cx:pt>
          <cx:pt idx="679">4.7321062190371883</cx:pt>
          <cx:pt idx="680">4.7321062190371848</cx:pt>
          <cx:pt idx="681">4.2024055067613784</cx:pt>
          <cx:pt idx="682">4.3083456492165375</cx:pt>
          <cx:pt idx="683">3.8845850793958903</cx:pt>
          <cx:pt idx="684">7.6984302077817075</cx:pt>
          <cx:pt idx="685">6.2152682134094484</cx:pt>
          <cx:pt idx="686">6.6390287832300938</cx:pt>
          <cx:pt idx="687">3.8845850793958849</cx:pt>
          <cx:pt idx="688">6.3212083558646128</cx:pt>
          <cx:pt idx="689">3.9905252218510547</cx:pt>
          <cx:pt idx="690">3.3548843671200892</cx:pt>
          <cx:pt idx="691">4.5202259341268629</cx:pt>
          <cx:pt idx="692">8.440011204967842</cx:pt>
          <cx:pt idx="693">4.4142857916716984</cx:pt>
          <cx:pt idx="694">3.4608245095752466</cx:pt>
          <cx:pt idx="695">4.2024055067613766</cx:pt>
          <cx:pt idx="696">6.1093280709542874</cx:pt>
          <cx:pt idx="697">3.6727047944855631</cx:pt>
          <cx:pt idx="698">3.3548843671200821</cx:pt>
          <cx:pt idx="699">7.9103104926920311</cx:pt>
          <cx:pt idx="700">8.4400112049678402</cx:pt>
          <cx:pt idx="701">5.2618069313129912</cx:pt>
          <cx:pt idx="702">5.7915076435888011</cx:pt>
          <cx:pt idx="703">7.0627893530507357</cx:pt>
          <cx:pt idx="704">4.2024055067613748</cx:pt>
          <cx:pt idx="705">2.1895428001133048</cx:pt>
          <cx:pt idx="706">4.9439865039475084</cx:pt>
          <cx:pt idx="707">4.9439865039475102</cx:pt>
          <cx:pt idx="708">8.1221907776023539</cx:pt>
          <cx:pt idx="709">4.7321062190371794</cx:pt>
          <cx:pt idx="710">7.1687294955058967</cx:pt>
          <cx:pt idx="711">4.8380463614923475</cx:pt>
          <cx:pt idx="712">2.9311237972994384</cx:pt>
          <cx:pt idx="713">1.0242012331065269</cx:pt>
          <cx:pt idx="714">4.3083456492165428</cx:pt>
          <cx:pt idx="715">7.9103104926920276</cx:pt>
          <cx:pt idx="716">8.0162506351471912</cx:pt>
          <cx:pt idx="717">2.401423085023632</cx:pt>
          <cx:pt idx="718">2.083602657658151</cx:pt>
          <cx:pt idx="719">4.414285791671702</cx:pt>
          <cx:pt idx="720">4.7321062190371865</cx:pt>
          <cx:pt idx="721">6.1093280709542856</cx:pt>
          <cx:pt idx="722">5.0499266464026711</cx:pt>
          <cx:pt idx="723">7.3806097804162212</cx:pt>
          <cx:pt idx="724">7.6984302077817075</cx:pt>
          <cx:pt idx="725">7.8043703502368684</cx:pt>
          <cx:pt idx="726">6.2152682134094466</cx:pt>
          <cx:pt idx="727">6.9568492105955748</cx:pt>
          <cx:pt idx="728">8.5459513474230047</cx:pt>
          <cx:pt idx="729">4.9439865039475066</cx:pt>
          <cx:pt idx="730">5.1558667888578356</cx:pt>
          <cx:pt idx="731">6.1093280709542839</cx:pt>
          <cx:pt idx="732">8.1221907776023574</cx:pt>
          <cx:pt idx="733">5.0499266464026711</cx:pt>
          <cx:pt idx="734">5.6855675011336348</cx:pt>
          <cx:pt idx="735">6.0033879284991247</cx:pt>
          <cx:pt idx="736">3.6727047944855702</cx:pt>
          <cx:pt idx="737">5.155866788857832</cx:pt>
          <cx:pt idx="738">6.7449689256852494</cx:pt>
          <cx:pt idx="739">5.8974477860439656</cx:pt>
          <cx:pt idx="740">7.3806097804162212</cx:pt>
          <cx:pt idx="741">4.6261660765820185</cx:pt>
          <cx:pt idx="742">3.7786449369407222</cx:pt>
          <cx:pt idx="743">2.2954829425684729</cx:pt>
          <cx:pt idx="744">4.5202259341268647</cx:pt>
          <cx:pt idx="745">7.2746696379610576</cx:pt>
          <cx:pt idx="746">3.0370639397545993</cx:pt>
          <cx:pt idx="747">3.0370639397545993</cx:pt>
          <cx:pt idx="748">4.0964653643062157</cx:pt>
          <cx:pt idx="749">5.5796273586784793</cx:pt>
          <cx:pt idx="750">5.3677470737681539</cx:pt>
          <cx:pt idx="751">2.5073632274787894</cx:pt>
          <cx:pt idx="752">8.5459513474230029</cx:pt>
          <cx:pt idx="753">6.4271484983197702</cx:pt>
          <cx:pt idx="754">8.0162506351471965</cx:pt>
          <cx:pt idx="755">3.1430040822097638</cx:pt>
          <cx:pt idx="756">7.6984302077817075</cx:pt>
          <cx:pt idx="757">1.4479618029271775</cx:pt>
          <cx:pt idx="758">6.6390287832300832</cx:pt>
          <cx:pt idx="759">3.2489442246649176</cx:pt>
          <cx:pt idx="760">4.202405506761373</cx:pt>
          <cx:pt idx="761">7.9103104926920347</cx:pt>
          <cx:pt idx="762">7.0627893530507357</cx:pt>
          <cx:pt idx="763">4.9439865039475102</cx:pt>
          <cx:pt idx="764">6.5330886407749276</cx:pt>
          <cx:pt idx="765">8.2281309200575183</cx:pt>
          <cx:pt idx="766">5.8974477860439691</cx:pt>
          <cx:pt idx="767">6.7449689256852459</cx:pt>
          <cx:pt idx="768">5.7915076435887958</cx:pt>
          <cx:pt idx="769">7.4865499228713785</cx:pt>
          <cx:pt idx="770">8.2281309200575166</cx:pt>
          <cx:pt idx="771">7.0627893530507393</cx:pt>
          <cx:pt idx="772">7.0627893530507411</cx:pt>
          <cx:pt idx="773">4.5202259341268594</cx:pt>
          <cx:pt idx="774">8.4400112049678402</cx:pt>
          <cx:pt idx="775">5.155866788857832</cx:pt>
          <cx:pt idx="776">5.1558667888578373</cx:pt>
          <cx:pt idx="777">5.7915076435887975</cx:pt>
          <cx:pt idx="778">2.8251836548442775</cx:pt>
          <cx:pt idx="779">8.2281309200575166</cx:pt>
          <cx:pt idx="780">3.4608245095752483</cx:pt>
          <cx:pt idx="781">5.5796273586784757</cx:pt>
          <cx:pt idx="782">8.1221907776023574</cx:pt>
          <cx:pt idx="783">2.8251836548442775</cx:pt>
          <cx:pt idx="784">6.5330886407749293</cx:pt>
          <cx:pt idx="785">6.5330886407749276</cx:pt>
          <cx:pt idx="786">8.2281309200575148</cx:pt>
          <cx:pt idx="787">8.4400112049678402</cx:pt>
          <cx:pt idx="788">3.2489442246649212</cx:pt>
          <cx:pt idx="789">7.3806097804162176</cx:pt>
          <cx:pt idx="790">6.5330886407749311</cx:pt>
          <cx:pt idx="791">3.0370639397545975</cx:pt>
          <cx:pt idx="792">8.2281309200575166</cx:pt>
          <cx:pt idx="793">3.8845850793958903</cx:pt>
          <cx:pt idx="794">3.9905252218510476</cx:pt>
          <cx:pt idx="795">3.8845850793958867</cx:pt>
          <cx:pt idx="796">6.5330886407749222</cx:pt>
          <cx:pt idx="797">7.6984302077817075</cx:pt>
          <cx:pt idx="798">4.4142857916716984</cx:pt>
          <cx:pt idx="799">8.1221907776023574</cx:pt>
          <cx:pt idx="800">6.8509090681404192</cx:pt>
          <cx:pt idx="801">4.732106219037183</cx:pt>
          <cx:pt idx="802">6.0033879284991247</cx:pt>
          <cx:pt idx="803">3.3548843671200874</cx:pt>
          <cx:pt idx="804">7.4865499228713839</cx:pt>
          <cx:pt idx="805">3.3548843671200892</cx:pt>
          <cx:pt idx="806">6.2152682134094395</cx:pt>
          <cx:pt idx="807">5.4736872162233183</cx:pt>
          <cx:pt idx="808">1.7657822302926611</cx:pt>
          <cx:pt idx="809">2.401423085023632</cx:pt>
          <cx:pt idx="810">5.1558667888578285</cx:pt>
          <cx:pt idx="811">5.7915076435888011</cx:pt>
          <cx:pt idx="812">0.6004406632858903</cx:pt>
          <cx:pt idx="813">7.4865499228713839</cx:pt>
          <cx:pt idx="814">6.3212083558646075</cx:pt>
          <cx:pt idx="815">8.6518914898781603</cx:pt>
          <cx:pt idx="816">6.0033879284991265</cx:pt>
          <cx:pt idx="817">7.486549922871391</cx:pt>
          <cx:pt idx="818">4.6261660765820274</cx:pt>
          <cx:pt idx="819">6.1093280709542856</cx:pt>
          <cx:pt idx="820">2.9311237972994384</cx:pt>
          <cx:pt idx="821">3.2489442246649229</cx:pt>
          <cx:pt idx="822">7.0627893530507357</cx:pt>
          <cx:pt idx="823">1.5539019453823446</cx:pt>
          <cx:pt idx="824">7.3806097804162212</cx:pt>
          <cx:pt idx="825">7.1687294955058967</cx:pt>
          <cx:pt idx="826">3.6727047944855631</cx:pt>
          <cx:pt idx="827">3.0370639397545993</cx:pt>
          <cx:pt idx="828">8.1221907776023574</cx:pt>
          <cx:pt idx="829">4.9439865039475066</cx:pt>
          <cx:pt idx="830">6.8509090681404121</cx:pt>
          <cx:pt idx="831">7.5924900653265466</cx:pt>
          <cx:pt idx="832">7.3806097804162212</cx:pt>
          <cx:pt idx="833">6.8509090681404121</cx:pt>
          <cx:pt idx="834">6.639028783230092</cx:pt>
          <cx:pt idx="835">6.0033879284991247</cx:pt>
          <cx:pt idx="836">2.2954829425684675</cx:pt>
          <cx:pt idx="837">7.380609780416223</cx:pt>
          <cx:pt idx="838">4.6261660765820203</cx:pt>
          <cx:pt idx="839">4.9439865039475102</cx:pt>
          <cx:pt idx="840">5.2618069313129894</cx:pt>
          <cx:pt idx="841">4.7321062190371848</cx:pt>
          <cx:pt idx="842">4.7321062190371865</cx:pt>
          <cx:pt idx="843">3.8845850793958903</cx:pt>
          <cx:pt idx="844">8.1221907776023503</cx:pt>
          <cx:pt idx="845">6.8509090681404103</cx:pt>
          <cx:pt idx="846">3.5667646520304093</cx:pt>
          <cx:pt idx="847">6.2152682134094412</cx:pt>
          <cx:pt idx="848">8.2281309200575183</cx:pt>
          <cx:pt idx="849">7.5924900653265466</cx:pt>
          <cx:pt idx="850">3.3548843671200821</cx:pt>
          <cx:pt idx="851">6.7449689256852565</cx:pt>
          <cx:pt idx="852">5.8974477860439656</cx:pt>
          <cx:pt idx="853">4.3083456492165411</cx:pt>
          <cx:pt idx="854">4.0964653643062157</cx:pt>
          <cx:pt idx="855">6.9568492105955801</cx:pt>
          <cx:pt idx="856">2.2954829425684729</cx:pt>
          <cx:pt idx="857">5.155866788857832</cx:pt>
          <cx:pt idx="858">1.7657822302926629</cx:pt>
          <cx:pt idx="859">2.6133033699339503</cx:pt>
          <cx:pt idx="860">6.744968925685253</cx:pt>
          <cx:pt idx="861">6.3212083558646075</cx:pt>
          <cx:pt idx="862">4.414285791671702</cx:pt>
          <cx:pt idx="863">7.9103104926920293</cx:pt>
          <cx:pt idx="864">3.3548843671200839</cx:pt>
          <cx:pt idx="865">4.0964653643062086</cx:pt>
          <cx:pt idx="866">5.4736872162233219</cx:pt>
          <cx:pt idx="867">1.6598420878375002</cx:pt>
          <cx:pt idx="868">3.3548843671200839</cx:pt>
          <cx:pt idx="869">7.6984302077817075</cx:pt>
          <cx:pt idx="870">5.1558667888578338</cx:pt>
          <cx:pt idx="871">8.7578316323333212</cx:pt>
          <cx:pt idx="872">0.91826109065137129</cx:pt>
          <cx:pt idx="873">5.1558667888578338</cx:pt>
          <cx:pt idx="874">6.2152682134094412</cx:pt>
          <cx:pt idx="875">5.3677470737681592</cx:pt>
          <cx:pt idx="876">7.0627893530507357</cx:pt>
          <cx:pt idx="877">5.6855675011336384</cx:pt>
          <cx:pt idx="878">6.0033879284991229</cx:pt>
          <cx:pt idx="879">4.3083456492165375</cx:pt>
          <cx:pt idx="880">4.0964653643062139</cx:pt>
          <cx:pt idx="881">8.3340710625126775</cx:pt>
          <cx:pt idx="882">6.8509090681404174</cx:pt>
          <cx:pt idx="883">4.7321062190371794</cx:pt>
          <cx:pt idx="884">3.5667646520304057</cx:pt>
          <cx:pt idx="885">5.685567501133642</cx:pt>
          <cx:pt idx="886">6.7449689256852565</cx:pt>
          <cx:pt idx="887">2.2954829425684729</cx:pt>
          <cx:pt idx="888">7.2746696379610629</cx:pt>
          <cx:pt idx="889">7.0627893530507357</cx:pt>
          <cx:pt idx="890">5.2618069313129912</cx:pt>
          <cx:pt idx="891">8.3340710625126775</cx:pt>
          <cx:pt idx="892">6.8509090681404121</cx:pt>
          <cx:pt idx="893">6.0033879284991158</cx:pt>
          <cx:pt idx="894">7.3806097804162212</cx:pt>
          <cx:pt idx="895">6.3212083558646057</cx:pt>
          <cx:pt idx="896">5.4736872162233201</cx:pt>
          <cx:pt idx="897">8.0162506351471894</cx:pt>
          <cx:pt idx="898">7.062789353050734</cx:pt>
          <cx:pt idx="899">8.3340710625126793</cx:pt>
          <cx:pt idx="900">1.7657822302926611</cx:pt>
          <cx:pt idx="901">8.0162506351471929</cx:pt>
          <cx:pt idx="902">5.1558667888578285</cx:pt>
          <cx:pt idx="903">7.3806097804162212</cx:pt>
          <cx:pt idx="904">2.7192435123891148</cx:pt>
          <cx:pt idx="905">4.7321062190371883</cx:pt>
          <cx:pt idx="906">5.1558667888578373</cx:pt>
          <cx:pt idx="907">5.155866788857832</cx:pt>
          <cx:pt idx="908">8.7578316323333283</cx:pt>
          <cx:pt idx="909">4.4142857916717038</cx:pt>
          <cx:pt idx="910">8.2281309200575166</cx:pt>
          <cx:pt idx="911">1.1301413755616929</cx:pt>
          <cx:pt idx="912">7.6984302077817057</cx:pt>
          <cx:pt idx="913">8.0162506351471912</cx:pt>
          <cx:pt idx="914">7.168729495505902</cx:pt>
          <cx:pt idx="915">5.3677470737681574</cx:pt>
          <cx:pt idx="916">7.5924900653265412</cx:pt>
          <cx:pt idx="917">6.0033879284991301</cx:pt>
          <cx:pt idx="918">6.7449689256852494</cx:pt>
          <cx:pt idx="919">2.1895428001133119</cx:pt>
          <cx:pt idx="920">4.6261660765820203</cx:pt>
          <cx:pt idx="921">2.9311237972994384</cx:pt>
          <cx:pt idx="922">6.6390287832300903</cx:pt>
          <cx:pt idx="923">4.4142857916716949</cx:pt>
          <cx:pt idx="924">4.4142857916716984</cx:pt>
          <cx:pt idx="925">3.8845850793958867</cx:pt>
          <cx:pt idx="926">4.0964653643062121</cx:pt>
          <cx:pt idx="927">7.2746696379610611</cx:pt>
          <cx:pt idx="928">3.8845850793958885</cx:pt>
          <cx:pt idx="929">8.1221907776023574</cx:pt>
          <cx:pt idx="930">5.2618069313129912</cx:pt>
          <cx:pt idx="931">6.0033879284991301</cx:pt>
          <cx:pt idx="932">5.3677470737681592</cx:pt>
          <cx:pt idx="933">3.4608245095752483</cx:pt>
          <cx:pt idx="934">8.6518914898781656</cx:pt>
          <cx:pt idx="935">5.0499266464026746</cx:pt>
          <cx:pt idx="936">4.8380463614923475</cx:pt>
          <cx:pt idx="937">4.2024055067613695</cx:pt>
          <cx:pt idx="938">6.5330886407749311</cx:pt>
          <cx:pt idx="939">3.884585079395892</cx:pt>
          <cx:pt idx="940">4.8380463614923421</cx:pt>
          <cx:pt idx="941">5.2618069313129929</cx:pt>
          <cx:pt idx="942">2.7192435123891112</cx:pt>
          <cx:pt idx="943">3.460824509575243</cx:pt>
          <cx:pt idx="944">1.3420216604720183</cx:pt>
          <cx:pt idx="945">6.7449689256852512</cx:pt>
          <cx:pt idx="946">3.5667646520304057</cx:pt>
          <cx:pt idx="947">6.639028783230092</cx:pt>
          <cx:pt idx="948">4.3083456492165375</cx:pt>
          <cx:pt idx="949">5.3677470737681574</cx:pt>
          <cx:pt idx="950">5.7915076435888029</cx:pt>
          <cx:pt idx="951">3.1430040822097673</cx:pt>
          <cx:pt idx="952">7.9103104926920347</cx:pt>
          <cx:pt idx="953">7.6984302077817057</cx:pt>
          <cx:pt idx="954">6.8509090681404174</cx:pt>
          <cx:pt idx="955">2.8251836548442739</cx:pt>
          <cx:pt idx="956">6.9568492105955801</cx:pt>
          <cx:pt idx="957">4.4142857916716984</cx:pt>
          <cx:pt idx="958">5.3677470737681539</cx:pt>
          <cx:pt idx="959">2.1895428001133084</cx:pt>
          <cx:pt idx="960">5.0499266464026693</cx:pt>
          <cx:pt idx="961">4.6261660765820256</cx:pt>
          <cx:pt idx="962">7.4865499228713857</cx:pt>
          <cx:pt idx="963">7.804370350236872</cx:pt>
          <cx:pt idx="964">3.3548843671200803</cx:pt>
          <cx:pt idx="965">3.9905252218510565</cx:pt>
          <cx:pt idx="966">4.3083456492165411</cx:pt>
          <cx:pt idx="967">6.639028783230092</cx:pt>
          <cx:pt idx="968">5.4736872162233183</cx:pt>
          <cx:pt idx="969">4.520225934126854</cx:pt>
          <cx:pt idx="970">2.1895428001133084</cx:pt>
          <cx:pt idx="971">2.0836026576581439</cx:pt>
          <cx:pt idx="972">7.0627893530507393</cx:pt>
          <cx:pt idx="973">5.8974477860439656</cx:pt>
          <cx:pt idx="974">7.2746696379610576</cx:pt>
          <cx:pt idx="975">5.6855675011336402</cx:pt>
          <cx:pt idx="976">6.6390287832300885</cx:pt>
          <cx:pt idx="977">5.6855675011336348</cx:pt>
          <cx:pt idx="978">4.0964653643062103</cx:pt>
          <cx:pt idx="979">6.4271484983197684</cx:pt>
          <cx:pt idx="980">6.7449689256852494</cx:pt>
          <cx:pt idx="981">7.168729495505902</cx:pt>
          <cx:pt idx="982">5.7915076435887975</cx:pt>
          <cx:pt idx="983">5.0499266464026746</cx:pt>
          <cx:pt idx="984">6.8509090681404157</cx:pt>
          <cx:pt idx="985">7.4865499228713821</cx:pt>
          <cx:pt idx="986">6.6390287832300885</cx:pt>
          <cx:pt idx="987">6.427148498319772</cx:pt>
          <cx:pt idx="988">4.5202259341268594</cx:pt>
          <cx:pt idx="989">5.897447786043962</cx:pt>
          <cx:pt idx="990">7.2746696379610629</cx:pt>
          <cx:pt idx="991">8.2281309200575166</cx:pt>
          <cx:pt idx="992">5.8974477860439585</cx:pt>
          <cx:pt idx="993">2.0836026576581457</cx:pt>
          <cx:pt idx="994">7.2746696379610576</cx:pt>
          <cx:pt idx="995">6.1093280709542856</cx:pt>
          <cx:pt idx="996">3.7786449369407311</cx:pt>
          <cx:pt idx="997">5.6855675011336437</cx:pt>
          <cx:pt idx="998">7.2746696379610629</cx:pt>
          <cx:pt idx="999">2.1895428001133048</cx:pt>
          <cx:pt idx="1000">0.60044066328588852</cx:pt>
          <cx:pt idx="1001">2.7192435123891201</cx:pt>
          <cx:pt idx="1002">1.5539019453823339</cx:pt>
          <cx:pt idx="1003">3.7786449369407276</cx:pt>
          <cx:pt idx="1004">4.9439865039475066</cx:pt>
          <cx:pt idx="1005">4.3083456492165375</cx:pt>
          <cx:pt idx="1006">5.579627358678481</cx:pt>
          <cx:pt idx="1007">7.4865499228713857</cx:pt>
          <cx:pt idx="1008">8.1221907776023503</cx:pt>
          <cx:pt idx="1009">4.9439865039475066</cx:pt>
          <cx:pt idx="1010">6.7449689256852512</cx:pt>
          <cx:pt idx="1011">6.8509090681404121</cx:pt>
          <cx:pt idx="1012">1.6598420878375002</cx:pt>
          <cx:pt idx="1013">8.1221907776023503</cx:pt>
          <cx:pt idx="1014">8.2281309200575183</cx:pt>
          <cx:pt idx="1015">3.5667646520304093</cx:pt>
          <cx:pt idx="1016">5.4736872162233183</cx:pt>
          <cx:pt idx="1017">7.0627893530507304</cx:pt>
          <cx:pt idx="1018">6.0033879284991194</cx:pt>
          <cx:pt idx="1019">7.4865499228713839</cx:pt>
          <cx:pt idx="1020">5.579627358678481</cx:pt>
          <cx:pt idx="1021">5.2618069313129929</cx:pt>
          <cx:pt idx="1022">3.6727047944855631</cx:pt>
          <cx:pt idx="1023">6.5330886407749293</cx:pt>
          <cx:pt idx="1024">2.8251836548442792</cx:pt>
          <cx:pt idx="1025">5.7915076435888011</cx:pt>
          <cx:pt idx="1026">4.7321062190371865</cx:pt>
          <cx:pt idx="1027">6.1093280709542856</cx:pt>
          <cx:pt idx="1028">3.3548843671200856</cx:pt>
          <cx:pt idx="1029">7.1687294955058967</cx:pt>
          <cx:pt idx="1030">5.0499266464026675</cx:pt>
          <cx:pt idx="1031">3.6727047944855684</cx:pt>
          <cx:pt idx="1032">2.9311237972994331</cx:pt>
          <cx:pt idx="1033">5.897447786043962</cx:pt>
          <cx:pt idx="1034">3.4608245095752448</cx:pt>
          <cx:pt idx="1035">3.9905252218510512</cx:pt>
          <cx:pt idx="1036">5.3677470737681592</cx:pt>
          <cx:pt idx="1037">5.4736872162233183</cx:pt>
          <cx:pt idx="1038">2.6133033699339556</cx:pt>
          <cx:pt idx="1039">6.6390287832300956</cx:pt>
          <cx:pt idx="1040">4.3083456492165428</cx:pt>
          <cx:pt idx="1041">9.0756520596988111</cx:pt>
          <cx:pt idx="1042">2.7192435123891094</cx:pt>
          <cx:pt idx="1043">5.0499266464026746</cx:pt>
          <cx:pt idx="1044">5.473687216223313</cx:pt>
          <cx:pt idx="1045">5.1558667888578302</cx:pt>
          <cx:pt idx="1046">6.2152682134094501</cx:pt>
          <cx:pt idx="1047">4.8380463614923404</cx:pt>
          <cx:pt idx="1048">5.6855675011336402</cx:pt>
          <cx:pt idx="1049">3.9905252218510512</cx:pt>
          <cx:pt idx="1050">3.5667646520304039</cx:pt>
          <cx:pt idx="1051">7.8043703502368666</cx:pt>
          <cx:pt idx="1052">4.6261660765820238</cx:pt>
          <cx:pt idx="1053">6.427148498319772</cx:pt>
          <cx:pt idx="1054">8.8637717747884874</cx:pt>
          <cx:pt idx="1055">6.4271484983197702</cx:pt>
          <cx:pt idx="1056">4.6261660765820167</cx:pt>
          <cx:pt idx="1057">1.8717223727478203</cx:pt>
          <cx:pt idx="1058">6.9568492105955677</cx:pt>
          <cx:pt idx="1059">2.8251836548442792</cx:pt>
          <cx:pt idx="1060">8.5459513474229993</cx:pt>
          <cx:pt idx="1061">5.7915076435887958</cx:pt>
          <cx:pt idx="1062">7.6984302077817093</cx:pt>
          <cx:pt idx="1063">3.143004082209762</cx:pt>
          <cx:pt idx="1064">3.6727047944855684</cx:pt>
          <cx:pt idx="1065">8.8637717747884892</cx:pt>
          <cx:pt idx="1066">3.9905252218510565</cx:pt>
          <cx:pt idx="1067">3.143004082209762</cx:pt>
          <cx:pt idx="1068">4.0964653643062139</cx:pt>
          <cx:pt idx="1069">5.473687216223313</cx:pt>
          <cx:pt idx="1070">8.2281309200575183</cx:pt>
          <cx:pt idx="1071">5.2618069313129912</cx:pt>
          <cx:pt idx="1072">3.9905252218510565</cx:pt>
          <cx:pt idx="1073">5.6855675011336348</cx:pt>
          <cx:pt idx="1074">3.4608245095752448</cx:pt>
          <cx:pt idx="1075">5.5796273586784757</cx:pt>
          <cx:pt idx="1076">3.3548843671200839</cx:pt>
          <cx:pt idx="1077">8.1221907776023539</cx:pt>
          <cx:pt idx="1078">6.3212083558646057</cx:pt>
          <cx:pt idx="1079">4.2024055067613801</cx:pt>
          <cx:pt idx="1080">5.579627358678481</cx:pt>
          <cx:pt idx="1081">4.6261660765820256</cx:pt>
          <cx:pt idx="1082">2.7192435123891165</cx:pt>
          <cx:pt idx="1083">7.592490065326543</cx:pt>
          <cx:pt idx="1084">2.7192435123891165</cx:pt>
          <cx:pt idx="1085">6.5330886407749293</cx:pt>
          <cx:pt idx="1086">5.0499266464026693</cx:pt>
          <cx:pt idx="1087">2.4014230850236284</cx:pt>
          <cx:pt idx="1088">6.109328070954291</cx:pt>
          <cx:pt idx="1089">3.6727047944855684</cx:pt>
          <cx:pt idx="1090">4.8380463614923457</cx:pt>
          <cx:pt idx="1091">3.5667646520304039</cx:pt>
          <cx:pt idx="1092">7.486549922871391</cx:pt>
          <cx:pt idx="1093">8.7578316323333265</cx:pt>
          <cx:pt idx="1094">3.5667646520304039</cx:pt>
          <cx:pt idx="1095">1.5539019453823393</cx:pt>
          <cx:pt idx="1096">5.4736872162233183</cx:pt>
          <cx:pt idx="1097">2.7192435123891183</cx:pt>
          <cx:pt idx="1098">2.8251836548442739</cx:pt>
          <cx:pt idx="1099">3.990525221851053</cx:pt>
          <cx:pt idx="1100">7.6984302077817075</cx:pt>
          <cx:pt idx="1101">3.4608245095752483</cx:pt>
          <cx:pt idx="1102">3.5667646520304075</cx:pt>
          <cx:pt idx="1103">1.7657822302926558</cx:pt>
          <cx:pt idx="1104">7.8043703502368684</cx:pt>
          <cx:pt idx="1105">3.460824509575243</cx:pt>
          <cx:pt idx="1106">3.2489442246649229</cx:pt>
          <cx:pt idx="1107">6.956849210595573</cx:pt>
          <cx:pt idx="1108">4.2024055067613801</cx:pt>
          <cx:pt idx="1109">3.5667646520304022</cx:pt>
          <cx:pt idx="1110">5.7915076435888029</cx:pt>
          <cx:pt idx="1111">7.3806097804162176</cx:pt>
          <cx:pt idx="1112">6.0033879284991247</cx:pt>
          <cx:pt idx="1113">1.4479618029271721</cx:pt>
          <cx:pt idx="1114">4.5202259341268647</cx:pt>
          <cx:pt idx="1115">7.5924900653265466</cx:pt>
          <cx:pt idx="1116">7.2746696379610611</cx:pt>
          <cx:pt idx="1117">4.8380463614923457</cx:pt>
          <cx:pt idx="1118">7.1687294955058967</cx:pt>
          <cx:pt idx="1119">3.778644936940724</cx:pt>
          <cx:pt idx="1120">1.9776625152029847</cx:pt>
          <cx:pt idx="1121">8.1221907776023556</cx:pt>
          <cx:pt idx="1122">6.4271484983197684</cx:pt>
          <cx:pt idx="1123">4.8380463614923457</cx:pt>
          <cx:pt idx="1124">5.6855675011336437</cx:pt>
          <cx:pt idx="1125">5.7915076435887958</cx:pt>
          <cx:pt idx="1126">6.1093280709542856</cx:pt>
          <cx:pt idx="1127">6.5330886407749365</cx:pt>
          <cx:pt idx="1128">3.9905252218510601</cx:pt>
          <cx:pt idx="1129">3.9905252218510476</cx:pt>
          <cx:pt idx="1130">8.2281309200575183</cx:pt>
          <cx:pt idx="1131">6.744968925685253</cx:pt>
          <cx:pt idx="1132">5.8974477860439656</cx:pt>
          <cx:pt idx="1133">6.0033879284991194</cx:pt>
          <cx:pt idx="1134">1.5539019453823339</cx:pt>
          <cx:pt idx="1135">6.4271484983197702</cx:pt>
          <cx:pt idx="1136">4.9439865039475102</cx:pt>
          <cx:pt idx="1137">7.4865499228713892</cx:pt>
          <cx:pt idx="1138">2.1895428001133066</cx:pt>
          <cx:pt idx="1139">6.2152682134094466</cx:pt>
          <cx:pt idx="1140">5.6855675011336437</cx:pt>
          <cx:pt idx="1141">8.3340710625126775</cx:pt>
          <cx:pt idx="1142">5.3677470737681539</cx:pt>
          <cx:pt idx="1143">3.4608245095752501</cx:pt>
          <cx:pt idx="1144">3.8845850793958938</cx:pt>
          <cx:pt idx="1145">6.4271484983197702</cx:pt>
          <cx:pt idx="1146">6.8509090681404121</cx:pt>
          <cx:pt idx="1147">2.8251836548442792</cx:pt>
          <cx:pt idx="1148">7.1687294955058931</cx:pt>
          <cx:pt idx="1149">8.0162506351471912</cx:pt>
          <cx:pt idx="1150">1.5539019453823411</cx:pt>
          <cx:pt idx="1151">7.6984302077817075</cx:pt>
          <cx:pt idx="1152">5.4736872162233201</cx:pt>
          <cx:pt idx="1153">6.1093280709542856</cx:pt>
          <cx:pt idx="1154">4.7321062190371883</cx:pt>
          <cx:pt idx="1155">3.3548843671200821</cx:pt>
          <cx:pt idx="1156">2.7192435123891165</cx:pt>
          <cx:pt idx="1157">2.2954829425684675</cx:pt>
          <cx:pt idx="1158">2.1895428001133119</cx:pt>
          <cx:pt idx="1159">4.520225934126854</cx:pt>
          <cx:pt idx="1160">5.8974477860439656</cx:pt>
          <cx:pt idx="1161">5.7915076435888029</cx:pt>
          <cx:pt idx="1162">8.3340710625126793</cx:pt>
          <cx:pt idx="1163">7.1687294955058931</cx:pt>
          <cx:pt idx="1164">7.5924900653265466</cx:pt>
          <cx:pt idx="1165">7.5924900653265448</cx:pt>
          <cx:pt idx="1166">4.5202259341268594</cx:pt>
          <cx:pt idx="1167">6.8509090681404157</cx:pt>
          <cx:pt idx="1168">2.5073632274787894</cx:pt>
          <cx:pt idx="1169">7.4865499228713785</cx:pt>
          <cx:pt idx="1170">3.6727047944855631</cx:pt>
          <cx:pt idx="1171">4.3083456492165357</cx:pt>
          <cx:pt idx="1172">5.7915076435888011</cx:pt>
          <cx:pt idx="1173">4.8380463614923475</cx:pt>
          <cx:pt idx="1174">5.685567501133642</cx:pt>
          <cx:pt idx="1175">3.0370639397546011</cx:pt>
          <cx:pt idx="1176">2.5073632274787947</cx:pt>
          <cx:pt idx="1177">8.0162506351471894</cx:pt>
          <cx:pt idx="1178">1.4479618029271792</cx:pt>
          <cx:pt idx="1179">3.4608245095752448</cx:pt>
          <cx:pt idx="1180">5.5796273586784757</cx:pt>
          <cx:pt idx="1181">6.0033879284991247</cx:pt>
          <cx:pt idx="1182">7.486549922871391</cx:pt>
          <cx:pt idx="1183">7.3806097804162176</cx:pt>
          <cx:pt idx="1184">1.9776625152029883</cx:pt>
          <cx:pt idx="1185">4.0964653643062139</cx:pt>
          <cx:pt idx="1186">6.0033879284991247</cx:pt>
          <cx:pt idx="1187">4.5202259341268576</cx:pt>
          <cx:pt idx="1188">4.3083456492165322</cx:pt>
          <cx:pt idx="1189">6.2152682134094484</cx:pt>
          <cx:pt idx="1190">8.3340710625126757</cx:pt>
          <cx:pt idx="1191">7.8043703502368684</cx:pt>
          <cx:pt idx="1192">3.6727047944855649</cx:pt>
          <cx:pt idx="1193">7.9103104926920311</cx:pt>
          <cx:pt idx="1194">5.3677470737681592</cx:pt>
          <cx:pt idx="1195">3.037063939754594</cx:pt>
          <cx:pt idx="1196">5.1558667888578373</cx:pt>
          <cx:pt idx="1197">8.228130920057513</cx:pt>
          <cx:pt idx="1198">3.7786449369407311</cx:pt>
          <cx:pt idx="1199">1.8717223727478203</cx:pt>
          <cx:pt idx="1200">5.2618069313129929</cx:pt>
          <cx:pt idx="1201">6.6390287832300956</cx:pt>
          <cx:pt idx="1202">5.3677470737681574</cx:pt>
          <cx:pt idx="1203">8.1221907776023574</cx:pt>
          <cx:pt idx="1204">2.4014230850236356</cx:pt>
          <cx:pt idx="1205">8.1221907776023574</cx:pt>
          <cx:pt idx="1206">3.0370639397546011</cx:pt>
          <cx:pt idx="1207">6.9568492105955748</cx:pt>
          <cx:pt idx="1208">1.0242012331065269</cx:pt>
          <cx:pt idx="1209">7.2746696379610629</cx:pt>
          <cx:pt idx="1210">5.1558667888578302</cx:pt>
          <cx:pt idx="1211">0.91826109065136596</cx:pt>
          <cx:pt idx="1212">7.1687294955058931</cx:pt>
          <cx:pt idx="1213">8.9697119172436501</cx:pt>
          <cx:pt idx="1214">0.91826109065137307</cx:pt>
          <cx:pt idx="1215">6.2152682134094501</cx:pt>
          <cx:pt idx="1216">4.9439865039475013</cx:pt>
          <cx:pt idx="1217">2.5073632274787965</cx:pt>
          <cx:pt idx="1218">2.9311237972994384</cx:pt>
          <cx:pt idx="1219">3.3548843671200803</cx:pt>
          <cx:pt idx="1220">5.1558667888578285</cx:pt>
          <cx:pt idx="1221">1.1301413755616947</cx:pt>
          <cx:pt idx="1222">1.3420216604720165</cx:pt>
          <cx:pt idx="1223">7.4865499228713839</cx:pt>
          <cx:pt idx="1224">4.7321062190371812</cx:pt>
          <cx:pt idx="1225">3.5667646520304022</cx:pt>
          <cx:pt idx="1226">5.5796273586784757</cx:pt>
          <cx:pt idx="1227">5.4736872162233148</cx:pt>
          <cx:pt idx="1228">4.6261660765820274</cx:pt>
          <cx:pt idx="1229">3.2489442246649229</cx:pt>
          <cx:pt idx="1230">3.6727047944855666</cx:pt>
          <cx:pt idx="1231">7.804370350236872</cx:pt>
          <cx:pt idx="1232">3.9905252218510512</cx:pt>
          <cx:pt idx="1233">6.2152682134094484</cx:pt>
          <cx:pt idx="1234">8.0162506351471894</cx:pt>
          <cx:pt idx="1235">4.8380463614923492</cx:pt>
          <cx:pt idx="1236">6.9568492105955801</cx:pt>
          <cx:pt idx="1237">5.685567501133642</cx:pt>
          <cx:pt idx="1238">6.3212083558646075</cx:pt>
          <cx:pt idx="1239">5.6855675011336402</cx:pt>
          <cx:pt idx="1240">5.6855675011336402</cx:pt>
          <cx:pt idx="1241">6.8509090681404174</cx:pt>
          <cx:pt idx="1242">5.0499266464026693</cx:pt>
          <cx:pt idx="1243">7.1687294955058967</cx:pt>
          <cx:pt idx="1244">3.6727047944855684</cx:pt>
          <cx:pt idx="1245">5.4736872162233148</cx:pt>
          <cx:pt idx="1246">6.0033879284991247</cx:pt>
          <cx:pt idx="1247">8.0162506351471965</cx:pt>
          <cx:pt idx="1248">6.6390287832300956</cx:pt>
          <cx:pt idx="1249">5.3677470737681539</cx:pt>
          <cx:pt idx="1250">2.9311237972994384</cx:pt>
          <cx:pt idx="1251">3.2489442246649212</cx:pt>
          <cx:pt idx="1252">1.1301413755616876</cx:pt>
          <cx:pt idx="1253">2.0836026576581457</cx:pt>
          <cx:pt idx="1254">8.0162506351471965</cx:pt>
          <cx:pt idx="1255">5.0499266464026693</cx:pt>
          <cx:pt idx="1256">4.308345649216534</cx:pt>
          <cx:pt idx="1257">1.7657822302926593</cx:pt>
          <cx:pt idx="1258">5.155866788857832</cx:pt>
          <cx:pt idx="1259">3.1430040822097638</cx:pt>
          <cx:pt idx="1260">4.9439865039475084</cx:pt>
          <cx:pt idx="1261">4.096465364306221</cx:pt>
          <cx:pt idx="1262">4.4142857916716967</cx:pt>
          <cx:pt idx="1263">2.7192435123891094</cx:pt>
          <cx:pt idx="1264">4.5202259341268594</cx:pt>
          <cx:pt idx="1265">6.7449689256852583</cx:pt>
          <cx:pt idx="1266">6.639028783230092</cx:pt>
          <cx:pt idx="1267">7.8043703502368684</cx:pt>
          <cx:pt idx="1268">2.4014230850236338</cx:pt>
          <cx:pt idx="1269">7.5924900653265466</cx:pt>
          <cx:pt idx="1270">4.2024055067613748</cx:pt>
          <cx:pt idx="1271">5.1558667888578285</cx:pt>
          <cx:pt idx="1272">5.4736872162233219</cx:pt>
          <cx:pt idx="1273">4.6261660765820274</cx:pt>
          <cx:pt idx="1274">2.8251836548442757</cx:pt>
          <cx:pt idx="1275">4.4142857916717038</cx:pt>
          <cx:pt idx="1276">4.308345649216534</cx:pt>
          <cx:pt idx="1277">3.7786449369407276</cx:pt>
          <cx:pt idx="1278">5.0499266464026693</cx:pt>
          <cx:pt idx="1279">5.1558667888578285</cx:pt>
          <cx:pt idx="1280">3.9905252218510601</cx:pt>
          <cx:pt idx="1281">4.9439865039475102</cx:pt>
          <cx:pt idx="1282">6.4271484983197684</cx:pt>
          <cx:pt idx="1283">3.7786449369407311</cx:pt>
          <cx:pt idx="1284">5.2618069313129912</cx:pt>
          <cx:pt idx="1285">2.8251836548442775</cx:pt>
          <cx:pt idx="1286">6.639028783230092</cx:pt>
          <cx:pt idx="1287">3.5667646520304093</cx:pt>
          <cx:pt idx="1288">2.8251836548442775</cx:pt>
          <cx:pt idx="1289">4.2024055067613748</cx:pt>
          <cx:pt idx="1290">2.7192435123891094</cx:pt>
          <cx:pt idx="1291">6.0033879284991247</cx:pt>
          <cx:pt idx="1292">7.0627893530507304</cx:pt>
          <cx:pt idx="1293">7.6984302077817057</cx:pt>
          <cx:pt idx="1294">6.4271484983197684</cx:pt>
          <cx:pt idx="1295">5.4736872162233148</cx:pt>
          <cx:pt idx="1296">7.062789353050734</cx:pt>
          <cx:pt idx="1297">3.6727047944855631</cx:pt>
          <cx:pt idx="1298">7.486549922871391</cx:pt>
          <cx:pt idx="1299">2.189542800113303</cx:pt>
          <cx:pt idx="1300">7.2746696379610629</cx:pt>
          <cx:pt idx="1301">7.5924900653265466</cx:pt>
          <cx:pt idx="1302">9.181592202153972</cx:pt>
          <cx:pt idx="1303">2.2954829425684729</cx:pt>
          <cx:pt idx="1304">5.579627358678481</cx:pt>
          <cx:pt idx="1305">5.4736872162233166</cx:pt>
          <cx:pt idx="1306">3.6727047944855649</cx:pt>
          <cx:pt idx="1307">4.5202259341268647</cx:pt>
          <cx:pt idx="1308">6.3212083558646093</cx:pt>
          <cx:pt idx="1309">1.1301413755616894</cx:pt>
          <cx:pt idx="1310">6.1093280709542856</cx:pt>
          <cx:pt idx="1311">7.4865499228713768</cx:pt>
          <cx:pt idx="1312">4.9439865039475031</cx:pt>
          <cx:pt idx="1313">2.4014230850236356</cx:pt>
          <cx:pt idx="1314">4.0964653643062068</cx:pt>
          <cx:pt idx="1315">4.0964653643062192</cx:pt>
          <cx:pt idx="1316">5.7915076435888064</cx:pt>
          <cx:pt idx="1317">6.6390287832300956</cx:pt>
          <cx:pt idx="1318">4.3083456492165357</cx:pt>
          <cx:pt idx="1319">5.0499266464026746</cx:pt>
          <cx:pt idx="1320">5.473687216223313</cx:pt>
          <cx:pt idx="1321">2.9311237972994331</cx:pt>
          <cx:pt idx="1322">2.2954829425684675</cx:pt>
          <cx:pt idx="1323">5.3677470737681592</cx:pt>
          <cx:pt idx="1324">4.6261660765820221</cx:pt>
          <cx:pt idx="1325">5.1558667888578302</cx:pt>
          <cx:pt idx="1326">2.8251836548442792</cx:pt>
          <cx:pt idx="1327">6.7449689256852583</cx:pt>
          <cx:pt idx="1328">2.9311237972994437</cx:pt>
          <cx:pt idx="1329">7.5924900653265466</cx:pt>
          <cx:pt idx="1330">5.2618069313129929</cx:pt>
          <cx:pt idx="1331">5.0499266464026711</cx:pt>
          <cx:pt idx="1332">5.7915076435888047</cx:pt>
          <cx:pt idx="1333">3.4608245095752466</cx:pt>
          <cx:pt idx="1334">6.639028783230092</cx:pt>
          <cx:pt idx="1335">2.9311237972994437</cx:pt>
          <cx:pt idx="1336">7.3806097804162283</cx:pt>
          <cx:pt idx="1337">2.4014230850236284</cx:pt>
          <cx:pt idx="1338">3.4608245095752483</cx:pt>
          <cx:pt idx="1339">7.0627893530507393</cx:pt>
          <cx:pt idx="1340">7.6984302077817039</cx:pt>
          <cx:pt idx="1341">5.5796273586784793</cx:pt>
          <cx:pt idx="1342">4.8380463614923492</cx:pt>
          <cx:pt idx="1343">6.8509090681404192</cx:pt>
          <cx:pt idx="1344">3.8845850793958903</cx:pt>
          <cx:pt idx="1345">6.2152682134094448</cx:pt>
          <cx:pt idx="1346">8.1221907776023574</cx:pt>
          <cx:pt idx="1347">3.5667646520304022</cx:pt>
          <cx:pt idx="1348">7.9103104926920293</cx:pt>
          <cx:pt idx="1349">6.7449689256852565</cx:pt>
          <cx:pt idx="1350">7.380609780416223</cx:pt>
          <cx:pt idx="1351">3.5667646520304039</cx:pt>
          <cx:pt idx="1352">7.062789353050734</cx:pt>
          <cx:pt idx="1353">2.4014230850236284</cx:pt>
          <cx:pt idx="1354">3.037063939754594</cx:pt>
          <cx:pt idx="1355">6.0033879284991283</cx:pt>
          <cx:pt idx="1356">4.6261660765820274</cx:pt>
          <cx:pt idx="1357">6.1093280709542821</cx:pt>
          <cx:pt idx="1358">1.9776625152029883</cx:pt>
          <cx:pt idx="1359">2.5073632274787894</cx:pt>
          <cx:pt idx="1360">3.0370639397545993</cx:pt>
          <cx:pt idx="1361">3.4608245095752501</cx:pt>
          <cx:pt idx="1362">7.6984302077817075</cx:pt>
          <cx:pt idx="1363">2.6133033699339485</cx:pt>
          <cx:pt idx="1364">3.6727047944855666</cx:pt>
          <cx:pt idx="1365">2.2954829425684657</cx:pt>
          <cx:pt idx="1366">8.334071062512681</cx:pt>
          <cx:pt idx="1367">5.0499266464026711</cx:pt>
          <cx:pt idx="1368">2.2954829425684675</cx:pt>
          <cx:pt idx="1369">2.9311237972994384</cx:pt>
          <cx:pt idx="1370">6.2152682134094466</cx:pt>
          <cx:pt idx="1371">7.6984302077817057</cx:pt>
          <cx:pt idx="1372">4.7321062190371883</cx:pt>
          <cx:pt idx="1373">4.0964653643062086</cx:pt>
          <cx:pt idx="1374">3.6727047944855631</cx:pt>
          <cx:pt idx="1375">5.0499266464026746</cx:pt>
          <cx:pt idx="1376">7.4865499228713821</cx:pt>
          <cx:pt idx="1377">8.4400112049678384</cx:pt>
          <cx:pt idx="1378">5.1558667888578373</cx:pt>
          <cx:pt idx="1379">4.2024055067613748</cx:pt>
          <cx:pt idx="1380">4.4142857916716913</cx:pt>
          <cx:pt idx="1381">7.1687294955058931</cx:pt>
          <cx:pt idx="1382">4.8380463614923421</cx:pt>
          <cx:pt idx="1383">7.9103104926920276</cx:pt>
          <cx:pt idx="1384">6.9568492105955766</cx:pt>
          <cx:pt idx="1385">6.6390287832300903</cx:pt>
          <cx:pt idx="1386">6.2152682134094466</cx:pt>
          <cx:pt idx="1387">7.2746696379610611</cx:pt>
          <cx:pt idx="1388">6.0033879284991247</cx:pt>
          <cx:pt idx="1389">6.0033879284991194</cx:pt>
          <cx:pt idx="1390">4.6261660765820256</cx:pt>
          <cx:pt idx="1391">7.5924900653265466</cx:pt>
          <cx:pt idx="1392">7.592490065326543</cx:pt>
          <cx:pt idx="1393">3.0370639397545958</cx:pt>
          <cx:pt idx="1394">4.2024055067613695</cx:pt>
          <cx:pt idx="1395">3.990525221851053</cx:pt>
          <cx:pt idx="1396">4.6261660765820238</cx:pt>
          <cx:pt idx="1397">2.083602657658151</cx:pt>
          <cx:pt idx="1398">5.7915076435888029</cx:pt>
          <cx:pt idx="1399">7.8043703502368702</cx:pt>
          <cx:pt idx="1400">3.9905252218510476</cx:pt>
          <cx:pt idx="1401">6.1093280709542874</cx:pt>
          <cx:pt idx="1402">1.9776625152029847</cx:pt>
          <cx:pt idx="1403">6.7449689256852512</cx:pt>
          <cx:pt idx="1404">4.4142857916716984</cx:pt>
          <cx:pt idx="1405">7.6984302077817057</cx:pt>
          <cx:pt idx="1406">1.8717223727478274</cx:pt>
          <cx:pt idx="1407">4.8380463614923404</cx:pt>
          <cx:pt idx="1408">4.4142857916717002</cx:pt>
          <cx:pt idx="1409">3.5667646520304093</cx:pt>
          <cx:pt idx="1410">3.8845850793958903</cx:pt>
          <cx:pt idx="1411">3.7786449369407222</cx:pt>
          <cx:pt idx="1412">6.3212083558646075</cx:pt>
          <cx:pt idx="1413">7.8043703502368738</cx:pt>
          <cx:pt idx="1414">8.1221907776023485</cx:pt>
          <cx:pt idx="1415">8.0162506351471929</cx:pt>
          <cx:pt idx="1416">1.9776625152029883</cx:pt>
          <cx:pt idx="1417">6.639028783230092</cx:pt>
          <cx:pt idx="1418">7.2746696379610576</cx:pt>
          <cx:pt idx="1419">3.5667646520304039</cx:pt>
          <cx:pt idx="1420">1.9776625152029812</cx:pt>
          <cx:pt idx="1421">4.4142857916717002</cx:pt>
          <cx:pt idx="1422">5.5796273586784793</cx:pt>
          <cx:pt idx="1423">2.6133033699339538</cx:pt>
          <cx:pt idx="1424">3.4608245095752448</cx:pt>
          <cx:pt idx="1425">6.7449689256852512</cx:pt>
          <cx:pt idx="1426">1.1301413755616876</cx:pt>
          <cx:pt idx="1427">5.579627358678481</cx:pt>
          <cx:pt idx="1428">2.5073632274787858</cx:pt>
          <cx:pt idx="1429">3.884585079395892</cx:pt>
          <cx:pt idx="1430">4.3083456492165304</cx:pt>
          <cx:pt idx="1431">3.1430040822097602</cx:pt>
          <cx:pt idx="1432">6.2152682134094466</cx:pt>
          <cx:pt idx="1433">4.9439865039475084</cx:pt>
          <cx:pt idx="1434">5.0499266464026675</cx:pt>
          <cx:pt idx="1435">6.7449689256852512</cx:pt>
          <cx:pt idx="1436">3.1430040822097602</cx:pt>
          <cx:pt idx="1437">8.0162506351471947</cx:pt>
          <cx:pt idx="1438">3.1430040822097673</cx:pt>
          <cx:pt idx="1439">4.5202259341268647</cx:pt>
          <cx:pt idx="1440">1.659842087837502</cx:pt>
          <cx:pt idx="1441">8.1221907776023574</cx:pt>
          <cx:pt idx="1442">5.0499266464026764</cx:pt>
          <cx:pt idx="1443">8.6518914898781674</cx:pt>
          <cx:pt idx="1444">1.977662515202983</cx:pt>
          <cx:pt idx="1445">5.473687216223313</cx:pt>
          <cx:pt idx="1446">4.9439865039475031</cx:pt>
          <cx:pt idx="1447">3.0370639397545993</cx:pt>
          <cx:pt idx="1448">3.4608245095752448</cx:pt>
          <cx:pt idx="1449">4.6261660765820238</cx:pt>
          <cx:pt idx="1450">7.9103104926920276</cx:pt>
          <cx:pt idx="1451">6.8509090681404121</cx:pt>
          <cx:pt idx="1452">5.8974477860439656</cx:pt>
          <cx:pt idx="1453">8.5459513474230011</cx:pt>
          <cx:pt idx="1454">5.8974477860439656</cx:pt>
          <cx:pt idx="1455">4.6261660765820256</cx:pt>
          <cx:pt idx="1456">8.0162506351471912</cx:pt>
          <cx:pt idx="1457">7.3806097804162176</cx:pt>
          <cx:pt idx="1458">2.8251836548442792</cx:pt>
          <cx:pt idx="1459">4.8380463614923492</cx:pt>
          <cx:pt idx="1460">5.1558667888578302</cx:pt>
          <cx:pt idx="1461">4.9439865039475084</cx:pt>
          <cx:pt idx="1462">4.6261660765820238</cx:pt>
          <cx:pt idx="1463">7.380609780416223</cx:pt>
          <cx:pt idx="1464">1.8717223727478238</cx:pt>
          <cx:pt idx="1465">5.4736872162233219</cx:pt>
          <cx:pt idx="1466">3.5667646520304057</cx:pt>
          <cx:pt idx="1467">6.2152682134094519</cx:pt>
          <cx:pt idx="1468">5.7915076435888011</cx:pt>
          <cx:pt idx="1469">4.3083456492165322</cx:pt>
          <cx:pt idx="1470">7.592490065326543</cx:pt>
          <cx:pt idx="1471">6.2152682134094466</cx:pt>
          <cx:pt idx="1472">8.440011204967842</cx:pt>
          <cx:pt idx="1473">3.9905252218510476</cx:pt>
          <cx:pt idx="1474">7.168729495505902</cx:pt>
          <cx:pt idx="1475">3.3548843671200839</cx:pt>
          <cx:pt idx="1476">8.5459513474230011</cx:pt>
          <cx:pt idx="1477">5.7915076435888047</cx:pt>
          <cx:pt idx="1478">5.3677470737681574</cx:pt>
          <cx:pt idx="1479">6.427148498319772</cx:pt>
          <cx:pt idx="1480">7.486549922871391</cx:pt>
          <cx:pt idx="1481">5.3677470737681556</cx:pt>
          <cx:pt idx="1482">4.3083456492165411</cx:pt>
          <cx:pt idx="1483">6.8509090681404068</cx:pt>
          <cx:pt idx="1484">5.8974477860439656</cx:pt>
          <cx:pt idx="1485">3.143004082209762</cx:pt>
          <cx:pt idx="1486">7.168729495505902</cx:pt>
          <cx:pt idx="1487">5.2618069313129965</cx:pt>
          <cx:pt idx="1488">5.3677470737681556</cx:pt>
          <cx:pt idx="1489">2.9311237972994384</cx:pt>
          <cx:pt idx="1490">3.8845850793958938</cx:pt>
          <cx:pt idx="1491">3.460824509575243</cx:pt>
          <cx:pt idx="1492">6.4271484983197613</cx:pt>
          <cx:pt idx="1493">4.096465364306221</cx:pt>
          <cx:pt idx="1494">3.6727047944855649</cx:pt>
          <cx:pt idx="1495">4.7321062190371848</cx:pt>
          <cx:pt idx="1496">2.1895428001133066</cx:pt>
          <cx:pt idx="1497">6.4271484983197684</cx:pt>
          <cx:pt idx="1498">2.9311237972994366</cx:pt>
          <cx:pt idx="1499">6.5330886407749311</cx:pt>
          <cx:pt idx="1500">6.2152682134094484</cx:pt>
          <cx:pt idx="1501">2.6133033699339538</cx:pt>
          <cx:pt idx="1502">3.6727047944855702</cx:pt>
          <cx:pt idx="1503">3.1430040822097602</cx:pt>
          <cx:pt idx="1504">1.2360815180168538</cx:pt>
          <cx:pt idx="1505">2.4014230850236338</cx:pt>
          <cx:pt idx="1506">6.5330886407749222</cx:pt>
          <cx:pt idx="1507">4.0964653643062157</cx:pt>
          <cx:pt idx="1508">5.8974477860439638</cx:pt>
          <cx:pt idx="1509">2.401423085023632</cx:pt>
          <cx:pt idx="1510">5.8974477860439567</cx:pt>
          <cx:pt idx="1511">5.2618069313129912</cx:pt>
          <cx:pt idx="1512">3.143004082209762</cx:pt>
          <cx:pt idx="1513">2.0836026576581492</cx:pt>
          <cx:pt idx="1514">8.2281309200575183</cx:pt>
          <cx:pt idx="1515">4.7321062190371865</cx:pt>
          <cx:pt idx="1516">4.8380463614923492</cx:pt>
          <cx:pt idx="1517">7.4865499228713839</cx:pt>
          <cx:pt idx="1518">2.4014230850236267</cx:pt>
          <cx:pt idx="1519">3.2489442246649229</cx:pt>
          <cx:pt idx="1520">8.5459513474230011</cx:pt>
          <cx:pt idx="1521">5.2618069313129912</cx:pt>
          <cx:pt idx="1522">1.5539019453823411</cx:pt>
          <cx:pt idx="1523">3.0370639397546046</cx:pt>
          <cx:pt idx="1524">6.5330886407749293</cx:pt>
          <cx:pt idx="1525">6.5330886407749276</cx:pt>
          <cx:pt idx="1526">1.0242012331065269</cx:pt>
          <cx:pt idx="1527">1.2360815180168503</cx:pt>
          <cx:pt idx="1528">7.4865499228713821</cx:pt>
          <cx:pt idx="1529">5.4736872162233166</cx:pt>
          <cx:pt idx="1530">4.5202259341268647</cx:pt>
          <cx:pt idx="1531">2.6133033699339538</cx:pt>
          <cx:pt idx="1532">5.685567501133642</cx:pt>
          <cx:pt idx="1533">7.5924900653265466</cx:pt>
          <cx:pt idx="1534">8.8637717747884874</cx:pt>
          <cx:pt idx="1535">4.308345649216534</cx:pt>
          <cx:pt idx="1536">4.5202259341268629</cx:pt>
          <cx:pt idx="1537">7.3806097804162158</cx:pt>
          <cx:pt idx="1538">6.109328070954291</cx:pt>
          <cx:pt idx="1539">7.1687294955058949</cx:pt>
          <cx:pt idx="1540">3.1430040822097602</cx:pt>
          <cx:pt idx="1541">2.401423085023632</cx:pt>
          <cx:pt idx="1542">3.4608245095752483</cx:pt>
          <cx:pt idx="1543">4.8380463614923475</cx:pt>
          <cx:pt idx="1544">6.6390287832300938</cx:pt>
          <cx:pt idx="1545">4.3083456492165304</cx:pt>
          <cx:pt idx="1546">5.579627358678481</cx:pt>
          <cx:pt idx="1547">7.2746696379610576</cx:pt>
          <cx:pt idx="1548">7.1687294955058984</cx:pt>
          <cx:pt idx="1549">5.0499266464026711</cx:pt>
          <cx:pt idx="1550">6.7449689256852547</cx:pt>
          <cx:pt idx="1551">7.4865499228713839</cx:pt>
          <cx:pt idx="1552">7.6984302077817057</cx:pt>
          <cx:pt idx="1553">8.1221907776023574</cx:pt>
          <cx:pt idx="1554">2.1895428001133048</cx:pt>
          <cx:pt idx="1555">2.2954829425684675</cx:pt>
          <cx:pt idx="1556">7.3806097804162176</cx:pt>
          <cx:pt idx="1557">5.155866788857832</cx:pt>
          <cx:pt idx="1558">4.5202259341268558</cx:pt>
          <cx:pt idx="1559">7.9103104926920293</cx:pt>
          <cx:pt idx="1560">4.9439865039475102</cx:pt>
          <cx:pt idx="1561">2.7192435123891148</cx:pt>
          <cx:pt idx="1562">8.5459513474230047</cx:pt>
          <cx:pt idx="1563">5.5796273586784793</cx:pt>
          <cx:pt idx="1564">7.804370350236872</cx:pt>
          <cx:pt idx="1565">4.8380463614923439</cx:pt>
          <cx:pt idx="1566">7.2746696379610576</cx:pt>
          <cx:pt idx="1567">4.5202259341268629</cx:pt>
          <cx:pt idx="1568">1.6598420878374984</cx:pt>
          <cx:pt idx="1569">6.2152682134094484</cx:pt>
          <cx:pt idx="1570">6.4271484983197684</cx:pt>
          <cx:pt idx="1571">3.8845850793958938</cx:pt>
          <cx:pt idx="1572">6.1093280709542821</cx:pt>
          <cx:pt idx="1573">7.3806097804162194</cx:pt>
          <cx:pt idx="1574">6.7449689256852565</cx:pt>
          <cx:pt idx="1575">6.6390287832300885</cx:pt>
          <cx:pt idx="1576">7.6984302077817075</cx:pt>
          <cx:pt idx="1577">4.4142857916716913</cx:pt>
          <cx:pt idx="1578">2.7192435123891165</cx:pt>
          <cx:pt idx="1579">5.5796273586784757</cx:pt>
          <cx:pt idx="1580">7.9103104926920293</cx:pt>
          <cx:pt idx="1581">4.2024055067613748</cx:pt>
          <cx:pt idx="1582">6.5330886407749311</cx:pt>
          <cx:pt idx="1583">7.0627893530507411</cx:pt>
          <cx:pt idx="1584">7.6984302077817075</cx:pt>
          <cx:pt idx="1585">7.2746696379610576</cx:pt>
          <cx:pt idx="1586">3.9905252218510565</cx:pt>
          <cx:pt idx="1587">7.168729495505902</cx:pt>
          <cx:pt idx="1588">6.4271484983197666</cx:pt>
          <cx:pt idx="1589">2.0836026576581475</cx:pt>
          <cx:pt idx="1590">4.6261660765820167</cx:pt>
          <cx:pt idx="1591">5.3677470737681592</cx:pt>
          <cx:pt idx="1592">2.2954829425684711</cx:pt>
          <cx:pt idx="1593">5.7915076435887975</cx:pt>
          <cx:pt idx="1594">6.5330886407749311</cx:pt>
          <cx:pt idx="1595">7.5924900653265448</cx:pt>
          <cx:pt idx="1596">6.2152682134094501</cx:pt>
          <cx:pt idx="1597">5.1558667888578302</cx:pt>
          <cx:pt idx="1598">6.9568492105955748</cx:pt>
          <cx:pt idx="1599">1.3420216604720183</cx:pt>
          <cx:pt idx="1600">6.3212083558646093</cx:pt>
          <cx:pt idx="1601">4.2024055067613695</cx:pt>
          <cx:pt idx="1602">6.4271484983197684</cx:pt>
          <cx:pt idx="1603">7.1687294955058949</cx:pt>
          <cx:pt idx="1604">1.4479618029271775</cx:pt>
          <cx:pt idx="1605">6.744968925685253</cx:pt>
          <cx:pt idx="1606">8.6518914898781656</cx:pt>
          <cx:pt idx="1607">6.8509090681404139</cx:pt>
          <cx:pt idx="1608">5.1558667888578356</cx:pt>
          <cx:pt idx="1609">6.639028783230092</cx:pt>
          <cx:pt idx="1610">3.0370639397545993</cx:pt>
          <cx:pt idx="1611">1.2360815180168485</cx:pt>
          <cx:pt idx="1612">2.0836026576581421</cx:pt>
          <cx:pt idx="1613">3.143004082209762</cx:pt>
          <cx:pt idx="1614">4.2024055067613801</cx:pt>
          <cx:pt idx="1615">3.8845850793958903</cx:pt>
          <cx:pt idx="1616">7.6984302077817075</cx:pt>
          <cx:pt idx="1617">5.5796273586784793</cx:pt>
          <cx:pt idx="1618">6.2152682134094466</cx:pt>
          <cx:pt idx="1619">6.4271484983197684</cx:pt>
          <cx:pt idx="1620">2.7192435123891094</cx:pt>
          <cx:pt idx="1621">3.4608245095752501</cx:pt>
          <cx:pt idx="1622">8.1221907776023556</cx:pt>
          <cx:pt idx="1623">2.189542800113303</cx:pt>
          <cx:pt idx="1624">7.3806097804162176</cx:pt>
          <cx:pt idx="1625">2.7192435123891148</cx:pt>
          <cx:pt idx="1626">5.2618069313129912</cx:pt>
          <cx:pt idx="1627">5.2618069313129912</cx:pt>
          <cx:pt idx="1628">7.8043703502368684</cx:pt>
          <cx:pt idx="1629">2.1895428001133066</cx:pt>
          <cx:pt idx="1630">2.2954829425684729</cx:pt>
          <cx:pt idx="1631">7.2746696379610629</cx:pt>
          <cx:pt idx="1632">7.9103104926920329</cx:pt>
          <cx:pt idx="1633">3.9905252218510476</cx:pt>
          <cx:pt idx="1634">7.6984302077817039</cx:pt>
          <cx:pt idx="1635">4.5202259341268594</cx:pt>
          <cx:pt idx="1636">2.2954829425684711</cx:pt>
          <cx:pt idx="1637">8.5459513474229993</cx:pt>
          <cx:pt idx="1638">5.1558667888578285</cx:pt>
          <cx:pt idx="1639">8.0162506351471947</cx:pt>
          <cx:pt idx="1640">8.2281309200575183</cx:pt>
          <cx:pt idx="1641">4.7321062190371812</cx:pt>
          <cx:pt idx="1642">4.6261660765820256</cx:pt>
          <cx:pt idx="1643">5.4736872162233219</cx:pt>
          <cx:pt idx="1644">6.639028783230092</cx:pt>
          <cx:pt idx="1645">6.0033879284991194</cx:pt>
          <cx:pt idx="1646">3.3548843671200821</cx:pt>
          <cx:pt idx="1647">2.2954829425684675</cx:pt>
          <cx:pt idx="1648">4.0964653643062139</cx:pt>
          <cx:pt idx="1649">5.579627358678481</cx:pt>
          <cx:pt idx="1650">3.9905252218510512</cx:pt>
          <cx:pt idx="1651">6.3212083558646075</cx:pt>
          <cx:pt idx="1652">7.6984302077817075</cx:pt>
          <cx:pt idx="1653">1.5539019453823339</cx:pt>
          <cx:pt idx="1654">3.778644936940724</cx:pt>
          <cx:pt idx="1655">3.7786449369407293</cx:pt>
          <cx:pt idx="1656">6.4271484983197702</cx:pt>
          <cx:pt idx="1657">2.189542800113303</cx:pt>
          <cx:pt idx="1658">2.5073632274787947</cx:pt>
          <cx:pt idx="1659">7.9103104926920293</cx:pt>
          <cx:pt idx="1660">5.3677470737681592</cx:pt>
          <cx:pt idx="1661">7.2746696379610576</cx:pt>
          <cx:pt idx="1662">3.7786449369407276</cx:pt>
          <cx:pt idx="1663">3.1430040822097602</cx:pt>
          <cx:pt idx="1664">5.5796273586784828</cx:pt>
          <cx:pt idx="1665">3.884585079395892</cx:pt>
          <cx:pt idx="1666">3.9905252218510547</cx:pt>
          <cx:pt idx="1667">7.380609780416223</cx:pt>
          <cx:pt idx="1668">0.70638080574104412</cx:pt>
          <cx:pt idx="1669">4.8380463614923457</cx:pt>
          <cx:pt idx="1670">3.6727047944855702</cx:pt>
          <cx:pt idx="1671">3.990525221851053</cx:pt>
          <cx:pt idx="1672">6.956849210595573</cx:pt>
          <cx:pt idx="1673">2.1895428001133048</cx:pt>
          <cx:pt idx="1674">4.8380463614923492</cx:pt>
          <cx:pt idx="1675">5.5796273586784757</cx:pt>
          <cx:pt idx="1676">4.2024055067613748</cx:pt>
          <cx:pt idx="1677">4.6261660765820167</cx:pt>
          <cx:pt idx="1678">8.0162506351471894</cx:pt>
          <cx:pt idx="1679">7.5924900653265466</cx:pt>
          <cx:pt idx="1680">2.7192435123891112</cx:pt>
          <cx:pt idx="1681">6.3212083558646039</cx:pt>
          <cx:pt idx="1682">3.4608245095752448</cx:pt>
          <cx:pt idx="1683">2.8251836548442792</cx:pt>
          <cx:pt idx="1684">5.3677470737681556</cx:pt>
          <cx:pt idx="1685">5.8974477860439638</cx:pt>
          <cx:pt idx="1686">3.7786449369407258</cx:pt>
          <cx:pt idx="1687">8.1221907776023574</cx:pt>
          <cx:pt idx="1688">1.6598420878374949</cx:pt>
          <cx:pt idx="1689">1.1301413755616876</cx:pt>
          <cx:pt idx="1690">2.5073632274787929</cx:pt>
          <cx:pt idx="1691">4.3083456492165375</cx:pt>
          <cx:pt idx="1692">7.6984302077817128</cx:pt>
          <cx:pt idx="1693">6.9568492105955766</cx:pt>
          <cx:pt idx="1694">8.8637717747884874</cx:pt>
          <cx:pt idx="1695">1.871722372747822</cx:pt>
          <cx:pt idx="1696">6.5330886407749311</cx:pt>
          <cx:pt idx="1697">4.5202259341268647</cx:pt>
          <cx:pt idx="1698">7.4865499228713857</cx:pt>
          <cx:pt idx="1699">7.5924900653265466</cx:pt>
          <cx:pt idx="1700">1.4479618029271775</cx:pt>
          <cx:pt idx="1701">6.2152682134094501</cx:pt>
          <cx:pt idx="1702">8.2281309200575166</cx:pt>
          <cx:pt idx="1703">4.8380463614923439</cx:pt>
          <cx:pt idx="1704">2.6133033699339485</cx:pt>
          <cx:pt idx="1705">7.9103104926920293</cx:pt>
          <cx:pt idx="1706">3.3548843671200803</cx:pt>
          <cx:pt idx="1707">5.1558667888578338</cx:pt>
          <cx:pt idx="1708">5.4736872162233148</cx:pt>
          <cx:pt idx="1709">5.3677470737681592</cx:pt>
          <cx:pt idx="1710">7.8043703502368649</cx:pt>
          <cx:pt idx="1711">3.0370639397546011</cx:pt>
          <cx:pt idx="1712">7.9103104926920293</cx:pt>
          <cx:pt idx="1713">6.2152682134094484</cx:pt>
          <cx:pt idx="1714">8.7578316323333265</cx:pt>
          <cx:pt idx="1715">6.3212083558646075</cx:pt>
          <cx:pt idx="1716">7.2746696379610629</cx:pt>
          <cx:pt idx="1717">5.1558667888578285</cx:pt>
          <cx:pt idx="1718">2.1895428001133066</cx:pt>
          <cx:pt idx="1719">0.70638080574105122</cx:pt>
          <cx:pt idx="1720">8.1221907776023539</cx:pt>
          <cx:pt idx="1721">5.2618069313129894</cx:pt>
          <cx:pt idx="1722">6.744968925685253</cx:pt>
          <cx:pt idx="1723">6.2152682134094501</cx:pt>
          <cx:pt idx="1724">5.0499266464026711</cx:pt>
          <cx:pt idx="1725">7.804370350236872</cx:pt>
          <cx:pt idx="1726">5.5796273586784775</cx:pt>
          <cx:pt idx="1727">8.1221907776023574</cx:pt>
          <cx:pt idx="1728">3.0370639397546011</cx:pt>
          <cx:pt idx="1729">6.639028783230092</cx:pt>
          <cx:pt idx="1730">5.8974477860439638</cx:pt>
          <cx:pt idx="1731">4.308345649216534</cx:pt>
          <cx:pt idx="1732">3.6727047944855631</cx:pt>
          <cx:pt idx="1733">2.7192435123891201</cx:pt>
          <cx:pt idx="1734">2.1895428001133048</cx:pt>
          <cx:pt idx="1735">4.0964653643062157</cx:pt>
          <cx:pt idx="1736">6.9568492105955784</cx:pt>
          <cx:pt idx="1737">4.8380463614923475</cx:pt>
          <cx:pt idx="1738">2.2954829425684675</cx:pt>
          <cx:pt idx="1739">3.9905252218510547</cx:pt>
          <cx:pt idx="1740">3.6727047944855684</cx:pt>
          <cx:pt idx="1741">7.6984302077817075</cx:pt>
          <cx:pt idx="1742">5.7915076435887975</cx:pt>
          <cx:pt idx="1743">5.4736872162233219</cx:pt>
          <cx:pt idx="1744">5.1558667888578302</cx:pt>
          <cx:pt idx="1745">5.2618069313129912</cx:pt>
          <cx:pt idx="1746">2.7192435123891112</cx:pt>
          <cx:pt idx="1747">3.6727047944855631</cx:pt>
          <cx:pt idx="1748">2.4014230850236284</cx:pt>
          <cx:pt idx="1749">3.5667646520304022</cx:pt>
          <cx:pt idx="1750">2.2954829425684729</cx:pt>
          <cx:pt idx="1751">3.8845850793958885</cx:pt>
          <cx:pt idx="1752">4.0964653643062139</cx:pt>
          <cx:pt idx="1753">6.9568492105955748</cx:pt>
          <cx:pt idx="1754">3.7786449369407329</cx:pt>
          <cx:pt idx="1755">8.2281309200575148</cx:pt>
          <cx:pt idx="1756">5.2618069313129894</cx:pt>
          <cx:pt idx="1757">1.977662515202983</cx:pt>
          <cx:pt idx="1758">8.1221907776023556</cx:pt>
          <cx:pt idx="1759">4.7321062190371848</cx:pt>
          <cx:pt idx="1760">2.8251836548442757</cx:pt>
          <cx:pt idx="1761">5.8974477860439638</cx:pt>
          <cx:pt idx="1762">7.2746696379610629</cx:pt>
          <cx:pt idx="1763">2.9311237972994384</cx:pt>
          <cx:pt idx="1764">4.2024055067613748</cx:pt>
          <cx:pt idx="1765">5.6855675011336384</cx:pt>
          <cx:pt idx="1766">3.9905252218510476</cx:pt>
          <cx:pt idx="1767">2.6133033699339521</cx:pt>
          <cx:pt idx="1768">1.8717223727478238</cx:pt>
          <cx:pt idx="1769">6.8509090681404192</cx:pt>
          <cx:pt idx="1770">6.7449689256852583</cx:pt>
          <cx:pt idx="1771">3.990525221851053</cx:pt>
          <cx:pt idx="1772">6.956849210595573</cx:pt>
          <cx:pt idx="1773">1.9776625152029901</cx:pt>
          <cx:pt idx="1774">2.5073632274787894</cx:pt>
          <cx:pt idx="1775">6.8509090681404139</cx:pt>
          <cx:pt idx="1776">4.8380463614923492</cx:pt>
          <cx:pt idx="1777">7.4865499228713821</cx:pt>
          <cx:pt idx="1778">3.0370639397545993</cx:pt>
          <cx:pt idx="1779">5.8974477860439638</cx:pt>
          <cx:pt idx="1780">4.2024055067613695</cx:pt>
          <cx:pt idx="1781">8.0162506351471894</cx:pt>
          <cx:pt idx="1782">6.4271484983197738</cx:pt>
          <cx:pt idx="1783">2.8251836548442704</cx:pt>
          <cx:pt idx="1784">7.5924900653265448</cx:pt>
          <cx:pt idx="1785">5.3677470737681539</cx:pt>
          <cx:pt idx="1786">1.977662515202983</cx:pt>
          <cx:pt idx="1787">6.5330886407749311</cx:pt>
          <cx:pt idx="1788">5.2618069313129894</cx:pt>
          <cx:pt idx="1789">5.8974477860439602</cx:pt>
          <cx:pt idx="1790">5.7915076435888029</cx:pt>
          <cx:pt idx="1791">3.4608245095752412</cx:pt>
          <cx:pt idx="1792">5.579627358678481</cx:pt>
          <cx:pt idx="1793">7.5924900653265448</cx:pt>
          <cx:pt idx="1794">6.639028783230092</cx:pt>
          <cx:pt idx="1795">6.2152682134094466</cx:pt>
          <cx:pt idx="1796">4.6261660765820256</cx:pt>
          <cx:pt idx="1797">6.956849210595573</cx:pt>
          <cx:pt idx="1798">4.0964653643062139</cx:pt>
          <cx:pt idx="1799">7.1687294955058967</cx:pt>
          <cx:pt idx="1800">2.5073632274787876</cx:pt>
          <cx:pt idx="1801">1.8717223727478256</cx:pt>
          <cx:pt idx="1802">4.9439865039475102</cx:pt>
          <cx:pt idx="1803">2.7192435123891148</cx:pt>
          <cx:pt idx="1804">6.1093280709542874</cx:pt>
          <cx:pt idx="1805">3.9905252218510601</cx:pt>
          <cx:pt idx="1806">6.3212083558645986</cx:pt>
          <cx:pt idx="1807">1.8717223727478203</cx:pt>
          <cx:pt idx="1808">6.0033879284991194</cx:pt>
          <cx:pt idx="1809">6.3212083558646093</cx:pt>
          <cx:pt idx="1810">6.1093280709542839</cx:pt>
          <cx:pt idx="1811">7.6984302077817075</cx:pt>
          <cx:pt idx="1812">8.2281309200575183</cx:pt>
          <cx:pt idx="1813">6.4271484983197666</cx:pt>
          <cx:pt idx="1814">5.155866788857832</cx:pt>
          <cx:pt idx="1815">7.4865499228713821</cx:pt>
          <cx:pt idx="1816">8.2281309200575183</cx:pt>
          <cx:pt idx="1817">8.0162506351471965</cx:pt>
          <cx:pt idx="1818">4.7321062190371777</cx:pt>
          <cx:pt idx="1819">3.7786449369407222</cx:pt>
          <cx:pt idx="1820">4.5202259341268558</cx:pt>
          <cx:pt idx="1821">7.3806097804162212</cx:pt>
          <cx:pt idx="1822">6.3212083558646075</cx:pt>
          <cx:pt idx="1823">2.6133033699339538</cx:pt>
          <cx:pt idx="1824">2.8251836548442775</cx:pt>
          <cx:pt idx="1825">5.8974477860439567</cx:pt>
          <cx:pt idx="1826">7.6984302077817039</cx:pt>
          <cx:pt idx="1827">8.3340710625126793</cx:pt>
          <cx:pt idx="1828">7.380609780416223</cx:pt>
          <cx:pt idx="1829">7.6984302077817075</cx:pt>
          <cx:pt idx="1830">8.0162506351471912</cx:pt>
          <cx:pt idx="1831">4.5202259341268594</cx:pt>
          <cx:pt idx="1832">4.7321062190371848</cx:pt>
          <cx:pt idx="1833">2.5073632274787947</cx:pt>
          <cx:pt idx="1834">8.3340710625126793</cx:pt>
          <cx:pt idx="1835">8.3340710625126775</cx:pt>
          <cx:pt idx="1836">6.8509090681404139</cx:pt>
          <cx:pt idx="1837">5.897447786043962</cx:pt>
          <cx:pt idx="1838">8.0162506351471912</cx:pt>
          <cx:pt idx="1839">5.1558667888578302</cx:pt>
          <cx:pt idx="1840">6.5330886407749365</cx:pt>
          <cx:pt idx="1841">3.5667646520304057</cx:pt>
          <cx:pt idx="1842">7.5924900653265448</cx:pt>
          <cx:pt idx="1843">6.3212083558646039</cx:pt>
          <cx:pt idx="1844">8.2281309200575183</cx:pt>
          <cx:pt idx="1845">4.9439865039475084</cx:pt>
          <cx:pt idx="1846">4.5202259341268629</cx:pt>
          <cx:pt idx="1847">8.5459513474230047</cx:pt>
          <cx:pt idx="1848">6.3212083558646146</cx:pt>
          <cx:pt idx="1849">4.3083456492165357</cx:pt>
          <cx:pt idx="1850">7.2746696379610576</cx:pt>
          <cx:pt idx="1851">1.3420216604720165</cx:pt>
          <cx:pt idx="1852">6.0033879284991247</cx:pt>
          <cx:pt idx="1853">2.6133033699339538</cx:pt>
          <cx:pt idx="1854">4.3083456492165304</cx:pt>
          <cx:pt idx="1855">8.0162506351471894</cx:pt>
          <cx:pt idx="1856">1.3420216604720165</cx:pt>
          <cx:pt idx="1857">5.5796273586784775</cx:pt>
          <cx:pt idx="1858">2.6133033699339538</cx:pt>
          <cx:pt idx="1859">4.8380463614923475</cx:pt>
          <cx:pt idx="1860">5.1558667888578338</cx:pt>
          <cx:pt idx="1861">4.0964653643062139</cx:pt>
          <cx:pt idx="1862">3.6727047944855702</cx:pt>
          <cx:pt idx="1863">4.9439865039475102</cx:pt>
          <cx:pt idx="1864">6.6390287832300903</cx:pt>
          <cx:pt idx="1865">5.155866788857832</cx:pt>
          <cx:pt idx="1866">7.4865499228713839</cx:pt>
          <cx:pt idx="1867">4.3083456492165428</cx:pt>
          <cx:pt idx="1868">5.8974477860439567</cx:pt>
          <cx:pt idx="1869">3.6727047944855666</cx:pt>
          <cx:pt idx="1870">1.659842087837502</cx:pt>
          <cx:pt idx="1871">7.5924900653265466</cx:pt>
          <cx:pt idx="1872">6.4271484983197702</cx:pt>
          <cx:pt idx="1873">4.5202259341268576</cx:pt>
          <cx:pt idx="1874">3.5667646520304039</cx:pt>
          <cx:pt idx="1875">2.7192435123891165</cx:pt>
          <cx:pt idx="1876">5.8974477860439585</cx:pt>
          <cx:pt idx="1877">2.1895428001133048</cx:pt>
          <cx:pt idx="1878">6.9568492105955784</cx:pt>
          <cx:pt idx="1879">3.5667646520304022</cx:pt>
          <cx:pt idx="1880">6.4271484983197684</cx:pt>
          <cx:pt idx="1881">1.9776625152029794</cx:pt>
          <cx:pt idx="1882">5.6855675011336402</cx:pt>
          <cx:pt idx="1883">6.3212083558646075</cx:pt>
          <cx:pt idx="1884">2.5073632274787947</cx:pt>
          <cx:pt idx="1885">1.6598420878375002</cx:pt>
          <cx:pt idx="1886">5.2618069313129983</cx:pt>
          <cx:pt idx="1887">3.6727047944855666</cx:pt>
          <cx:pt idx="1888">8.2281309200575148</cx:pt>
          <cx:pt idx="1889">7.2746696379610594</cx:pt>
          <cx:pt idx="1890">1.659842087837502</cx:pt>
          <cx:pt idx="1891">5.2618069313129965</cx:pt>
          <cx:pt idx="1892">4.3083456492165428</cx:pt>
          <cx:pt idx="1893">3.4608245095752483</cx:pt>
          <cx:pt idx="1894">2.6133033699339574</cx:pt>
          <cx:pt idx="1895">5.3677470737681521</cx:pt>
          <cx:pt idx="1896">1.5539019453823393</cx:pt>
          <cx:pt idx="1897">4.2024055067613748</cx:pt>
          <cx:pt idx="1898">7.6984302077817075</cx:pt>
          <cx:pt idx="1899">5.7915076435888029</cx:pt>
          <cx:pt idx="1900">4.9439865039475102</cx:pt>
          <cx:pt idx="1901">6.0033879284991265</cx:pt>
          <cx:pt idx="1902">7.1687294955058967</cx:pt>
          <cx:pt idx="1903">5.0499266464026693</cx:pt>
          <cx:pt idx="1904">8.5459513474230029</cx:pt>
          <cx:pt idx="1905">6.7449689256852547</cx:pt>
          <cx:pt idx="1906">2.1895428001133048</cx:pt>
          <cx:pt idx="1907">4.2024055067613766</cx:pt>
          <cx:pt idx="1908">4.732106219037183</cx:pt>
          <cx:pt idx="1909">6.5330886407749293</cx:pt>
          <cx:pt idx="1910">3.6727047944855666</cx:pt>
          <cx:pt idx="1911">6.8509090681404121</cx:pt>
          <cx:pt idx="1912">2.4014230850236338</cx:pt>
          <cx:pt idx="1913">5.7915076435888029</cx:pt>
          <cx:pt idx="1914">5.3677470737681592</cx:pt>
          <cx:pt idx="1915">5.0499266464026711</cx:pt>
          <cx:pt idx="1916">3.8845850793958938</cx:pt>
          <cx:pt idx="1917">3.3548843671200839</cx:pt>
          <cx:pt idx="1918">5.473687216223313</cx:pt>
          <cx:pt idx="1919">4.3083456492165411</cx:pt>
          <cx:pt idx="1920">3.5667646520304022</cx:pt>
          <cx:pt idx="1921">3.2489442246649229</cx:pt>
          <cx:pt idx="1922">1.8717223727478238</cx:pt>
          <cx:pt idx="1923">2.6133033699339538</cx:pt>
          <cx:pt idx="1924">5.2618069313129947</cx:pt>
          <cx:pt idx="1925">7.0627893530507411</cx:pt>
          <cx:pt idx="1926">4.2024055067613748</cx:pt>
          <cx:pt idx="1927">5.579627358678481</cx:pt>
          <cx:pt idx="1928">3.7786449369407311</cx:pt>
          <cx:pt idx="1929">5.0499266464026693</cx:pt>
          <cx:pt idx="1930">8.1221907776023574</cx:pt>
          <cx:pt idx="1931">3.4608245095752501</cx:pt>
          <cx:pt idx="1932">5.685567501133642</cx:pt>
          <cx:pt idx="1933">7.4865499228713839</cx:pt>
          <cx:pt idx="1934">2.7192435123891165</cx:pt>
          <cx:pt idx="1935">6.6390287832300903</cx:pt>
          <cx:pt idx="1936">3.0370639397545958</cx:pt>
          <cx:pt idx="1937">7.6984302077817039</cx:pt>
          <cx:pt idx="1938">3.990525221851053</cx:pt>
          <cx:pt idx="1939">4.8380463614923546</cx:pt>
          <cx:pt idx="1940">2.6133033699339538</cx:pt>
          <cx:pt idx="1941">7.062789353050734</cx:pt>
          <cx:pt idx="1942">5.2618069313129929</cx:pt>
          <cx:pt idx="1943">6.8509090681404121</cx:pt>
          <cx:pt idx="1944">6.6390287832300903</cx:pt>
          <cx:pt idx="1945">6.7449689256852547</cx:pt>
          <cx:pt idx="1946">4.4142857916716984</cx:pt>
          <cx:pt idx="1947">0.81232094819621214</cx:pt>
          <cx:pt idx="1948">4.8380463614923439</cx:pt>
          <cx:pt idx="1949">3.6727047944855702</cx:pt>
          <cx:pt idx="1950">3.990525221851053</cx:pt>
          <cx:pt idx="1951">3.3548843671200856</cx:pt>
          <cx:pt idx="1952">6.7449689256852512</cx:pt>
          <cx:pt idx="1953">6.7449689256852512</cx:pt>
          <cx:pt idx="1954">3.037063939754594</cx:pt>
          <cx:pt idx="1955">1.2360815180168556</cx:pt>
          <cx:pt idx="1956">3.5667646520304004</cx:pt>
          <cx:pt idx="1957">6.5330886407749347</cx:pt>
          <cx:pt idx="1958">6.2152682134094466</cx:pt>
          <cx:pt idx="1959">7.1687294955058967</cx:pt>
          <cx:pt idx="1960">1.6598420878375055</cx:pt>
          <cx:pt idx="1961">8.1221907776023539</cx:pt>
          <cx:pt idx="1962">5.6855675011336348</cx:pt>
          <cx:pt idx="1963">2.1895428001133119</cx:pt>
          <cx:pt idx="1964">4.4142857916716984</cx:pt>
          <cx:pt idx="1965">3.5667646520304022</cx:pt>
          <cx:pt idx="1966">2.1895428001133119</cx:pt>
          <cx:pt idx="1967">5.8974477860439691</cx:pt>
          <cx:pt idx="1968">5.1558667888578302</cx:pt>
          <cx:pt idx="1969">2.7192435123891112</cx:pt>
          <cx:pt idx="1970">5.5796273586784757</cx:pt>
          <cx:pt idx="1971">7.4865499228713839</cx:pt>
          <cx:pt idx="1972">1.977662515202983</cx:pt>
          <cx:pt idx="1973">4.7321062190371865</cx:pt>
          <cx:pt idx="1974">1.7657822302926682</cx:pt>
          <cx:pt idx="1975">6.5330886407749222</cx:pt>
          <cx:pt idx="1976">7.4865499228713803</cx:pt>
          <cx:pt idx="1977">6.6390287832300956</cx:pt>
          <cx:pt idx="1978">3.0370639397546011</cx:pt>
          <cx:pt idx="1979">5.4736872162233148</cx:pt>
          <cx:pt idx="1980">5.4736872162233183</cx:pt>
          <cx:pt idx="1981">1.4479618029271721</cx:pt>
          <cx:pt idx="1982">3.990525221851053</cx:pt>
          <cx:pt idx="1983">2.4014230850236338</cx:pt>
          <cx:pt idx="1984">7.0627893530507357</cx:pt>
          <cx:pt idx="1985">8.5459513474229993</cx:pt>
          <cx:pt idx="1986">4.0964653643062086</cx:pt>
          <cx:pt idx="1987">6.5330886407749276</cx:pt>
          <cx:pt idx="1988">4.7321062190371812</cx:pt>
          <cx:pt idx="1989">6.8509090681404121</cx:pt>
          <cx:pt idx="1990">3.6727047944855649</cx:pt>
          <cx:pt idx="1991">7.3806097804162176</cx:pt>
          <cx:pt idx="1992">6.2152682134094501</cx:pt>
          <cx:pt idx="1993">2.1895428001133084</cx:pt>
          <cx:pt idx="1994">4.4142857916716984</cx:pt>
          <cx:pt idx="1995">7.5924900653265466</cx:pt>
          <cx:pt idx="1996">3.4608245095752501</cx:pt>
          <cx:pt idx="1997">6.109328070954291</cx:pt>
          <cx:pt idx="1998">6.0033879284991247</cx:pt>
          <cx:pt idx="1999">2.4014230850236284</cx:pt>
          <cx:pt idx="2000">6.9568492105955766</cx:pt>
          <cx:pt idx="2001">5.6855675011336348</cx:pt>
          <cx:pt idx="2002">5.2618069313129983</cx:pt>
          <cx:pt idx="2003">7.0627893530507357</cx:pt>
          <cx:pt idx="2004">7.168729495505902</cx:pt>
          <cx:pt idx="2005">5.579627358678481</cx:pt>
          <cx:pt idx="2006">8.1221907776023556</cx:pt>
          <cx:pt idx="2007">5.1558667888578285</cx:pt>
          <cx:pt idx="2008">7.4865499228713803</cx:pt>
          <cx:pt idx="2009">8.5459513474229993</cx:pt>
          <cx:pt idx="2010">7.9103104926920329</cx:pt>
          <cx:pt idx="2011">6.3212083558646075</cx:pt>
          <cx:pt idx="2012">8.2281309200575183</cx:pt>
          <cx:pt idx="2013">4.202405506761373</cx:pt>
          <cx:pt idx="2014">7.168729495505902</cx:pt>
          <cx:pt idx="2015">4.0964653643062139</cx:pt>
          <cx:pt idx="2016">3.2489442246649212</cx:pt>
          <cx:pt idx="2017">7.6984302077817075</cx:pt>
          <cx:pt idx="2018">6.5330886407749276</cx:pt>
          <cx:pt idx="2019">5.155866788857832</cx:pt>
          <cx:pt idx="2020">4.308345649216534</cx:pt>
          <cx:pt idx="2021">2.9311237972994331</cx:pt>
          <cx:pt idx="2022">5.8974477860439638</cx:pt>
          <cx:pt idx="2023">3.9905252218510476</cx:pt>
          <cx:pt idx="2024">7.380609780416223</cx:pt>
          <cx:pt idx="2025">4.3083456492165357</cx:pt>
          <cx:pt idx="2026">6.9568492105955784</cx:pt>
          <cx:pt idx="2027">6.9568492105955801</cx:pt>
          <cx:pt idx="2028">2.295482942568464</cx:pt>
          <cx:pt idx="2029">5.5796273586784793</cx:pt>
          <cx:pt idx="2030">9.181592202153972</cx:pt>
          <cx:pt idx="2031">6.2152682134094448</cx:pt>
          <cx:pt idx="2032">4.4142857916716984</cx:pt>
          <cx:pt idx="2033">7.4865499228713892</cx:pt>
          <cx:pt idx="2034">1.3420216604720094</cx:pt>
          <cx:pt idx="2035">1.6598420878375002</cx:pt>
          <cx:pt idx="2036">3.990525221851053</cx:pt>
          <cx:pt idx="2037">1.977662515202983</cx:pt>
          <cx:pt idx="2038">8.5459513474230011</cx:pt>
          <cx:pt idx="2039">8.1221907776023556</cx:pt>
          <cx:pt idx="2040">4.0964653643062192</cx:pt>
          <cx:pt idx="2041">6.427148498319772</cx:pt>
          <cx:pt idx="2042">8.0162506351471912</cx:pt>
          <cx:pt idx="2043">5.4736872162233166</cx:pt>
          <cx:pt idx="2044">5.473687216223313</cx:pt>
          <cx:pt idx="2045">8.3340710625126775</cx:pt>
          <cx:pt idx="2046">3.5667646520304039</cx:pt>
          <cx:pt idx="2047">3.7786449369407311</cx:pt>
          <cx:pt idx="2048">0.70638080574104234</cx:pt>
          <cx:pt idx="2049">6.7449689256852565</cx:pt>
          <cx:pt idx="2050">1.8717223727478203</cx:pt>
          <cx:pt idx="2051">6.5330886407749293</cx:pt>
          <cx:pt idx="2052">8.3340710625126793</cx:pt>
          <cx:pt idx="2053">5.1558667888578338</cx:pt>
          <cx:pt idx="2054">6.9568492105955677</cx:pt>
          <cx:pt idx="2055">6.3212083558646093</cx:pt>
          <cx:pt idx="2056">5.6855675011336437</cx:pt>
          <cx:pt idx="2057">3.5667646520304093</cx:pt>
          <cx:pt idx="2058">6.4271484983197702</cx:pt>
          <cx:pt idx="2059">3.0370639397546046</cx:pt>
          <cx:pt idx="2060">6.3212083558646039</cx:pt>
          <cx:pt idx="2061">5.3677470737681592</cx:pt>
          <cx:pt idx="2062">3.8845850793958885</cx:pt>
          <cx:pt idx="2063">6.8509090681404121</cx:pt>
          <cx:pt idx="2064">7.062789353050734</cx:pt>
          <cx:pt idx="2065">6.8509090681404139</cx:pt>
          <cx:pt idx="2066">7.5924900653265466</cx:pt>
          <cx:pt idx="2067">4.8380463614923475</cx:pt>
          <cx:pt idx="2068">3.0370639397546011</cx:pt>
          <cx:pt idx="2069">4.2024055067613766</cx:pt>
          <cx:pt idx="2070">4.8380463614923475</cx:pt>
          <cx:pt idx="2071">6.4271484983197702</cx:pt>
          <cx:pt idx="2072">5.6855675011336366</cx:pt>
          <cx:pt idx="2073">3.3548843671200892</cx:pt>
          <cx:pt idx="2074">4.3083456492165428</cx:pt>
          <cx:pt idx="2075">6.4271484983197702</cx:pt>
          <cx:pt idx="2076">6.1093280709542856</cx:pt>
          <cx:pt idx="2077">2.7192435123891148</cx:pt>
          <cx:pt idx="2078">7.4865499228713821</cx:pt>
          <cx:pt idx="2079">6.3212083558646146</cx:pt>
          <cx:pt idx="2080">6.5330886407749311</cx:pt>
          <cx:pt idx="2081">4.9439865039475102</cx:pt>
          <cx:pt idx="2082">8.5459513474230047</cx:pt>
          <cx:pt idx="2083">5.2618069313129894</cx:pt>
          <cx:pt idx="2084">7.6984302077817075</cx:pt>
          <cx:pt idx="2085">3.9905252218510512</cx:pt>
          <cx:pt idx="2086">5.2618069313129894</cx:pt>
          <cx:pt idx="2087">8.1221907776023574</cx:pt>
          <cx:pt idx="2088">5.579627358678481</cx:pt>
          <cx:pt idx="2089">7.0627893530507357</cx:pt>
          <cx:pt idx="2090">4.5202259341268594</cx:pt>
          <cx:pt idx="2091">2.5073632274787911</cx:pt>
          <cx:pt idx="2092">6.3212083558646057</cx:pt>
          <cx:pt idx="2093">7.5924900653265501</cx:pt>
          <cx:pt idx="2094">3.6727047944855631</cx:pt>
          <cx:pt idx="2095">1.4479618029271757</cx:pt>
          <cx:pt idx="2096">1.3420216604720094</cx:pt>
          <cx:pt idx="2097">6.5330886407749311</cx:pt>
          <cx:pt idx="2098">3.7786449369407329</cx:pt>
          <cx:pt idx="2099">4.9439865039475102</cx:pt>
          <cx:pt idx="2100">5.8974477860439638</cx:pt>
          <cx:pt idx="2101">7.2746696379610594</cx:pt>
          <cx:pt idx="2102">7.1687294955058967</cx:pt>
          <cx:pt idx="2103">2.8251836548442757</cx:pt>
          <cx:pt idx="2104">6.744968925685253</cx:pt>
          <cx:pt idx="2105">8.3340710625126793</cx:pt>
          <cx:pt idx="2106">8.4400112049678402</cx:pt>
          <cx:pt idx="2107">2.9311237972994402</cx:pt>
          <cx:pt idx="2108">1.8717223727478203</cx:pt>
          <cx:pt idx="2109">2.6133033699339538</cx:pt>
          <cx:pt idx="2110">2.9311237972994419</cx:pt>
          <cx:pt idx="2111">6.744968925685253</cx:pt>
          <cx:pt idx="2112">3.9905252218510512</cx:pt>
          <cx:pt idx="2113">4.7321062190371865</cx:pt>
          <cx:pt idx="2114">2.8251836548442721</cx:pt>
          <cx:pt idx="2115">8.1221907776023503</cx:pt>
          <cx:pt idx="2116">2.5073632274787894</cx:pt>
          <cx:pt idx="2117">5.6855675011336348</cx:pt>
          <cx:pt idx="2118">3.0370639397546011</cx:pt>
          <cx:pt idx="2119">2.6133033699339556</cx:pt>
          <cx:pt idx="2120">8.1221907776023556</cx:pt>
          <cx:pt idx="2121">7.9103104926920293</cx:pt>
          <cx:pt idx="2122">4.8380463614923457</cx:pt>
          <cx:pt idx="2123">6.639028783230092</cx:pt>
          <cx:pt idx="2124">6.0033879284991194</cx:pt>
          <cx:pt idx="2125">7.2746696379610629</cx:pt>
          <cx:pt idx="2126">6.0033879284991247</cx:pt>
          <cx:pt idx="2127">8.2281309200575183</cx:pt>
          <cx:pt idx="2128">6.4271484983197666</cx:pt>
          <cx:pt idx="2129">7.2746696379610576</cx:pt>
          <cx:pt idx="2130">7.9103104926920293</cx:pt>
          <cx:pt idx="2131">4.3083456492165375</cx:pt>
          <cx:pt idx="2132">7.5924900653265501</cx:pt>
          <cx:pt idx="2133">3.8845850793958885</cx:pt>
          <cx:pt idx="2134">4.520225934126854</cx:pt>
          <cx:pt idx="2135">2.8251836548442792</cx:pt>
          <cx:pt idx="2136">5.579627358678481</cx:pt>
          <cx:pt idx="2137">6.4271484983197684</cx:pt>
          <cx:pt idx="2138">8.2281309200575166</cx:pt>
          <cx:pt idx="2139">3.4608245095752501</cx:pt>
          <cx:pt idx="2140">5.5796273586784739</cx:pt>
          <cx:pt idx="2141">6.4271484983197702</cx:pt>
          <cx:pt idx="2142">7.5924900653265412</cx:pt>
          <cx:pt idx="2143">6.956849210595573</cx:pt>
          <cx:pt idx="2144">7.1687294955058967</cx:pt>
          <cx:pt idx="2145">2.8251836548442792</cx:pt>
          <cx:pt idx="2146">6.3212083558646093</cx:pt>
          <cx:pt idx="2147">5.8974477860439602</cx:pt>
          <cx:pt idx="2148">7.9103104926920276</cx:pt>
          <cx:pt idx="2149">4.7321062190371865</cx:pt>
          <cx:pt idx="2150">7.0627893530507411</cx:pt>
          <cx:pt idx="2151">8.1221907776023574</cx:pt>
          <cx:pt idx="2152">6.3212083558646075</cx:pt>
          <cx:pt idx="2153">6.639028783230092</cx:pt>
          <cx:pt idx="2154">5.8974477860439638</cx:pt>
          <cx:pt idx="2155">7.4865499228713839</cx:pt>
          <cx:pt idx="2156">5.1558667888578302</cx:pt>
          <cx:pt idx="2157">7.1687294955059002</cx:pt>
          <cx:pt idx="2158">3.8845850793958885</cx:pt>
          <cx:pt idx="2159">6.2152682134094412</cx:pt>
          <cx:pt idx="2160">3.1430040822097602</cx:pt>
          <cx:pt idx="2161">3.3548843671200803</cx:pt>
          <cx:pt idx="2162">3.9905252218510512</cx:pt>
          <cx:pt idx="2163">2.6133033699339574</cx:pt>
          <cx:pt idx="2164">6.0033879284991265</cx:pt>
          <cx:pt idx="2165">3.460824509575243</cx:pt>
          <cx:pt idx="2166">7.5924900653265466</cx:pt>
          <cx:pt idx="2167">3.0370639397545958</cx:pt>
          <cx:pt idx="2168">2.6133033699339521</cx:pt>
          <cx:pt idx="2169">5.4736872162233148</cx:pt>
          <cx:pt idx="2170">6.3212083558646075</cx:pt>
          <cx:pt idx="2171">5.8974477860439585</cx:pt>
          <cx:pt idx="2172">5.473687216223313</cx:pt>
          <cx:pt idx="2173">1.2360815180168556</cx:pt>
          <cx:pt idx="2174">4.4142857916716984</cx:pt>
          <cx:pt idx="2175">7.6984302077817075</cx:pt>
          <cx:pt idx="2176">1.977662515202983</cx:pt>
          <cx:pt idx="2177">8.8637717747884892</cx:pt>
          <cx:pt idx="2178">3.0370639397545993</cx:pt>
          <cx:pt idx="2179">7.6984302077817075</cx:pt>
          <cx:pt idx="2180">7.6984302077817057</cx:pt>
          <cx:pt idx="2181">3.5667646520304057</cx:pt>
          <cx:pt idx="2182">3.2489442246649229</cx:pt>
          <cx:pt idx="2183">8.6518914898781656</cx:pt>
          <cx:pt idx="2184">5.0499266464026711</cx:pt>
          <cx:pt idx="2185">5.6855675011336366</cx:pt>
          <cx:pt idx="2186">5.473687216223313</cx:pt>
          <cx:pt idx="2187">6.3212083558646057</cx:pt>
          <cx:pt idx="2188">8.4400112049678384</cx:pt>
          <cx:pt idx="2189">4.6261660765820256</cx:pt>
          <cx:pt idx="2190">3.1430040822097602</cx:pt>
          <cx:pt idx="2191">4.2024055067613748</cx:pt>
          <cx:pt idx="2192">4.4142857916716967</cx:pt>
          <cx:pt idx="2193">7.6984302077817075</cx:pt>
          <cx:pt idx="2194">4.7321062190371865</cx:pt>
          <cx:pt idx="2195">3.9905252218510476</cx:pt>
          <cx:pt idx="2196">8.0162506351471894</cx:pt>
          <cx:pt idx="2197">6.2152682134094466</cx:pt>
          <cx:pt idx="2198">6.3212083558646093</cx:pt>
          <cx:pt idx="2199">4.4142857916717002</cx:pt>
          <cx:pt idx="2200">8.7578316323333265</cx:pt>
          <cx:pt idx="2201">4.4142857916717038</cx:pt>
          <cx:pt idx="2202">7.9103104926920329</cx:pt>
          <cx:pt idx="2203">7.5924900653265448</cx:pt>
          <cx:pt idx="2204">5.7915076435888029</cx:pt>
          <cx:pt idx="2205">5.3677470737681592</cx:pt>
          <cx:pt idx="2206">5.6855675011336437</cx:pt>
          <cx:pt idx="2207">3.460824509575243</cx:pt>
          <cx:pt idx="2208">3.0370639397545958</cx:pt>
          <cx:pt idx="2209">2.9311237972994419</cx:pt>
          <cx:pt idx="2210">6.7449689256852459</cx:pt>
          <cx:pt idx="2211">4.0964653643062139</cx:pt>
          <cx:pt idx="2212">3.5667646520304093</cx:pt>
          <cx:pt idx="2213">6.6390287832300956</cx:pt>
          <cx:pt idx="2214">5.6855675011336402</cx:pt>
          <cx:pt idx="2215">7.9103104926920329</cx:pt>
          <cx:pt idx="2216">5.0499266464026711</cx:pt>
          <cx:pt idx="2217">5.0499266464026711</cx:pt>
          <cx:pt idx="2218">6.1093280709542874</cx:pt>
          <cx:pt idx="2219">5.4736872162233183</cx:pt>
          <cx:pt idx="2220">6.1093280709542839</cx:pt>
          <cx:pt idx="2221">3.9905252218510512</cx:pt>
          <cx:pt idx="2222">7.4865499228713839</cx:pt>
          <cx:pt idx="2223">6.2152682134094484</cx:pt>
          <cx:pt idx="2224">3.4608245095752483</cx:pt>
          <cx:pt idx="2225">6.6390287832300938</cx:pt>
          <cx:pt idx="2226">7.9103104926920311</cx:pt>
          <cx:pt idx="2227">6.2152682134094412</cx:pt>
          <cx:pt idx="2228">6.8509090681404139</cx:pt>
          <cx:pt idx="2229">8.651891489878162</cx:pt>
          <cx:pt idx="2230">5.7915076435887975</cx:pt>
          <cx:pt idx="2231">4.7321062190371848</cx:pt>
          <cx:pt idx="2232">4.2024055067613801</cx:pt>
          <cx:pt idx="2233">5.7915076435888029</cx:pt>
          <cx:pt idx="2234">8.1221907776023574</cx:pt>
          <cx:pt idx="2235">5.155866788857832</cx:pt>
          <cx:pt idx="2236">3.5667646520304022</cx:pt>
          <cx:pt idx="2237">3.5667646520304039</cx:pt>
          <cx:pt idx="2238">4.3083456492165357</cx:pt>
          <cx:pt idx="2239">4.8380463614923475</cx:pt>
          <cx:pt idx="2240">7.4865499228713839</cx:pt>
          <cx:pt idx="2241">7.4865499228713821</cx:pt>
          <cx:pt idx="2242">3.8845850793958903</cx:pt>
          <cx:pt idx="2243">6.5330886407749311</cx:pt>
          <cx:pt idx="2244">6.1093280709542856</cx:pt>
          <cx:pt idx="2245">7.0627893530507357</cx:pt>
          <cx:pt idx="2246">4.308345649216534</cx:pt>
          <cx:pt idx="2247">7.5924900653265466</cx:pt>
          <cx:pt idx="2248">1.4479618029271757</cx:pt>
          <cx:pt idx="2249">5.3677470737681592</cx:pt>
          <cx:pt idx="2250">1.8717223727478203</cx:pt>
          <cx:pt idx="2251">6.2152682134094466</cx:pt>
          <cx:pt idx="2252">3.143004082209762</cx:pt>
          <cx:pt idx="2253">4.2024055067613766</cx:pt>
          <cx:pt idx="2254">1.3420216604720094</cx:pt>
          <cx:pt idx="2255">1.977662515202983</cx:pt>
          <cx:pt idx="2256">2.1895428001133066</cx:pt>
          <cx:pt idx="2257">8.1221907776023574</cx:pt>
          <cx:pt idx="2258">4.9439865039475102</cx:pt>
          <cx:pt idx="2259">6.0033879284991229</cx:pt>
          <cx:pt idx="2260">5.6855675011336437</cx:pt>
          <cx:pt idx="2261">3.2489442246649212</cx:pt>
          <cx:pt idx="2262">6.956849210595573</cx:pt>
          <cx:pt idx="2263">6.6390287832300938</cx:pt>
          <cx:pt idx="2264">3.1430040822097638</cx:pt>
          <cx:pt idx="2265">7.9103104926920293</cx:pt>
          <cx:pt idx="2266">6.5330886407749222</cx:pt>
          <cx:pt idx="2267">4.2024055067613695</cx:pt>
          <cx:pt idx="2268">4.0964653643062139</cx:pt>
          <cx:pt idx="2269">4.7321062190371865</cx:pt>
          <cx:pt idx="2270">5.1558667888578356</cx:pt>
          <cx:pt idx="2271">7.9103104926920276</cx:pt>
          <cx:pt idx="2272">7.6984302077817075</cx:pt>
          <cx:pt idx="2273">3.884585079395892</cx:pt>
          <cx:pt idx="2274">4.9439865039475084</cx:pt>
          <cx:pt idx="2275">6.6390287832300956</cx:pt>
          <cx:pt idx="2276">5.0499266464026711</cx:pt>
          <cx:pt idx="2277">2.6133033699339556</cx:pt>
          <cx:pt idx="2278">8.0162506351471929</cx:pt>
          <cx:pt idx="2279">3.0370639397545993</cx:pt>
          <cx:pt idx="2280">2.7192435123891165</cx:pt>
          <cx:pt idx="2281">2.8251836548442775</cx:pt>
          <cx:pt idx="2282">2.6133033699339538</cx:pt>
          <cx:pt idx="2283">3.0370639397546011</cx:pt>
          <cx:pt idx="2284">7.6984302077817128</cx:pt>
          <cx:pt idx="2285">6.8509090681404157</cx:pt>
          <cx:pt idx="2286">4.9439865039475084</cx:pt>
          <cx:pt idx="2287">4.520225934126854</cx:pt>
          <cx:pt idx="2288">3.8845850793958938</cx:pt>
          <cx:pt idx="2289">1.1301413755616929</cx:pt>
          <cx:pt idx="2290">6.4271484983197684</cx:pt>
          <cx:pt idx="2291">0.91826109065137307</cx:pt>
          <cx:pt idx="2292">7.2746696379610576</cx:pt>
          <cx:pt idx="2293">3.7786449369407258</cx:pt>
          <cx:pt idx="2294">4.9439865039475084</cx:pt>
          <cx:pt idx="2295">5.6855675011336384</cx:pt>
          <cx:pt idx="2296">7.2746696379610576</cx:pt>
          <cx:pt idx="2297">2.8251836548442792</cx:pt>
          <cx:pt idx="2298">5.1558667888578338</cx:pt>
          <cx:pt idx="2299">6.9568492105955677</cx:pt>
          <cx:pt idx="2300">5.3677470737681592</cx:pt>
          <cx:pt idx="2301">5.0499266464026693</cx:pt>
          <cx:pt idx="2302">2.9311237972994384</cx:pt>
          <cx:pt idx="2303">2.6133033699339556</cx:pt>
          <cx:pt idx="2304">6.0033879284991283</cx:pt>
          <cx:pt idx="2305">3.5667646520304057</cx:pt>
          <cx:pt idx="2306">2.7192435123891165</cx:pt>
          <cx:pt idx="2307">6.5330886407749222</cx:pt>
          <cx:pt idx="2308">8.2281309200575166</cx:pt>
          <cx:pt idx="2309">8.4400112049678402</cx:pt>
          <cx:pt idx="2310">6.4271484983197684</cx:pt>
          <cx:pt idx="2311">7.0627893530507411</cx:pt>
          <cx:pt idx="2312">4.7321062190371812</cx:pt>
          <cx:pt idx="2313">1.024201233106534</cx:pt>
          <cx:pt idx="2314">6.8509090681404192</cx:pt>
          <cx:pt idx="2315">6.3212083558646093</cx:pt>
          <cx:pt idx="2316">4.2024055067613784</cx:pt>
          <cx:pt idx="2317">3.9905252218510476</cx:pt>
          <cx:pt idx="2318">7.5924900653265519</cx:pt>
          <cx:pt idx="2319">4.5202259341268594</cx:pt>
          <cx:pt idx="2320">1.6598420878375002</cx:pt>
          <cx:pt idx="2321">3.4608245095752448</cx:pt>
          <cx:pt idx="2322">7.0627893530507411</cx:pt>
          <cx:pt idx="2323">6.6390287832300956</cx:pt>
          <cx:pt idx="2324">3.4608245095752412</cx:pt>
          <cx:pt idx="2325">3.2489442246649229</cx:pt>
          <cx:pt idx="2326">1.4479618029271757</cx:pt>
          <cx:pt idx="2327">8.2281309200575148</cx:pt>
          <cx:pt idx="2328">2.7192435123891165</cx:pt>
          <cx:pt idx="2329">1.659842087837502</cx:pt>
          <cx:pt idx="2330">2.7192435123891112</cx:pt>
          <cx:pt idx="2331">8.0162506351471947</cx:pt>
          <cx:pt idx="2332">4.6261660765820274</cx:pt>
          <cx:pt idx="2333">4.7321062190371865</cx:pt>
          <cx:pt idx="2334">6.956849210595573</cx:pt>
          <cx:pt idx="2335">2.0836026576581421</cx:pt>
          <cx:pt idx="2336">6.2152682134094466</cx:pt>
          <cx:pt idx="2337">7.1687294955058967</cx:pt>
          <cx:pt idx="2338">4.5202259341268629</cx:pt>
          <cx:pt idx="2339">4.6261660765820185</cx:pt>
          <cx:pt idx="2340">4.414285791671702</cx:pt>
          <cx:pt idx="2341">7.0627893530507357</cx:pt>
          <cx:pt idx="2342">7.5924900653265466</cx:pt>
          <cx:pt idx="2343">6.0033879284991247</cx:pt>
          <cx:pt idx="2344">6.9568492105955784</cx:pt>
          <cx:pt idx="2345">3.8845850793958938</cx:pt>
          <cx:pt idx="2346">3.5667646520304093</cx:pt>
          <cx:pt idx="2347">7.2746696379610629</cx:pt>
          <cx:pt idx="2348">5.0499266464026711</cx:pt>
          <cx:pt idx="2349">5.473687216223313</cx:pt>
          <cx:pt idx="2350">4.9439865039475066</cx:pt>
          <cx:pt idx="2351">4.5202259341268647</cx:pt>
          <cx:pt idx="2352">6.0033879284991247</cx:pt>
          <cx:pt idx="2353">4.2024055067613695</cx:pt>
          <cx:pt idx="2354">5.1558667888578302</cx:pt>
          <cx:pt idx="2355">8.2281309200575148</cx:pt>
          <cx:pt idx="2356">4.5202259341268576</cx:pt>
          <cx:pt idx="2357">7.8043703502368738</cx:pt>
          <cx:pt idx="2358">7.5924900653265448</cx:pt>
          <cx:pt idx="2359">4.4142857916716967</cx:pt>
          <cx:pt idx="2360">5.2618069313129983</cx:pt>
          <cx:pt idx="2361">2.4014230850236267</cx:pt>
          <cx:pt idx="2362">7.4865499228713857</cx:pt>
          <cx:pt idx="2363">6.5330886407749276</cx:pt>
          <cx:pt idx="2364">3.3548843671200892</cx:pt>
          <cx:pt idx="2365">3.5667646520304093</cx:pt>
          <cx:pt idx="2366">7.9103104926920311</cx:pt>
          <cx:pt idx="2367">0.81232094819621037</cx:pt>
          <cx:pt idx="2368">2.5073632274787947</cx:pt>
          <cx:pt idx="2369">3.0370639397546011</cx:pt>
          <cx:pt idx="2370">3.8845850793958903</cx:pt>
          <cx:pt idx="2371">6.3212083558646075</cx:pt>
          <cx:pt idx="2372">6.6390287832300903</cx:pt>
          <cx:pt idx="2373">6.956849210595573</cx:pt>
          <cx:pt idx="2374">3.3548843671200892</cx:pt>
          <cx:pt idx="2375">7.1687294955058967</cx:pt>
          <cx:pt idx="2376">4.7321062190371812</cx:pt>
          <cx:pt idx="2377">5.0499266464026693</cx:pt>
          <cx:pt idx="2378">6.2152682134094466</cx:pt>
          <cx:pt idx="2379">7.6984302077817128</cx:pt>
          <cx:pt idx="2380">6.7449689256852512</cx:pt>
          <cx:pt idx="2381">5.0499266464026711</cx:pt>
          <cx:pt idx="2382">2.4014230850236267</cx:pt>
          <cx:pt idx="2383">1.3420216604720094</cx:pt>
          <cx:pt idx="2384">2.8251836548442775</cx:pt>
          <cx:pt idx="2385">1.6598420878374949</cx:pt>
          <cx:pt idx="2386">3.3548843671200803</cx:pt>
          <cx:pt idx="2387">8.0162506351471965</cx:pt>
          <cx:pt idx="2388">4.7321062190371865</cx:pt>
          <cx:pt idx="2389">6.9568492105955748</cx:pt>
          <cx:pt idx="2390">6.2152682134094466</cx:pt>
          <cx:pt idx="2391">4.6261660765820256</cx:pt>
          <cx:pt idx="2392">6.1093280709542803</cx:pt>
          <cx:pt idx="2393">6.639028783230092</cx:pt>
          <cx:pt idx="2394">4.7321062190371812</cx:pt>
          <cx:pt idx="2395">3.2489442246649229</cx:pt>
          <cx:pt idx="2396">7.3806097804162176</cx:pt>
          <cx:pt idx="2397">6.7449689256852565</cx:pt>
          <cx:pt idx="2398">7.2746696379610576</cx:pt>
          <cx:pt idx="2399">6.9568492105955784</cx:pt>
          <cx:pt idx="2400">4.0964653643062121</cx:pt>
          <cx:pt idx="2401">3.8845850793958938</cx:pt>
          <cx:pt idx="2402">7.3806097804162247</cx:pt>
          <cx:pt idx="2403">1.9776625152029883</cx:pt>
          <cx:pt idx="2404">6.7449689256852565</cx:pt>
          <cx:pt idx="2405">3.4608245095752448</cx:pt>
          <cx:pt idx="2406">7.8043703502368666</cx:pt>
          <cx:pt idx="2407">3.0370639397546011</cx:pt>
          <cx:pt idx="2408">6.8509090681404192</cx:pt>
          <cx:pt idx="2409">5.6855675011336437</cx:pt>
          <cx:pt idx="2410">6.7449689256852512</cx:pt>
          <cx:pt idx="2411">2.8251836548442721</cx:pt>
          <cx:pt idx="2412">6.0033879284991194</cx:pt>
          <cx:pt idx="2413">6.0033879284991247</cx:pt>
          <cx:pt idx="2414">3.2489442246649212</cx:pt>
          <cx:pt idx="2415">7.8043703502368684</cx:pt>
          <cx:pt idx="2416">6.3212083558646093</cx:pt>
          <cx:pt idx="2417">3.778644936940724</cx:pt>
          <cx:pt idx="2418">3.6727047944855649</cx:pt>
          <cx:pt idx="2419">8.1221907776023539</cx:pt>
          <cx:pt idx="2420">3.6727047944855666</cx:pt>
          <cx:pt idx="2421">7.8043703502368684</cx:pt>
          <cx:pt idx="2422">5.5796273586784757</cx:pt>
          <cx:pt idx="2423">3.990525221851053</cx:pt>
          <cx:pt idx="2424">1.9776625152029847</cx:pt>
          <cx:pt idx="2425">7.2746696379610629</cx:pt>
          <cx:pt idx="2426">6.4271484983197702</cx:pt>
          <cx:pt idx="2427">3.9905252218510565</cx:pt>
          <cx:pt idx="2428">3.4608245095752448</cx:pt>
          <cx:pt idx="2429">7.0627893530507357</cx:pt>
          <cx:pt idx="2430">7.4865499228713821</cx:pt>
          <cx:pt idx="2431">4.9439865039475084</cx:pt>
          <cx:pt idx="2432">2.9311237972994331</cx:pt>
          <cx:pt idx="2433">4.7321062190371812</cx:pt>
          <cx:pt idx="2434">7.2746696379610611</cx:pt>
          <cx:pt idx="2435">7.9103104926920293</cx:pt>
          <cx:pt idx="2436">5.1558667888578302</cx:pt>
          <cx:pt idx="2437">5.2618069313129912</cx:pt>
          <cx:pt idx="2438">2.8251836548442721</cx:pt>
          <cx:pt idx="2439">4.7321062190371848</cx:pt>
          <cx:pt idx="2440">6.3212083558646075</cx:pt>
          <cx:pt idx="2441">7.2746696379610576</cx:pt>
          <cx:pt idx="2442">7.8043703502368684</cx:pt>
          <cx:pt idx="2443">2.9311237972994384</cx:pt>
          <cx:pt idx="2444">7.8043703502368649</cx:pt>
          <cx:pt idx="2445">2.5073632274787876</cx:pt>
          <cx:pt idx="2446">6.744968925685253</cx:pt>
          <cx:pt idx="2447">5.7915076435888011</cx:pt>
          <cx:pt idx="2448">3.5667646520304039</cx:pt>
          <cx:pt idx="2449">2.9311237972994402</cx:pt>
          <cx:pt idx="2450">2.2954829425684657</cx:pt>
          <cx:pt idx="2451">6.5330886407749276</cx:pt>
          <cx:pt idx="2452">6.744968925685253</cx:pt>
          <cx:pt idx="2453">6.3212083558646093</cx:pt>
          <cx:pt idx="2454">6.9568492105955677</cx:pt>
          <cx:pt idx="2455">6.6390287832300903</cx:pt>
          <cx:pt idx="2456">5.5796273586784757</cx:pt>
          <cx:pt idx="2457">6.639028783230092</cx:pt>
          <cx:pt idx="2458">3.7786449369407222</cx:pt>
          <cx:pt idx="2459">4.2024055067613748</cx:pt>
          <cx:pt idx="2460">8.1221907776023539</cx:pt>
          <cx:pt idx="2461">3.3548843671200892</cx:pt>
          <cx:pt idx="2462">1.9776625152029847</cx:pt>
          <cx:pt idx="2463">5.7915076435888029</cx:pt>
          <cx:pt idx="2464">4.2024055067613766</cx:pt>
          <cx:pt idx="2465">6.6390287832300832</cx:pt>
          <cx:pt idx="2466">7.1687294955058949</cx:pt>
          <cx:pt idx="2467">5.685567501133642</cx:pt>
          <cx:pt idx="2468">6.3212083558646039</cx:pt>
          <cx:pt idx="2469">6.9568492105955748</cx:pt>
          <cx:pt idx="2470">5.5796273586784793</cx:pt>
          <cx:pt idx="2471">2.6133033699339556</cx:pt>
          <cx:pt idx="2472">5.3677470737681592</cx:pt>
          <cx:pt idx="2473">2.5073632274787947</cx:pt>
          <cx:pt idx="2474">2.2954829425684675</cx:pt>
          <cx:pt idx="2475">6.2152682134094412</cx:pt>
          <cx:pt idx="2476">4.3083456492165411</cx:pt>
          <cx:pt idx="2477">7.3806097804162212</cx:pt>
          <cx:pt idx="2478">1.977662515202983</cx:pt>
          <cx:pt idx="2479">2.4014230850236302</cx:pt>
          <cx:pt idx="2480">0.81232094819621214</cx:pt>
          <cx:pt idx="2481">6.744968925685253</cx:pt>
          <cx:pt idx="2482">8.2281309200575183</cx:pt>
          <cx:pt idx="2483">4.3083456492165428</cx:pt>
          <cx:pt idx="2484">1.0242012331065287</cx:pt>
          <cx:pt idx="2485">4.3083456492165428</cx:pt>
          <cx:pt idx="2486">4.4142857916716913</cx:pt>
          <cx:pt idx="2487">3.4608245095752448</cx:pt>
          <cx:pt idx="2488">1.7657822302926611</cx:pt>
          <cx:pt idx="2489">6.0033879284991301</cx:pt>
          <cx:pt idx="2490">3.0370639397546064</cx:pt>
          <cx:pt idx="2491">1.8717223727478167</cx:pt>
          <cx:pt idx="2492">6.9568492105955784</cx:pt>
          <cx:pt idx="2493">7.4865499228713785</cx:pt>
          <cx:pt idx="2494">7.8043703502368738</cx:pt>
          <cx:pt idx="2495">3.9905252218510476</cx:pt>
          <cx:pt idx="2496">7.6984302077817039</cx:pt>
          <cx:pt idx="2497">6.7449689256852512</cx:pt>
          <cx:pt idx="2498">3.460824509575243</cx:pt>
          <cx:pt idx="2499">6.7449689256852459</cx:pt>
          <cx:pt idx="2500">9.0756520596988111</cx:pt>
          <cx:pt idx="2501">4.3083456492165357</cx:pt>
          <cx:pt idx="2502">6.639028783230092</cx:pt>
          <cx:pt idx="2503">3.4608245095752466</cx:pt>
          <cx:pt idx="2504">7.5924900653265448</cx:pt>
          <cx:pt idx="2505">5.0499266464026693</cx:pt>
          <cx:pt idx="2506">5.2618069313129983</cx:pt>
          <cx:pt idx="2507">2.8251836548442775</cx:pt>
          <cx:pt idx="2508">8.1221907776023574</cx:pt>
          <cx:pt idx="2509">6.9568492105955784</cx:pt>
          <cx:pt idx="2510">6.8509090681404192</cx:pt>
          <cx:pt idx="2511">3.7786449369407276</cx:pt>
          <cx:pt idx="2512">6.2152682134094448</cx:pt>
          <cx:pt idx="2513">5.8974477860439638</cx:pt>
          <cx:pt idx="2514">5.8974477860439602</cx:pt>
          <cx:pt idx="2515">3.2489442246649176</cx:pt>
          <cx:pt idx="2516">4.414285791671702</cx:pt>
          <cx:pt idx="2517">4.3083456492165357</cx:pt>
          <cx:pt idx="2518">7.5924900653265466</cx:pt>
          <cx:pt idx="2519">7.9103104926920293</cx:pt>
          <cx:pt idx="2520">3.0370639397545993</cx:pt>
          <cx:pt idx="2521">1.6598420878374984</cx:pt>
          <cx:pt idx="2522">2.9311237972994437</cx:pt>
          <cx:pt idx="2523">6.744968925685253</cx:pt>
          <cx:pt idx="2524">6.4271484983197702</cx:pt>
          <cx:pt idx="2525">4.6261660765820274</cx:pt>
          <cx:pt idx="2526">7.1687294955058931</cx:pt>
          <cx:pt idx="2527">5.6855675011336366</cx:pt>
          <cx:pt idx="2528">1.7657822302926593</cx:pt>
          <cx:pt idx="2529">7.5924900653265448</cx:pt>
          <cx:pt idx="2530">5.579627358678481</cx:pt>
          <cx:pt idx="2531">2.5073632274787911</cx:pt>
          <cx:pt idx="2532">8.5459513474230029</cx:pt>
          <cx:pt idx="2533">5.897447786043962</cx:pt>
          <cx:pt idx="2534">4.9439865039475031</cx:pt>
          <cx:pt idx="2535">3.0370639397545993</cx:pt>
          <cx:pt idx="2536">5.5796273586784793</cx:pt>
          <cx:pt idx="2537">4.7321062190371865</cx:pt>
          <cx:pt idx="2538">7.4865499228713857</cx:pt>
          <cx:pt idx="2539">4.0964653643062157</cx:pt>
          <cx:pt idx="2540">7.0627893530507393</cx:pt>
          <cx:pt idx="2541">6.0033879284991194</cx:pt>
          <cx:pt idx="2542">4.3083456492165357</cx:pt>
          <cx:pt idx="2543">8.1221907776023574</cx:pt>
          <cx:pt idx="2544">3.7786449369407222</cx:pt>
          <cx:pt idx="2545">5.3677470737681539</cx:pt>
          <cx:pt idx="2546">6.3212083558646075</cx:pt>
          <cx:pt idx="2547">7.3806097804162176</cx:pt>
          <cx:pt idx="2548">2.7192435123891165</cx:pt>
          <cx:pt idx="2549">5.8974477860439656</cx:pt>
          <cx:pt idx="2550">3.6727047944855649</cx:pt>
          <cx:pt idx="2551">5.0499266464026711</cx:pt>
          <cx:pt idx="2552">2.9311237972994366</cx:pt>
          <cx:pt idx="2553">6.3212083558646057</cx:pt>
          <cx:pt idx="2554">8.3340710625126775</cx:pt>
          <cx:pt idx="2555">5.473687216223313</cx:pt>
          <cx:pt idx="2556">4.202405506761373</cx:pt>
          <cx:pt idx="2557">2.401423085023632</cx:pt>
          <cx:pt idx="2558">6.9568492105955801</cx:pt>
          <cx:pt idx="2559">6.1093280709542803</cx:pt>
          <cx:pt idx="2560">8.3340710625126757</cx:pt>
          <cx:pt idx="2561">6.7449689256852583</cx:pt>
          <cx:pt idx="2562">6.3212083558646039</cx:pt>
          <cx:pt idx="2563">3.7786449369407329</cx:pt>
          <cx:pt idx="2564">5.4736872162233183</cx:pt>
          <cx:pt idx="2565">4.8380463614923475</cx:pt>
          <cx:pt idx="2566">6.0033879284991229</cx:pt>
          <cx:pt idx="2567">2.0836026576581492</cx:pt>
          <cx:pt idx="2568">3.8845850793958903</cx:pt>
          <cx:pt idx="2569">6.4271484983197755</cx:pt>
          <cx:pt idx="2570">3.1430040822097638</cx:pt>
          <cx:pt idx="2571">7.6984302077817128</cx:pt>
          <cx:pt idx="2572">4.4142857916716967</cx:pt>
          <cx:pt idx="2573">2.0836026576581457</cx:pt>
          <cx:pt idx="2574">6.7449689256852583</cx:pt>
          <cx:pt idx="2575">3.460824509575243</cx:pt>
          <cx:pt idx="2576">4.8380463614923492</cx:pt>
          <cx:pt idx="2577">8.8637717747884892</cx:pt>
          <cx:pt idx="2578">5.685567501133642</cx:pt>
          <cx:pt idx="2579">3.9905252218510565</cx:pt>
          <cx:pt idx="2580">3.0370639397545958</cx:pt>
          <cx:pt idx="2581">4.5202259341268594</cx:pt>
          <cx:pt idx="2582">5.7915076435887958</cx:pt>
          <cx:pt idx="2583">7.9103104926920347</cx:pt>
          <cx:pt idx="2584">4.3083456492165375</cx:pt>
          <cx:pt idx="2585">7.062789353050734</cx:pt>
          <cx:pt idx="2586">2.9311237972994437</cx:pt>
          <cx:pt idx="2587">3.460824509575243</cx:pt>
          <cx:pt idx="2588">4.6261660765820167</cx:pt>
          <cx:pt idx="2589">8.3340710625126757</cx:pt>
          <cx:pt idx="2590">5.0499266464026711</cx:pt>
          <cx:pt idx="2591">9.0756520596988111</cx:pt>
          <cx:pt idx="2592">6.956849210595573</cx:pt>
          <cx:pt idx="2593">4.414285791671702</cx:pt>
          <cx:pt idx="2594">2.6133033699339521</cx:pt>
          <cx:pt idx="2595">3.8845850793958867</cx:pt>
          <cx:pt idx="2596">6.744968925685253</cx:pt>
          <cx:pt idx="2597">7.2746696379610576</cx:pt>
          <cx:pt idx="2598">4.7321062190371848</cx:pt>
          <cx:pt idx="2599">2.401423085023632</cx:pt>
          <cx:pt idx="2600">7.9103104926920347</cx:pt>
          <cx:pt idx="2601">5.5796273586784828</cx:pt>
          <cx:pt idx="2602">5.685567501133642</cx:pt>
          <cx:pt idx="2603">5.3677470737681539</cx:pt>
          <cx:pt idx="2604">5.2618069313129894</cx:pt>
          <cx:pt idx="2605">6.7449689256852459</cx:pt>
          <cx:pt idx="2606">5.5796273586784828</cx:pt>
          <cx:pt idx="2607">8.6518914898781656</cx:pt>
          <cx:pt idx="2608">5.0499266464026693</cx:pt>
          <cx:pt idx="2609">8.4400112049678402</cx:pt>
          <cx:pt idx="2610">6.0033879284991301</cx:pt>
          <cx:pt idx="2611">6.0033879284991247</cx:pt>
          <cx:pt idx="2612">3.5667646520304039</cx:pt>
          <cx:pt idx="2613">1.7657822302926593</cx:pt>
          <cx:pt idx="2614">5.3677470737681556</cx:pt>
          <cx:pt idx="2615">4.0964653643062139</cx:pt>
          <cx:pt idx="2616">5.1558667888578285</cx:pt>
          <cx:pt idx="2617">6.2152682134094412</cx:pt>
          <cx:pt idx="2618">5.4736872162233219</cx:pt>
          <cx:pt idx="2619">2.0836026576581439</cx:pt>
          <cx:pt idx="2620">4.5202259341268647</cx:pt>
          <cx:pt idx="2621">5.2618069313129983</cx:pt>
          <cx:pt idx="2622">5.473687216223313</cx:pt>
          <cx:pt idx="2623">6.0033879284991229</cx:pt>
          <cx:pt idx="2624">6.4271484983197702</cx:pt>
          <cx:pt idx="2625">6.4271484983197684</cx:pt>
          <cx:pt idx="2626">6.5330886407749293</cx:pt>
          <cx:pt idx="2627">7.8043703502368684</cx:pt>
          <cx:pt idx="2628">1.2360815180168503</cx:pt>
          <cx:pt idx="2629">2.1895428001133066</cx:pt>
          <cx:pt idx="2630">5.5796273586784757</cx:pt>
          <cx:pt idx="2631">7.6984302077817075</cx:pt>
          <cx:pt idx="2632">5.8974477860439638</cx:pt>
          <cx:pt idx="2633">5.0499266464026711</cx:pt>
          <cx:pt idx="2634">6.8509090681404157</cx:pt>
          <cx:pt idx="2635">5.8974477860439691</cx:pt>
          <cx:pt idx="2636">5.0499266464026693</cx:pt>
          <cx:pt idx="2637">1.6598420878374984</cx:pt>
          <cx:pt idx="2638">4.308345649216534</cx:pt>
          <cx:pt idx="2639">3.9905252218510512</cx:pt>
          <cx:pt idx="2640">5.6855675011336366</cx:pt>
          <cx:pt idx="2641">2.6133033699339485</cx:pt>
          <cx:pt idx="2642">5.3677470737681539</cx:pt>
          <cx:pt idx="2643">8.4400112049678384</cx:pt>
          <cx:pt idx="2644">7.8043703502368738</cx:pt>
          <cx:pt idx="2645">1.1301413755616947</cx:pt>
          <cx:pt idx="2646">7.6984302077817039</cx:pt>
          <cx:pt idx="2647">5.7915076435888064</cx:pt>
          <cx:pt idx="2648">7.168729495505902</cx:pt>
          <cx:pt idx="2649">4.0964653643062139</cx:pt>
          <cx:pt idx="2650">3.6727047944855649</cx:pt>
          <cx:pt idx="2651">5.579627358678481</cx:pt>
          <cx:pt idx="2652">8.6518914898781656</cx:pt>
          <cx:pt idx="2653">2.4014230850236267</cx:pt>
          <cx:pt idx="2654">8.0162506351471947</cx:pt>
          <cx:pt idx="2655">6.2152682134094466</cx:pt>
          <cx:pt idx="2656">4.8380463614923492</cx:pt>
          <cx:pt idx="2657">3.4608245095752466</cx:pt>
          <cx:pt idx="2658">6.6390287832300832</cx:pt>
          <cx:pt idx="2659">6.1093280709542856</cx:pt>
          <cx:pt idx="2660">3.7786449369407311</cx:pt>
          <cx:pt idx="2661">2.6133033699339503</cx:pt>
          <cx:pt idx="2662">8.4400112049678402</cx:pt>
          <cx:pt idx="2663">2.6133033699339485</cx:pt>
          <cx:pt idx="2664">3.778644936940724</cx:pt>
          <cx:pt idx="2665">2.5073632274787929</cx:pt>
          <cx:pt idx="2666">7.6984302077817111</cx:pt>
          <cx:pt idx="2667">5.2618069313129929</cx:pt>
          <cx:pt idx="2668">6.3212083558646075</cx:pt>
          <cx:pt idx="2669">1.7657822302926629</cx:pt>
          <cx:pt idx="2670">6.1093280709542803</cx:pt>
          <cx:pt idx="2671">4.8380463614923475</cx:pt>
          <cx:pt idx="2672">2.6133033699339556</cx:pt>
          <cx:pt idx="2673">5.6855675011336366</cx:pt>
          <cx:pt idx="2674">7.6984302077817075</cx:pt>
          <cx:pt idx="2675">7.8043703502368649</cx:pt>
          <cx:pt idx="2676">7.6984302077817057</cx:pt>
          <cx:pt idx="2677">8.2281309200575183</cx:pt>
          <cx:pt idx="2678">7.2746696379610594</cx:pt>
          <cx:pt idx="2679">6.3212083558645986</cx:pt>
          <cx:pt idx="2680">6.744968925685253</cx:pt>
          <cx:pt idx="2681">3.3548843671200892</cx:pt>
          <cx:pt idx="2682">8.7578316323333247</cx:pt>
          <cx:pt idx="2683">6.3212083558646075</cx:pt>
          <cx:pt idx="2684">6.2152682134094484</cx:pt>
          <cx:pt idx="2685">6.0033879284991194</cx:pt>
          <cx:pt idx="2686">3.2489442246649283</cx:pt>
          <cx:pt idx="2687">6.9568492105955677</cx:pt>
          <cx:pt idx="2688">1.9776625152029883</cx:pt>
          <cx:pt idx="2689">4.7321062190371865</cx:pt>
          <cx:pt idx="2690">5.3677470737681574</cx:pt>
          <cx:pt idx="2691">6.2152682134094519</cx:pt>
          <cx:pt idx="2692">6.6390287832300832</cx:pt>
          <cx:pt idx="2693">7.1687294955058931</cx:pt>
          <cx:pt idx="2694">3.7786449369407276</cx:pt>
          <cx:pt idx="2695">3.5667646520304039</cx:pt>
          <cx:pt idx="2696">7.0627893530507411</cx:pt>
          <cx:pt idx="2697">8.440011204967842</cx:pt>
          <cx:pt idx="2698">4.4142857916716984</cx:pt>
          <cx:pt idx="2699">2.8251836548442775</cx:pt>
          <cx:pt idx="2700">4.9439865039475084</cx:pt>
          <cx:pt idx="2701">8.0162506351471894</cx:pt>
          <cx:pt idx="2702">2.7192435123891201</cx:pt>
          <cx:pt idx="2703">4.0964653643062139</cx:pt>
          <cx:pt idx="2704">3.1430040822097602</cx:pt>
          <cx:pt idx="2705">7.9103104926920347</cx:pt>
          <cx:pt idx="2706">5.579627358678481</cx:pt>
          <cx:pt idx="2707">4.2024055067613695</cx:pt>
          <cx:pt idx="2708">5.2618069313129929</cx:pt>
          <cx:pt idx="2709">2.7192435123891112</cx:pt>
          <cx:pt idx="2710">5.897447786043962</cx:pt>
          <cx:pt idx="2711">6.4271484983197702</cx:pt>
          <cx:pt idx="2712">6.3212083558646075</cx:pt>
          <cx:pt idx="2713">6.4271484983197702</cx:pt>
          <cx:pt idx="2714">8.440011204967842</cx:pt>
          <cx:pt idx="2715">4.4142857916717038</cx:pt>
          <cx:pt idx="2716">4.6261660765820221</cx:pt>
          <cx:pt idx="2717">5.7915076435888011</cx:pt>
          <cx:pt idx="2718">7.6984302077817111</cx:pt>
          <cx:pt idx="2719">5.4736872162233201</cx:pt>
          <cx:pt idx="2720">2.9311237972994437</cx:pt>
          <cx:pt idx="2721">2.189542800113303</cx:pt>
          <cx:pt idx="2722">6.639028783230092</cx:pt>
          <cx:pt idx="2723">2.5073632274787965</cx:pt>
          <cx:pt idx="2724">7.4865499228713821</cx:pt>
          <cx:pt idx="2725">4.7321062190371777</cx:pt>
          <cx:pt idx="2726">6.4271484983197702</cx:pt>
          <cx:pt idx="2727">3.5667646520304022</cx:pt>
          <cx:pt idx="2728">2.0836026576581439</cx:pt>
          <cx:pt idx="2729">2.8251836548442775</cx:pt>
          <cx:pt idx="2730">3.4608245095752412</cx:pt>
          <cx:pt idx="2731">4.2024055067613695</cx:pt>
          <cx:pt idx="2732">5.5796273586784739</cx:pt>
          <cx:pt idx="2733">7.062789353050734</cx:pt>
          <cx:pt idx="2734">7.804370350236872</cx:pt>
          <cx:pt idx="2735">5.4736872162233219</cx:pt>
          <cx:pt idx="2736">1.977662515202983</cx:pt>
          <cx:pt idx="2737">3.6727047944855702</cx:pt>
          <cx:pt idx="2738">7.5924900653265466</cx:pt>
          <cx:pt idx="2739">7.9103104926920311</cx:pt>
          <cx:pt idx="2740">6.9568492105955801</cx:pt>
          <cx:pt idx="2741">2.6133033699339574</cx:pt>
          <cx:pt idx="2742">3.143004082209762</cx:pt>
          <cx:pt idx="2743">4.2024055067613801</cx:pt>
          <cx:pt idx="2744">5.7915076435888029</cx:pt>
          <cx:pt idx="2745">6.8509090681404192</cx:pt>
          <cx:pt idx="2746">4.9439865039475155</cx:pt>
          <cx:pt idx="2747">1.9776625152029847</cx:pt>
          <cx:pt idx="2748">2.7192435123891112</cx:pt>
          <cx:pt idx="2749">5.5796273586784757</cx:pt>
          <cx:pt idx="2750">3.884585079395892</cx:pt>
          <cx:pt idx="2751">7.380609780416223</cx:pt>
          <cx:pt idx="2752">3.2489442246649194</cx:pt>
          <cx:pt idx="2753">6.8509090681404121</cx:pt>
          <cx:pt idx="2754">6.5330886407749329</cx:pt>
          <cx:pt idx="2755">6.9568492105955748</cx:pt>
          <cx:pt idx="2756">5.2618069313129929</cx:pt>
          <cx:pt idx="2757">7.5924900653265448</cx:pt>
          <cx:pt idx="2758">6.6390287832300903</cx:pt>
          <cx:pt idx="2759">6.5330886407749329</cx:pt>
          <cx:pt idx="2760">5.6855675011336402</cx:pt>
          <cx:pt idx="2761">8.0162506351471965</cx:pt>
          <cx:pt idx="2762">5.4736872162233201</cx:pt>
          <cx:pt idx="2763">6.0033879284991283</cx:pt>
          <cx:pt idx="2764">3.3548843671200821</cx:pt>
          <cx:pt idx="2765">1.0242012331065287</cx:pt>
          <cx:pt idx="2766">5.7915076435887975</cx:pt>
          <cx:pt idx="2767">8.2281309200575148</cx:pt>
          <cx:pt idx="2768">5.8974477860439656</cx:pt>
          <cx:pt idx="2769">5.0499266464026693</cx:pt>
          <cx:pt idx="2770">6.3212083558646093</cx:pt>
          <cx:pt idx="2771">3.7786449369407222</cx:pt>
          <cx:pt idx="2772">7.5924900653265466</cx:pt>
          <cx:pt idx="2773">6.1093280709542856</cx:pt>
          <cx:pt idx="2774">7.2746696379610576</cx:pt>
          <cx:pt idx="2775">7.8043703502368684</cx:pt>
          <cx:pt idx="2776">6.4271484983197702</cx:pt>
          <cx:pt idx="2777">1.871722372747822</cx:pt>
          <cx:pt idx="2778">7.9103104926920276</cx:pt>
          <cx:pt idx="2779">5.8974477860439567</cx:pt>
          <cx:pt idx="2780">4.5202259341268647</cx:pt>
          <cx:pt idx="2781">4.9439865039475119</cx:pt>
          <cx:pt idx="2782">7.0627893530507411</cx:pt>
          <cx:pt idx="2783">3.6727047944855702</cx:pt>
          <cx:pt idx="2784">4.6261660765820256</cx:pt>
          <cx:pt idx="2785">7.6984302077817039</cx:pt>
          <cx:pt idx="2786">6.5330886407749222</cx:pt>
          <cx:pt idx="2787">4.2024055067613748</cx:pt>
          <cx:pt idx="2788">6.4271484983197738</cx:pt>
          <cx:pt idx="2789">4.2024055067613748</cx:pt>
          <cx:pt idx="2790">7.8043703502368684</cx:pt>
          <cx:pt idx="2791">6.7449689256852547</cx:pt>
          <cx:pt idx="2792">3.672704794485572</cx:pt>
          <cx:pt idx="2793">1.1301413755616929</cx:pt>
          <cx:pt idx="2794">6.8509090681404192</cx:pt>
          <cx:pt idx="2795">7.592490065326543</cx:pt>
          <cx:pt idx="2796">2.8251836548442775</cx:pt>
          <cx:pt idx="2797">2.0836026576581492</cx:pt>
          <cx:pt idx="2798">2.0836026576581421</cx:pt>
          <cx:pt idx="2799">3.0370639397545958</cx:pt>
          <cx:pt idx="2800">6.5330886407749329</cx:pt>
          <cx:pt idx="2801">5.8974477860439585</cx:pt>
          <cx:pt idx="2802">4.8380463614923492</cx:pt>
          <cx:pt idx="2803">5.8974477860439656</cx:pt>
          <cx:pt idx="2804">4.2024055067613748</cx:pt>
          <cx:pt idx="2805">6.2152682134094395</cx:pt>
          <cx:pt idx="2806">5.5796273586784775</cx:pt>
          <cx:pt idx="2807">7.5924900653265412</cx:pt>
          <cx:pt idx="2808">8.6518914898781656</cx:pt>
          <cx:pt idx="2809">8.7578316323333247</cx:pt>
          <cx:pt idx="2810">7.1687294955058967</cx:pt>
          <cx:pt idx="2811">5.0499266464026711</cx:pt>
          <cx:pt idx="2812">7.8043703502368666</cx:pt>
          <cx:pt idx="2813">6.3212083558646039</cx:pt>
          <cx:pt idx="2814">3.3548843671200803</cx:pt>
          <cx:pt idx="2815">4.5202259341268647</cx:pt>
          <cx:pt idx="2816">1.5539019453823322</cx:pt>
          <cx:pt idx="2817">5.5796273586784757</cx:pt>
          <cx:pt idx="2818">3.0370639397546011</cx:pt>
          <cx:pt idx="2819">8.2281309200575183</cx:pt>
          <cx:pt idx="2820">4.7321062190371865</cx:pt>
          <cx:pt idx="2821">7.2746696379610629</cx:pt>
          <cx:pt idx="2822">6.5330886407749311</cx:pt>
          <cx:pt idx="2823">7.8043703502368684</cx:pt>
          <cx:pt idx="2824">2.8251836548442757</cx:pt>
          <cx:pt idx="2825">2.2954829425684675</cx:pt>
          <cx:pt idx="2826">4.0964653643062139</cx:pt>
          <cx:pt idx="2827">5.4736872162233219</cx:pt>
          <cx:pt idx="2828">6.5330886407749347</cx:pt>
          <cx:pt idx="2829">6.956849210595573</cx:pt>
          <cx:pt idx="2830">5.5796273586784757</cx:pt>
          <cx:pt idx="2831">7.6984302077817057</cx:pt>
          <cx:pt idx="2832">4.3083456492165428</cx:pt>
          <cx:pt idx="2833">3.7786449369407311</cx:pt>
          <cx:pt idx="2834">5.0499266464026711</cx:pt>
          <cx:pt idx="2835">8.2281309200575183</cx:pt>
          <cx:pt idx="2836">6.0033879284991194</cx:pt>
          <cx:pt idx="2837">5.2618069313129912</cx:pt>
          <cx:pt idx="2838">3.8845850793958938</cx:pt>
          <cx:pt idx="2839">4.0964653643062157</cx:pt>
          <cx:pt idx="2840">7.8043703502368666</cx:pt>
          <cx:pt idx="2841">1.2360815180168556</cx:pt>
          <cx:pt idx="2842">3.6727047944855666</cx:pt>
          <cx:pt idx="2843">7.6984302077817057</cx:pt>
          <cx:pt idx="2844">6.7449689256852565</cx:pt>
          <cx:pt idx="2845">3.3548843671200856</cx:pt>
          <cx:pt idx="2846">6.4271484983197702</cx:pt>
          <cx:pt idx="2847">6.7449689256852512</cx:pt>
          <cx:pt idx="2848">2.4014230850236267</cx:pt>
          <cx:pt idx="2849">4.7321062190371812</cx:pt>
          <cx:pt idx="2850">5.7915076435888029</cx:pt>
          <cx:pt idx="2851">6.0033879284991194</cx:pt>
          <cx:pt idx="2852">7.8043703502368684</cx:pt>
          <cx:pt idx="2853">5.8974477860439602</cx:pt>
          <cx:pt idx="2854">3.9905252218510547</cx:pt>
          <cx:pt idx="2855">5.6855675011336437</cx:pt>
          <cx:pt idx="2856">7.3806097804162212</cx:pt>
          <cx:pt idx="2857">2.9311237972994331</cx:pt>
          <cx:pt idx="2858">4.3083456492165375</cx:pt>
          <cx:pt idx="2859">6.4271484983197684</cx:pt>
          <cx:pt idx="2860">6.1093280709542856</cx:pt>
          <cx:pt idx="2861">7.380609780416223</cx:pt>
          <cx:pt idx="2862">4.9439865039475102</cx:pt>
          <cx:pt idx="2863">3.8845850793958849</cx:pt>
          <cx:pt idx="2864">5.8974477860439567</cx:pt>
          <cx:pt idx="2865">2.6133033699339485</cx:pt>
          <cx:pt idx="2866">7.4865499228713892</cx:pt>
          <cx:pt idx="2867">5.1558667888578285</cx:pt>
          <cx:pt idx="2868">9.0756520596988111</cx:pt>
          <cx:pt idx="2869">7.0627893530507411</cx:pt>
          <cx:pt idx="2870">7.2746696379610576</cx:pt>
          <cx:pt idx="2871">4.7321062190371848</cx:pt>
          <cx:pt idx="2872">8.440011204967842</cx:pt>
          <cx:pt idx="2873">8.1221907776023556</cx:pt>
          <cx:pt idx="2874">4.6261660765820185</cx:pt>
          <cx:pt idx="2875">2.0836026576581457</cx:pt>
          <cx:pt idx="2876">7.380609780416223</cx:pt>
          <cx:pt idx="2877">5.6855675011336437</cx:pt>
          <cx:pt idx="2878">3.3548843671200803</cx:pt>
          <cx:pt idx="2879">4.096465364306221</cx:pt>
          <cx:pt idx="2880">2.2954829425684729</cx:pt>
          <cx:pt idx="2881">2.4014230850236338</cx:pt>
          <cx:pt idx="2882">6.3212083558646075</cx:pt>
          <cx:pt idx="2883">3.460824509575243</cx:pt>
          <cx:pt idx="2884">7.2746696379610629</cx:pt>
          <cx:pt idx="2885">4.9439865039475084</cx:pt>
          <cx:pt idx="2886">3.8845850793958903</cx:pt>
          <cx:pt idx="2887">4.7321062190371865</cx:pt>
          <cx:pt idx="2888">4.4142857916717038</cx:pt>
          <cx:pt idx="2889">4.3083456492165375</cx:pt>
          <cx:pt idx="2890">5.7915076435888029</cx:pt>
          <cx:pt idx="2891">4.2024055067613784</cx:pt>
          <cx:pt idx="2892">6.7449689256852565</cx:pt>
          <cx:pt idx="2893">6.6390287832300832</cx:pt>
          <cx:pt idx="2894">5.2618069313129894</cx:pt>
          <cx:pt idx="2895">2.7192435123891165</cx:pt>
          <cx:pt idx="2896">3.7786449369407311</cx:pt>
          <cx:pt idx="2897">4.8380463614923475</cx:pt>
          <cx:pt idx="2898">5.4736872162233183</cx:pt>
          <cx:pt idx="2899">2.7192435123891165</cx:pt>
          <cx:pt idx="2900">4.202405506761373</cx:pt>
          <cx:pt idx="2901">4.732106219037183</cx:pt>
          <cx:pt idx="2902">5.897447786043962</cx:pt>
          <cx:pt idx="2903">5.0499266464026711</cx:pt>
          <cx:pt idx="2904">2.083602657658151</cx:pt>
          <cx:pt idx="2905">6.3212083558646057</cx:pt>
          <cx:pt idx="2906">3.3548843671200839</cx:pt>
          <cx:pt idx="2907">7.6984302077817057</cx:pt>
          <cx:pt idx="2908">1.871722372747822</cx:pt>
          <cx:pt idx="2909">2.4014230850236267</cx:pt>
          <cx:pt idx="2910">5.5796273586784721</cx:pt>
          <cx:pt idx="2911">6.8509090681404174</cx:pt>
          <cx:pt idx="2912">2.4014230850236267</cx:pt>
          <cx:pt idx="2913">1.4479618029271792</cx:pt>
          <cx:pt idx="2914">2.5073632274787929</cx:pt>
          <cx:pt idx="2915">3.0370639397545993</cx:pt>
          <cx:pt idx="2916">6.5330886407749311</cx:pt>
          <cx:pt idx="2917">7.5924900653265466</cx:pt>
          <cx:pt idx="2918">6.6390287832300903</cx:pt>
          <cx:pt idx="2919">3.9905252218510476</cx:pt>
          <cx:pt idx="2920">5.0499266464026693</cx:pt>
          <cx:pt idx="2921">7.6984302077817128</cx:pt>
          <cx:pt idx="2922">7.2746696379610576</cx:pt>
          <cx:pt idx="2923">2.4014230850236267</cx:pt>
          <cx:pt idx="2924">1.5539019453823446</cx:pt>
          <cx:pt idx="2925">6.4271484983197613</cx:pt>
          <cx:pt idx="2926">4.5202259341268647</cx:pt>
          <cx:pt idx="2927">6.6390287832300832</cx:pt>
          <cx:pt idx="2928">4.4142857916716967</cx:pt>
          <cx:pt idx="2929">4.9439865039475031</cx:pt>
          <cx:pt idx="2930">6.639028783230092</cx:pt>
          <cx:pt idx="2931">5.0499266464026711</cx:pt>
          <cx:pt idx="2932">5.4736872162233166</cx:pt>
          <cx:pt idx="2933">5.5796273586784757</cx:pt>
          <cx:pt idx="2934">5.473687216223313</cx:pt>
          <cx:pt idx="2935">3.8845850793958903</cx:pt>
          <cx:pt idx="2936">2.6133033699339538</cx:pt>
          <cx:pt idx="2937">5.6855675011336437</cx:pt>
          <cx:pt idx="2938">4.2024055067613766</cx:pt>
          <cx:pt idx="2939">6.7449689256852512</cx:pt>
          <cx:pt idx="2940">6.0033879284991247</cx:pt>
          <cx:pt idx="2941">4.5202259341268594</cx:pt>
          <cx:pt idx="2942">4.2024055067613695</cx:pt>
          <cx:pt idx="2943">5.6855675011336437</cx:pt>
          <cx:pt idx="2944">7.5924900653265466</cx:pt>
          <cx:pt idx="2945">5.7915076435888011</cx:pt>
          <cx:pt idx="2946">4.8380463614923475</cx:pt>
          <cx:pt idx="2947">7.062789353050734</cx:pt>
          <cx:pt idx="2948">9.0756520596988111</cx:pt>
          <cx:pt idx="2949">7.6984302077817057</cx:pt>
          <cx:pt idx="2950">2.1895428001133048</cx:pt>
          <cx:pt idx="2951">6.2152682134094484</cx:pt>
          <cx:pt idx="2952">5.473687216223313</cx:pt>
          <cx:pt idx="2953">2.8251836548442775</cx:pt>
          <cx:pt idx="2954">6.3212083558646075</cx:pt>
          <cx:pt idx="2955">5.4736872162233183</cx:pt>
          <cx:pt idx="2956">7.8043703502368702</cx:pt>
          <cx:pt idx="2957">6.8509090681404139</cx:pt>
          <cx:pt idx="2958">2.9311237972994331</cx:pt>
          <cx:pt idx="2959">6.6390287832300956</cx:pt>
          <cx:pt idx="2960">6.9568492105955766</cx:pt>
          <cx:pt idx="2961">5.5796273586784828</cx:pt>
          <cx:pt idx="2962">4.9439865039475084</cx:pt>
          <cx:pt idx="2963">4.3083456492165375</cx:pt>
          <cx:pt idx="2964">7.0627893530507393</cx:pt>
          <cx:pt idx="2965">5.5796273586784793</cx:pt>
          <cx:pt idx="2966">7.380609780416223</cx:pt>
          <cx:pt idx="2967">2.4014230850236356</cx:pt>
          <cx:pt idx="2968">5.6855675011336402</cx:pt>
          <cx:pt idx="2969">1.9776625152029847</cx:pt>
          <cx:pt idx="2970">5.473687216223313</cx:pt>
          <cx:pt idx="2971">3.4608245095752448</cx:pt>
          <cx:pt idx="2972">6.744968925685253</cx:pt>
          <cx:pt idx="2973">5.3677470737681592</cx:pt>
          <cx:pt idx="2974">3.3548843671200874</cx:pt>
          <cx:pt idx="2975">7.2746696379610611</cx:pt>
          <cx:pt idx="2976">5.4736872162233183</cx:pt>
          <cx:pt idx="2977">2.2954829425684675</cx:pt>
          <cx:pt idx="2978">5.0499266464026711</cx:pt>
          <cx:pt idx="2979">2.1895428001133048</cx:pt>
          <cx:pt idx="2980">6.4271484983197613</cx:pt>
          <cx:pt idx="2981">7.0627893530507304</cx:pt>
          <cx:pt idx="2982">6.2152682134094412</cx:pt>
          <cx:pt idx="2983">6.8509090681404121</cx:pt>
          <cx:pt idx="2984">8.3340710625126793</cx:pt>
          <cx:pt idx="2985">4.6261660765820203</cx:pt>
          <cx:pt idx="2986">7.2746696379610629</cx:pt>
          <cx:pt idx="2987">2.4014230850236338</cx:pt>
          <cx:pt idx="2988">5.473687216223313</cx:pt>
          <cx:pt idx="2989">7.3806097804162247</cx:pt>
          <cx:pt idx="2990">4.0964653643062139</cx:pt>
          <cx:pt idx="2991">3.5667646520304039</cx:pt>
          <cx:pt idx="2992">4.0964653643062139</cx:pt>
          <cx:pt idx="2993">6.5330886407749347</cx:pt>
          <cx:pt idx="2994">7.380609780416223</cx:pt>
          <cx:pt idx="2995">7.4865499228713839</cx:pt>
          <cx:pt idx="2996">1.1301413755616876</cx:pt>
          <cx:pt idx="2997">8.6518914898781638</cx:pt>
          <cx:pt idx="2998">6.4271484983197684</cx:pt>
          <cx:pt idx="2999">5.473687216223313</cx:pt>
          <cx:pt idx="3000">4.4142857916716949</cx:pt>
          <cx:pt idx="3001">4.9439865039475084</cx:pt>
          <cx:pt idx="3002">7.6984302077817057</cx:pt>
          <cx:pt idx="3003">6.639028783230092</cx:pt>
          <cx:pt idx="3004">8.0162506351471947</cx:pt>
          <cx:pt idx="3005">2.4014230850236267</cx:pt>
          <cx:pt idx="3006">4.3083456492165322</cx:pt>
          <cx:pt idx="3007">5.1558667888578285</cx:pt>
          <cx:pt idx="3008">7.9103104926920347</cx:pt>
          <cx:pt idx="3009">7.3806097804162176</cx:pt>
          <cx:pt idx="3010">3.9905252218510547</cx:pt>
          <cx:pt idx="3011">6.1093280709542856</cx:pt>
          <cx:pt idx="3012">6.1093280709542856</cx:pt>
          <cx:pt idx="3013">8.1221907776023574</cx:pt>
          <cx:pt idx="3014">5.3677470737681539</cx:pt>
          <cx:pt idx="3015">1.4479618029271775</cx:pt>
          <cx:pt idx="3016">7.2746696379610629</cx:pt>
          <cx:pt idx="3017">6.8509090681404192</cx:pt>
          <cx:pt idx="3018">3.0370639397545993</cx:pt>
          <cx:pt idx="3019">5.6855675011336348</cx:pt>
          <cx:pt idx="3020">1.3420216604720165</cx:pt>
          <cx:pt idx="3021">5.155866788857832</cx:pt>
          <cx:pt idx="3022">2.6133033699339574</cx:pt>
          <cx:pt idx="3023">7.2746696379610594</cx:pt>
          <cx:pt idx="3024">6.3212083558646075</cx:pt>
          <cx:pt idx="3025">2.5073632274787965</cx:pt>
          <cx:pt idx="3026">6.1093280709542874</cx:pt>
          <cx:pt idx="3027">3.6727047944855631</cx:pt>
          <cx:pt idx="3028">8.1221907776023556</cx:pt>
          <cx:pt idx="3029">6.5330886407749276</cx:pt>
          <cx:pt idx="3030">5.579627358678481</cx:pt>
          <cx:pt idx="3031">6.5330886407749293</cx:pt>
          <cx:pt idx="3032">5.5796273586784739</cx:pt>
          <cx:pt idx="3033">8.1221907776023503</cx:pt>
          <cx:pt idx="3034">4.202405506761373</cx:pt>
          <cx:pt idx="3035">6.8509090681404174</cx:pt>
          <cx:pt idx="3036">6.3212083558646075</cx:pt>
          <cx:pt idx="3037">4.6261660765820203</cx:pt>
          <cx:pt idx="3038">4.9439865039475031</cx:pt>
          <cx:pt idx="3039">7.0627893530507304</cx:pt>
          <cx:pt idx="3040">2.1895428001133066</cx:pt>
          <cx:pt idx="3041">3.4608245095752412</cx:pt>
          <cx:pt idx="3042">7.8043703502368738</cx:pt>
          <cx:pt idx="3043">4.6261660765820238</cx:pt>
          <cx:pt idx="3044">3.2489442246649229</cx:pt>
          <cx:pt idx="3045">2.2954829425684675</cx:pt>
          <cx:pt idx="3046">8.4400112049678384</cx:pt>
          <cx:pt idx="3047">8.0162506351471894</cx:pt>
          <cx:pt idx="3048">3.5667646520304039</cx:pt>
          <cx:pt idx="3049">5.6855675011336384</cx:pt>
          <cx:pt idx="3050">5.0499266464026693</cx:pt>
          <cx:pt idx="3051">5.7915076435888029</cx:pt>
          <cx:pt idx="3052">6.4271484983197755</cx:pt>
          <cx:pt idx="3053">6.1093280709542839</cx:pt>
          <cx:pt idx="3054">3.1430040822097602</cx:pt>
          <cx:pt idx="3055">4.5202259341268647</cx:pt>
          <cx:pt idx="3056">8.2281309200575183</cx:pt>
          <cx:pt idx="3057">5.2618069313129929</cx:pt>
          <cx:pt idx="3058">4.4142857916717002</cx:pt>
          <cx:pt idx="3059">2.4014230850236267</cx:pt>
          <cx:pt idx="3060">6.8509090681404068</cx:pt>
          <cx:pt idx="3061">4.7321062190371865</cx:pt>
          <cx:pt idx="3062">4.9439865039475084</cx:pt>
          <cx:pt idx="3063">3.1430040822097602</cx:pt>
          <cx:pt idx="3064">4.2024055067613695</cx:pt>
          <cx:pt idx="3065">7.2746696379610629</cx:pt>
          <cx:pt idx="3066">2.7192435123891165</cx:pt>
          <cx:pt idx="3067">2.9311237972994331</cx:pt>
          <cx:pt idx="3068">3.7786449369407222</cx:pt>
          <cx:pt idx="3069">6.4271484983197684</cx:pt>
          <cx:pt idx="3070">5.8974477860439638</cx:pt>
          <cx:pt idx="3071">5.6855675011336348</cx:pt>
          <cx:pt idx="3072">9.0756520596988111</cx:pt>
          <cx:pt idx="3073">6.2152682134094466</cx:pt>
          <cx:pt idx="3074">1.6598420878374949</cx:pt>
          <cx:pt idx="3075">2.6133033699339503</cx:pt>
          <cx:pt idx="3076">5.8974477860439691</cx:pt>
          <cx:pt idx="3077">4.0964653643062103</cx:pt>
          <cx:pt idx="3078">3.7786449369407311</cx:pt>
          <cx:pt idx="3079">3.778644936940724</cx:pt>
          <cx:pt idx="3080">5.7915076435888029</cx:pt>
          <cx:pt idx="3081">2.2954829425684693</cx:pt>
          <cx:pt idx="3082">1.9776625152029847</cx:pt>
          <cx:pt idx="3083">6.9568492105955801</cx:pt>
          <cx:pt idx="3084">3.9905252218510459</cx:pt>
          <cx:pt idx="3085">2.295482942568464</cx:pt>
          <cx:pt idx="3086">1.4479618029271704</cx:pt>
          <cx:pt idx="3087">8.3340710625126775</cx:pt>
          <cx:pt idx="3088">6.5330886407749276</cx:pt>
          <cx:pt idx="3089">6.5330886407749329</cx:pt>
          <cx:pt idx="3090">6.3212083558646093</cx:pt>
          <cx:pt idx="3091">1.977662515202983</cx:pt>
          <cx:pt idx="3092">2.0836026576581457</cx:pt>
          <cx:pt idx="3093">8.7578316323333283</cx:pt>
          <cx:pt idx="3094">3.2489442246649229</cx:pt>
          <cx:pt idx="3095">3.3548843671200821</cx:pt>
          <cx:pt idx="3096">6.3212083558646093</cx:pt>
          <cx:pt idx="3097">1.8717223727478238</cx:pt>
          <cx:pt idx="3098">4.6261660765820203</cx:pt>
          <cx:pt idx="3099">6.9568492105955677</cx:pt>
          <cx:pt idx="3100">5.897447786043962</cx:pt>
          <cx:pt idx="3101">4.0964653643062139</cx:pt>
          <cx:pt idx="3102">3.8845850793958974</cx:pt>
          <cx:pt idx="3103">5.5796273586784793</cx:pt>
          <cx:pt idx="3104">1.5539019453823375</cx:pt>
          <cx:pt idx="3105">5.7915076435887975</cx:pt>
          <cx:pt idx="3106">7.4865499228713857</cx:pt>
          <cx:pt idx="3107">5.4736872162233166</cx:pt>
          <cx:pt idx="3108">5.1558667888578373</cx:pt>
          <cx:pt idx="3109">4.5202259341268594</cx:pt>
          <cx:pt idx="3110">6.5330886407749311</cx:pt>
          <cx:pt idx="3111">5.685567501133642</cx:pt>
          <cx:pt idx="3112">2.0836026576581492</cx:pt>
          <cx:pt idx="3113">7.8043703502368702</cx:pt>
          <cx:pt idx="3114">5.6855675011336402</cx:pt>
          <cx:pt idx="3115">7.5924900653265466</cx:pt>
          <cx:pt idx="3116">7.592490065326543</cx:pt>
          <cx:pt idx="3117">3.884585079395892</cx:pt>
          <cx:pt idx="3118">3.1430040822097585</cx:pt>
          <cx:pt idx="3119">4.0964653643062139</cx:pt>
          <cx:pt idx="3120">8.2281309200575166</cx:pt>
          <cx:pt idx="3121">6.2152682134094537</cx:pt>
          <cx:pt idx="3122">4.6261660765820167</cx:pt>
          <cx:pt idx="3123">6.4271484983197702</cx:pt>
          <cx:pt idx="3124">4.9439865039475066</cx:pt>
          <cx:pt idx="3125">3.2489442246649212</cx:pt>
          <cx:pt idx="3126">5.155866788857832</cx:pt>
          <cx:pt idx="3127">3.460824509575243</cx:pt>
          <cx:pt idx="3128">7.4865499228713785</cx:pt>
          <cx:pt idx="3129">8.334071062512681</cx:pt>
          <cx:pt idx="3130">3.5667646520304093</cx:pt>
          <cx:pt idx="3131">7.0627893530507393</cx:pt>
          <cx:pt idx="3132">6.1093280709542803</cx:pt>
          <cx:pt idx="3133">3.5667646520304022</cx:pt>
          <cx:pt idx="3134">6.1093280709542856</cx:pt>
          <cx:pt idx="3135">5.4736872162233183</cx:pt>
          <cx:pt idx="3136">3.0370639397546046</cx:pt>
          <cx:pt idx="3137">1.2360815180168503</cx:pt>
          <cx:pt idx="3138">8.0162506351471965</cx:pt>
          <cx:pt idx="3139">8.4400112049678402</cx:pt>
          <cx:pt idx="3140">4.3083456492165375</cx:pt>
          <cx:pt idx="3141">8.5459513474230011</cx:pt>
          <cx:pt idx="3142">3.8845850793958849</cx:pt>
          <cx:pt idx="3143">6.639028783230092</cx:pt>
          <cx:pt idx="3144">6.4271484983197684</cx:pt>
          <cx:pt idx="3145">8.0162506351471894</cx:pt>
          <cx:pt idx="3146">6.5330886407749311</cx:pt>
          <cx:pt idx="3147">6.2152682134094501</cx:pt>
          <cx:pt idx="3148">7.9103104926920276</cx:pt>
          <cx:pt idx="3149">4.9439865039475066</cx:pt>
          <cx:pt idx="3150">3.5667646520304093</cx:pt>
          <cx:pt idx="3151">6.0033879284991194</cx:pt>
          <cx:pt idx="3152">7.062789353050734</cx:pt>
          <cx:pt idx="3153">3.4608245095752483</cx:pt>
          <cx:pt idx="3154">6.8509090681404139</cx:pt>
          <cx:pt idx="3155">5.4736872162233201</cx:pt>
          <cx:pt idx="3156">0.91826109065137129</cx:pt>
          <cx:pt idx="3157">2.9311237972994419</cx:pt>
          <cx:pt idx="3158">4.3083456492165375</cx:pt>
          <cx:pt idx="3159">4.7321062190371777</cx:pt>
          <cx:pt idx="3160">3.5667646520304057</cx:pt>
          <cx:pt idx="3161">4.4142857916716967</cx:pt>
          <cx:pt idx="3162">5.0499266464026711</cx:pt>
          <cx:pt idx="3163">5.8974477860439638</cx:pt>
          <cx:pt idx="3164">2.9311237972994331</cx:pt>
          <cx:pt idx="3165">5.155866788857832</cx:pt>
          <cx:pt idx="3166">3.4608245095752466</cx:pt>
          <cx:pt idx="3167">7.8043703502368684</cx:pt>
          <cx:pt idx="3168">3.9905252218510459</cx:pt>
          <cx:pt idx="3169">7.3806097804162212</cx:pt>
          <cx:pt idx="3170">5.6855675011336437</cx:pt>
          <cx:pt idx="3171">4.8380463614923457</cx:pt>
          <cx:pt idx="3172">2.401423085023632</cx:pt>
          <cx:pt idx="3173">6.5330886407749311</cx:pt>
          <cx:pt idx="3174">2.7192435123891112</cx:pt>
          <cx:pt idx="3175">7.4865499228713892</cx:pt>
          <cx:pt idx="3176">2.5073632274787929</cx:pt>
          <cx:pt idx="3177">6.1093280709542874</cx:pt>
          <cx:pt idx="3178">8.4400112049678402</cx:pt>
          <cx:pt idx="3179">6.0033879284991247</cx:pt>
          <cx:pt idx="3180">4.3083456492165375</cx:pt>
          <cx:pt idx="3181">7.4865499228713839</cx:pt>
          <cx:pt idx="3182">5.8974477860439638</cx:pt>
          <cx:pt idx="3183">7.1687294955058949</cx:pt>
          <cx:pt idx="3184">3.3548843671200874</cx:pt>
          <cx:pt idx="3185">4.6261660765820203</cx:pt>
          <cx:pt idx="3186">1.0242012331065287</cx:pt>
          <cx:pt idx="3187">3.3548843671200839</cx:pt>
          <cx:pt idx="3188">6.8509090681404121</cx:pt>
          <cx:pt idx="3189">2.8251836548442775</cx:pt>
          <cx:pt idx="3190">4.8380463614923546</cx:pt>
          <cx:pt idx="3191">6.0033879284991283</cx:pt>
          <cx:pt idx="3192">3.3548843671200892</cx:pt>
          <cx:pt idx="3193">8.1221907776023574</cx:pt>
          <cx:pt idx="3194">5.8974477860439656</cx:pt>
          <cx:pt idx="3195">6.4271484983197702</cx:pt>
          <cx:pt idx="3196">5.1558667888578285</cx:pt>
          <cx:pt idx="3197">6.9568492105955748</cx:pt>
          <cx:pt idx="3198">7.0627893530507411</cx:pt>
          <cx:pt idx="3199">7.9103104926920311</cx:pt>
          <cx:pt idx="3200">6.744968925685253</cx:pt>
          <cx:pt idx="3201">7.9103104926920329</cx:pt>
          <cx:pt idx="3202">6.4271484983197755</cx:pt>
          <cx:pt idx="3203">7.380609780416223</cx:pt>
          <cx:pt idx="3204">3.8845850793958867</cx:pt>
          <cx:pt idx="3205">6.8509090681404139</cx:pt>
          <cx:pt idx="3206">1.7657822302926629</cx:pt>
          <cx:pt idx="3207">5.0499266464026693</cx:pt>
          <cx:pt idx="3208">7.3806097804162212</cx:pt>
          <cx:pt idx="3209">2.8251836548442792</cx:pt>
          <cx:pt idx="3210">7.6984302077817075</cx:pt>
          <cx:pt idx="3211">6.7449689256852512</cx:pt>
          <cx:pt idx="3212">5.7915076435888011</cx:pt>
          <cx:pt idx="3213">6.2152682134094484</cx:pt>
          <cx:pt idx="3214">6.9568492105955784</cx:pt>
          <cx:pt idx="3215">8.7578316323333265</cx:pt>
          <cx:pt idx="3216">4.3083456492165304</cx:pt>
          <cx:pt idx="3217">8.1221907776023574</cx:pt>
          <cx:pt idx="3218">5.2618069313129929</cx:pt>
          <cx:pt idx="3219">4.5202259341268594</cx:pt>
          <cx:pt idx="3220">6.5330886407749276</cx:pt>
          <cx:pt idx="3221">6.639028783230092</cx:pt>
          <cx:pt idx="3222">5.2618069313129912</cx:pt>
          <cx:pt idx="3223">7.4865499228713821</cx:pt>
          <cx:pt idx="3224">5.8974477860439656</cx:pt>
          <cx:pt idx="3225">3.778644936940724</cx:pt>
          <cx:pt idx="3226">6.6390287832300956</cx:pt>
          <cx:pt idx="3227">5.8974477860439656</cx:pt>
          <cx:pt idx="3228">6.4271484983197684</cx:pt>
          <cx:pt idx="3229">5.685567501133642</cx:pt>
          <cx:pt idx="3230">2.9311237972994331</cx:pt>
          <cx:pt idx="3231">2.1895428001133066</cx:pt>
          <cx:pt idx="3232">5.6855675011336348</cx:pt>
          <cx:pt idx="3233">2.8251836548442757</cx:pt>
          <cx:pt idx="3234">3.2489442246649229</cx:pt>
          <cx:pt idx="3235">6.6390287832300885</cx:pt>
          <cx:pt idx="3236">5.7915076435888011</cx:pt>
          <cx:pt idx="3237">6.4271484983197684</cx:pt>
          <cx:pt idx="3238">3.5667646520304057</cx:pt>
          <cx:pt idx="3239">4.6261660765820203</cx:pt>
          <cx:pt idx="3240">5.0499266464026746</cx:pt>
          <cx:pt idx="3241">2.9311237972994402</cx:pt>
          <cx:pt idx="3242">3.1430040822097602</cx:pt>
          <cx:pt idx="3243">3.4608245095752483</cx:pt>
          <cx:pt idx="3244">1.2360815180168485</cx:pt>
          <cx:pt idx="3245">1.9776625152029901</cx:pt>
          <cx:pt idx="3246">4.8380463614923457</cx:pt>
          <cx:pt idx="3247">8.1221907776023521</cx:pt>
          <cx:pt idx="3248">6.2152682134094412</cx:pt>
          <cx:pt idx="3249">4.6261660765820238</cx:pt>
          <cx:pt idx="3250">6.8509090681404192</cx:pt>
          <cx:pt idx="3251">3.3548843671200821</cx:pt>
          <cx:pt idx="3252">7.486549922871391</cx:pt>
          <cx:pt idx="3253">6.9568492105955748</cx:pt>
          <cx:pt idx="3254">6.6390287832300903</cx:pt>
          <cx:pt idx="3255">6.4271484983197738</cx:pt>
          <cx:pt idx="3256">2.0836026576581439</cx:pt>
          <cx:pt idx="3257">3.2489442246649229</cx:pt>
          <cx:pt idx="3258">3.3548843671200874</cx:pt>
          <cx:pt idx="3259">5.3677470737681539</cx:pt>
          <cx:pt idx="3260">2.401423085023632</cx:pt>
          <cx:pt idx="3261">7.0627893530507411</cx:pt>
          <cx:pt idx="3262">1.9776625152029812</cx:pt>
          <cx:pt idx="3263">1.5539019453823411</cx:pt>
          <cx:pt idx="3264">6.2152682134094484</cx:pt>
          <cx:pt idx="3265">6.2152682134094448</cx:pt>
          <cx:pt idx="3266">3.4608245095752412</cx:pt>
          <cx:pt idx="3267">7.804370350236872</cx:pt>
          <cx:pt idx="3268">3.8845850793958903</cx:pt>
          <cx:pt idx="3269">7.9103104926920347</cx:pt>
          <cx:pt idx="3270">5.1558667888578302</cx:pt>
          <cx:pt idx="3271">4.4142857916717038</cx:pt>
          <cx:pt idx="3272">3.3548843671200892</cx:pt>
          <cx:pt idx="3273">8.2281309200575183</cx:pt>
          <cx:pt idx="3274">7.0627893530507411</cx:pt>
          <cx:pt idx="3275">4.6261660765820256</cx:pt>
          <cx:pt idx="3276">3.1430040822097602</cx:pt>
          <cx:pt idx="3277">4.2024055067613748</cx:pt>
          <cx:pt idx="3278">6.3212083558646075</cx:pt>
          <cx:pt idx="3279">6.5330886407749311</cx:pt>
          <cx:pt idx="3280">5.4736872162233148</cx:pt>
          <cx:pt idx="3281">2.6133033699339556</cx:pt>
          <cx:pt idx="3282">5.4736872162233148</cx:pt>
          <cx:pt idx="3283">2.8251836548442792</cx:pt>
          <cx:pt idx="3284">7.4865499228713839</cx:pt>
          <cx:pt idx="3285">5.4736872162233148</cx:pt>
          <cx:pt idx="3286">1.977662515202983</cx:pt>
          <cx:pt idx="3287">2.6133033699339503</cx:pt>
          <cx:pt idx="3288">3.1430040822097602</cx:pt>
          <cx:pt idx="3289">7.062789353050734</cx:pt>
          <cx:pt idx="3290">1.977662515202983</cx:pt>
          <cx:pt idx="3291">6.4271484983197702</cx:pt>
          <cx:pt idx="3292">6.9568492105955677</cx:pt>
          <cx:pt idx="3293">8.2281309200575183</cx:pt>
          <cx:pt idx="3294">7.5924900653265466</cx:pt>
          <cx:pt idx="3295">7.5924900653265448</cx:pt>
          <cx:pt idx="3296">4.6261660765820274</cx:pt>
          <cx:pt idx="3297">3.460824509575243</cx:pt>
          <cx:pt idx="3298">4.202405506761373</cx:pt>
          <cx:pt idx="3299">4.3083456492165411</cx:pt>
          <cx:pt idx="3300">8.2281309200575166</cx:pt>
          <cx:pt idx="3301">8.7578316323333265</cx:pt>
          <cx:pt idx="3302">8.0162506351471947</cx:pt>
          <cx:pt idx="3303">5.2618069313129929</cx:pt>
          <cx:pt idx="3304">2.5073632274787947</cx:pt>
          <cx:pt idx="3305">5.1558667888578285</cx:pt>
          <cx:pt idx="3306">6.956849210595573</cx:pt>
          <cx:pt idx="3307">6.1093280709542785</cx:pt>
          <cx:pt idx="3308">2.5073632274787947</cx:pt>
          <cx:pt idx="3309">7.6984302077817057</cx:pt>
          <cx:pt idx="3310">5.6855675011336402</cx:pt>
          <cx:pt idx="3311">7.6984302077817039</cx:pt>
          <cx:pt idx="3312">2.8251836548442775</cx:pt>
          <cx:pt idx="3313">5.5796273586784757</cx:pt>
          <cx:pt idx="3314">5.0499266464026746</cx:pt>
          <cx:pt idx="3315">7.5924900653265466</cx:pt>
          <cx:pt idx="3316">8.8637717747884892</cx:pt>
          <cx:pt idx="3317">3.9905252218510601</cx:pt>
          <cx:pt idx="3318">4.8380463614923404</cx:pt>
          <cx:pt idx="3319">2.1895428001133048</cx:pt>
          <cx:pt idx="3320">6.5330886407749276</cx:pt>
          <cx:pt idx="3321">8.6518914898781638</cx:pt>
          <cx:pt idx="3322">5.5796273586784793</cx:pt>
          <cx:pt idx="3323">5.4736872162233183</cx:pt>
          <cx:pt idx="3324">7.2746696379610576</cx:pt>
          <cx:pt idx="3325">6.1093280709542839</cx:pt>
          <cx:pt idx="3326">4.7321062190371865</cx:pt>
          <cx:pt idx="3327">2.0836026576581457</cx:pt>
          <cx:pt idx="3328">2.7192435123891165</cx:pt>
          <cx:pt idx="3329">3.6727047944855666</cx:pt>
          <cx:pt idx="3330">3.7786449369407329</cx:pt>
          <cx:pt idx="3331">8.2281309200575183</cx:pt>
          <cx:pt idx="3332">7.168729495505902</cx:pt>
          <cx:pt idx="3333">6.2152682134094448</cx:pt>
          <cx:pt idx="3334">5.4736872162233166</cx:pt>
          <cx:pt idx="3335">6.8509090681404121</cx:pt>
          <cx:pt idx="3336">5.0499266464026711</cx:pt>
          <cx:pt idx="3337">7.1687294955059002</cx:pt>
          <cx:pt idx="3338">6.5330886407749293</cx:pt>
          <cx:pt idx="3339">3.5667646520304057</cx:pt>
          <cx:pt idx="3340">5.2618069313129947</cx:pt>
          <cx:pt idx="3341">6.8509090681404192</cx:pt>
          <cx:pt idx="3342">7.1687294955059002</cx:pt>
          <cx:pt idx="3343">6.2152682134094466</cx:pt>
          <cx:pt idx="3344">4.7321062190371865</cx:pt>
          <cx:pt idx="3345">3.1430040822097549</cx:pt>
          <cx:pt idx="3346">4.732106219037183</cx:pt>
          <cx:pt idx="3347">2.9311237972994384</cx:pt>
          <cx:pt idx="3348">6.8509090681404121</cx:pt>
          <cx:pt idx="3349">3.7786449369407293</cx:pt>
          <cx:pt idx="3350">6.8509090681404139</cx:pt>
          <cx:pt idx="3351">6.2152682134094466</cx:pt>
          <cx:pt idx="3352">4.2024055067613695</cx:pt>
          <cx:pt idx="3353">5.3677470737681521</cx:pt>
          <cx:pt idx="3354">3.2489442246649229</cx:pt>
          <cx:pt idx="3355">3.5667646520304039</cx:pt>
          <cx:pt idx="3356">1.4479618029271757</cx:pt>
          <cx:pt idx="3357">2.2954829425684729</cx:pt>
          <cx:pt idx="3358">5.4736872162233201</cx:pt>
          <cx:pt idx="3359">2.6133033699339574</cx:pt>
          <cx:pt idx="3360">7.0627893530507304</cx:pt>
          <cx:pt idx="3361">7.5924900653265448</cx:pt>
          <cx:pt idx="3362">2.8251836548442704</cx:pt>
          <cx:pt idx="3363">8.5459513474229993</cx:pt>
          <cx:pt idx="3364">3.460824509575243</cx:pt>
          <cx:pt idx="3365">5.8974477860439656</cx:pt>
          <cx:pt idx="3366">4.2024055067613784</cx:pt>
          <cx:pt idx="3367">7.9103104926920276</cx:pt>
          <cx:pt idx="3368">7.9103104926920329</cx:pt>
          <cx:pt idx="3369">4.7321062190371777</cx:pt>
          <cx:pt idx="3370">6.4271484983197666</cx:pt>
          <cx:pt idx="3371">6.9568492105955784</cx:pt>
          <cx:pt idx="3372">3.7786449369407222</cx:pt>
          <cx:pt idx="3373">8.5459513474230011</cx:pt>
          <cx:pt idx="3374">7.5924900653265448</cx:pt>
          <cx:pt idx="3375">1.7657822302926576</cx:pt>
          <cx:pt idx="3376">6.8509090681404139</cx:pt>
          <cx:pt idx="3377">5.7915076435887975</cx:pt>
          <cx:pt idx="3378">5.4736872162233148</cx:pt>
          <cx:pt idx="3379">6.5330886407749293</cx:pt>
          <cx:pt idx="3380">8.334071062512681</cx:pt>
          <cx:pt idx="3381">7.0627893530507411</cx:pt>
          <cx:pt idx="3382">8.3340710625126757</cx:pt>
          <cx:pt idx="3383">5.0499266464026746</cx:pt>
          <cx:pt idx="3384">5.685567501133642</cx:pt>
          <cx:pt idx="3385">5.4736872162233148</cx:pt>
          <cx:pt idx="3386">6.744968925685253</cx:pt>
          <cx:pt idx="3387">7.9103104926920293</cx:pt>
          <cx:pt idx="3388">5.2618069313129965</cx:pt>
          <cx:pt idx="3389">0.60044066328588319</cx:pt>
          <cx:pt idx="3390">7.4865499228713821</cx:pt>
          <cx:pt idx="3391">4.3083456492165428</cx:pt>
          <cx:pt idx="3392">7.9103104926920347</cx:pt>
          <cx:pt idx="3393">7.3806097804162176</cx:pt>
          <cx:pt idx="3394">7.380609780416223</cx:pt>
          <cx:pt idx="3395">8.0162506351471894</cx:pt>
          <cx:pt idx="3396">3.6727047944855649</cx:pt>
          <cx:pt idx="3397">6.9568492105955677</cx:pt>
          <cx:pt idx="3398">5.8974477860439691</cx:pt>
          <cx:pt idx="3399">1.7657822302926611</cx:pt>
          <cx:pt idx="3400">5.2618069313129894</cx:pt>
          <cx:pt idx="3401">1.871722372747822</cx:pt>
          <cx:pt idx="3402">7.804370350236872</cx:pt>
          <cx:pt idx="3403">4.8380463614923546</cx:pt>
          <cx:pt idx="3404">5.579627358678481</cx:pt>
          <cx:pt idx="3405">6.7449689256852583</cx:pt>
          <cx:pt idx="3406">7.2746696379610576</cx:pt>
          <cx:pt idx="3407">1.7657822302926593</cx:pt>
          <cx:pt idx="3408">3.7786449369407329</cx:pt>
          <cx:pt idx="3409">5.5796273586784757</cx:pt>
          <cx:pt idx="3410">6.3212083558646075</cx:pt>
          <cx:pt idx="3411">2.401423085023632</cx:pt>
          <cx:pt idx="3412">6.639028783230092</cx:pt>
          <cx:pt idx="3413">4.4142857916716984</cx:pt>
          <cx:pt idx="3414">6.9568492105955748</cx:pt>
          <cx:pt idx="3415">3.0370639397545993</cx:pt>
          <cx:pt idx="3416">7.6984302077817039</cx:pt>
          <cx:pt idx="3417">2.2954829425684675</cx:pt>
          <cx:pt idx="3418">4.0964653643062139</cx:pt>
          <cx:pt idx="3419">5.7915076435888029</cx:pt>
          <cx:pt idx="3420">6.2152682134094501</cx:pt>
          <cx:pt idx="3421">6.7449689256852583</cx:pt>
          <cx:pt idx="3422">4.8380463614923421</cx:pt>
          <cx:pt idx="3423">1.9776625152029794</cx:pt>
          <cx:pt idx="3424">4.9439865039475066</cx:pt>
          <cx:pt idx="3425">2.4014230850236284</cx:pt>
          <cx:pt idx="3426">6.9568492105955784</cx:pt>
          <cx:pt idx="3427">7.0627893530507393</cx:pt>
          <cx:pt idx="3428">4.9439865039475084</cx:pt>
          <cx:pt idx="3429">2.0836026576581439</cx:pt>
          <cx:pt idx="3430">6.4271484983197702</cx:pt>
          <cx:pt idx="3431">7.804370350236872</cx:pt>
          <cx:pt idx="3432">7.380609780416223</cx:pt>
          <cx:pt idx="3433">2.7192435123891183</cx:pt>
          <cx:pt idx="3434">4.6261660765820203</cx:pt>
          <cx:pt idx="3435">6.744968925685253</cx:pt>
          <cx:pt idx="3436">4.4142857916716984</cx:pt>
          <cx:pt idx="3437">5.6855675011336348</cx:pt>
          <cx:pt idx="3438">5.473687216223313</cx:pt>
          <cx:pt idx="3439">6.7449689256852494</cx:pt>
          <cx:pt idx="3440">6.1093280709542928</cx:pt>
          <cx:pt idx="3441">6.0033879284991283</cx:pt>
          <cx:pt idx="3442">5.4736872162233148</cx:pt>
          <cx:pt idx="3443">7.5924900653265466</cx:pt>
          <cx:pt idx="3444">4.6261660765820185</cx:pt>
          <cx:pt idx="3445">5.7915076435888011</cx:pt>
          <cx:pt idx="3446">5.0499266464026711</cx:pt>
          <cx:pt idx="3447">5.1558667888578302</cx:pt>
          <cx:pt idx="3448">6.9568492105955677</cx:pt>
          <cx:pt idx="3449">8.4400112049678402</cx:pt>
          <cx:pt idx="3450">7.9103104926920347</cx:pt>
          <cx:pt idx="3451">2.6133033699339574</cx:pt>
          <cx:pt idx="3452">6.1093280709542839</cx:pt>
          <cx:pt idx="3453">6.1093280709542928</cx:pt>
          <cx:pt idx="3454">8.1221907776023556</cx:pt>
          <cx:pt idx="3455">5.0499266464026711</cx:pt>
          <cx:pt idx="3456">2.1895428001133102</cx:pt>
          <cx:pt idx="3457">8.2281309200575183</cx:pt>
          <cx:pt idx="3458">7.2746696379610576</cx:pt>
          <cx:pt idx="3459">8.2281309200575183</cx:pt>
          <cx:pt idx="3460">2.7192435123891112</cx:pt>
          <cx:pt idx="3461">3.778644936940724</cx:pt>
          <cx:pt idx="3462">4.5202259341268629</cx:pt>
          <cx:pt idx="3463">3.8845850793958903</cx:pt>
          <cx:pt idx="3464">3.8845850793958903</cx:pt>
          <cx:pt idx="3465">6.5330886407749276</cx:pt>
          <cx:pt idx="3466">8.0162506351471965</cx:pt>
          <cx:pt idx="3467">7.486549922871391</cx:pt>
          <cx:pt idx="3468">8.1221907776023556</cx:pt>
          <cx:pt idx="3469">3.460824509575243</cx:pt>
          <cx:pt idx="3470">6.4271484983197702</cx:pt>
          <cx:pt idx="3471">3.2489442246649229</cx:pt>
          <cx:pt idx="3472">8.1221907776023539</cx:pt>
          <cx:pt idx="3473">3.1430040822097673</cx:pt>
          <cx:pt idx="3474">5.579627358678481</cx:pt>
          <cx:pt idx="3475">1.4479618029271775</cx:pt>
          <cx:pt idx="3476">4.096465364306221</cx:pt>
          <cx:pt idx="3477">5.7915076435888047</cx:pt>
          <cx:pt idx="3478">4.2024055067613784</cx:pt>
          <cx:pt idx="3479">2.2954829425684675</cx:pt>
          <cx:pt idx="3480">5.1558667888578338</cx:pt>
          <cx:pt idx="3481">5.2618069313129965</cx:pt>
          <cx:pt idx="3482">7.1687294955059002</cx:pt>
          <cx:pt idx="3483">2.9311237972994366</cx:pt>
          <cx:pt idx="3484">2.401423085023632</cx:pt>
          <cx:pt idx="3485">1.4479618029271721</cx:pt>
          <cx:pt idx="3486">3.6727047944855631</cx:pt>
          <cx:pt idx="3487">1.9776625152029847</cx:pt>
          <cx:pt idx="3488">4.2024055067613748</cx:pt>
          <cx:pt idx="3489">8.2281309200575166</cx:pt>
          <cx:pt idx="3490">6.5330886407749293</cx:pt>
          <cx:pt idx="3491">4.2024055067613748</cx:pt>
          <cx:pt idx="3492">4.8380463614923492</cx:pt>
          <cx:pt idx="3493">4.5202259341268629</cx:pt>
          <cx:pt idx="3494">2.4014230850236284</cx:pt>
          <cx:pt idx="3495">6.956849210595573</cx:pt>
          <cx:pt idx="3496">3.7786449369407311</cx:pt>
          <cx:pt idx="3497">5.4736872162233183</cx:pt>
          <cx:pt idx="3498">8.1221907776023574</cx:pt>
          <cx:pt idx="3499">1.8717223727478238</cx:pt>
          <cx:pt idx="3500">4.5202259341268594</cx:pt>
          <cx:pt idx="3501">5.5796273586784757</cx:pt>
          <cx:pt idx="3502">5.5796273586784757</cx:pt>
          <cx:pt idx="3503">7.3806097804162176</cx:pt>
          <cx:pt idx="3504">6.5330886407749293</cx:pt>
          <cx:pt idx="3505">2.0836026576581457</cx:pt>
          <cx:pt idx="3506">5.6855675011336437</cx:pt>
          <cx:pt idx="3507">5.0499266464026711</cx:pt>
          <cx:pt idx="3508">3.0370639397546011</cx:pt>
          <cx:pt idx="3509">6.1093280709542785</cx:pt>
          <cx:pt idx="3510">1.2360815180168467</cx:pt>
          <cx:pt idx="3511">1.6598420878375055</cx:pt>
          <cx:pt idx="3512">5.4736872162233219</cx:pt>
          <cx:pt idx="3513">4.096465364306221</cx:pt>
          <cx:pt idx="3514">4.0964653643062086</cx:pt>
          <cx:pt idx="3515">4.7321062190371883</cx:pt>
          <cx:pt idx="3516">2.8251836548442792</cx:pt>
          <cx:pt idx="3517">4.8380463614923475</cx:pt>
          <cx:pt idx="3518">6.4271484983197613</cx:pt>
          <cx:pt idx="3519">6.0033879284991283</cx:pt>
          <cx:pt idx="3520">7.0627893530507393</cx:pt>
          <cx:pt idx="3521">5.3677470737681539</cx:pt>
          <cx:pt idx="3522">3.3548843671200856</cx:pt>
          <cx:pt idx="3523">4.8380463614923457</cx:pt>
          <cx:pt idx="3524">5.7915076435888029</cx:pt>
          <cx:pt idx="3525">6.0033879284991247</cx:pt>
          <cx:pt idx="3526">5.0499266464026746</cx:pt>
          <cx:pt idx="3527">4.6261660765820203</cx:pt>
          <cx:pt idx="3528">3.6727047944855631</cx:pt>
          <cx:pt idx="3529">7.168729495505902</cx:pt>
          <cx:pt idx="3530">6.9568492105955748</cx:pt>
          <cx:pt idx="3531">6.8509090681404068</cx:pt>
          <cx:pt idx="3532">2.5073632274787947</cx:pt>
          <cx:pt idx="3533">1.7657822302926558</cx:pt>
          <cx:pt idx="3534">5.7915076435887975</cx:pt>
          <cx:pt idx="3535">3.7786449369407258</cx:pt>
          <cx:pt idx="3536">5.8974477860439656</cx:pt>
          <cx:pt idx="3537">5.0499266464026764</cx:pt>
          <cx:pt idx="3538">6.2152682134094466</cx:pt>
          <cx:pt idx="3539">4.2024055067613695</cx:pt>
          <cx:pt idx="3540">5.7915076435888029</cx:pt>
          <cx:pt idx="3541">5.685567501133642</cx:pt>
          <cx:pt idx="3542">6.0033879284991265</cx:pt>
          <cx:pt idx="3543">4.0964653643062139</cx:pt>
          <cx:pt idx="3544">5.579627358678481</cx:pt>
          <cx:pt idx="3545">5.5796273586784721</cx:pt>
          <cx:pt idx="3546">4.9439865039475066</cx:pt>
          <cx:pt idx="3547">4.0964653643062086</cx:pt>
          <cx:pt idx="3548">2.189542800113303</cx:pt>
          <cx:pt idx="3549">7.9103104926920311</cx:pt>
          <cx:pt idx="3550">6.7449689256852547</cx:pt>
          <cx:pt idx="3551">7.0627893530507357</cx:pt>
          <cx:pt idx="3552">4.3083456492165375</cx:pt>
          <cx:pt idx="3553">8.5459513474230029</cx:pt>
          <cx:pt idx="3554">5.8974477860439567</cx:pt>
          <cx:pt idx="3555">4.202405506761373</cx:pt>
          <cx:pt idx="3556">5.6855675011336366</cx:pt>
          <cx:pt idx="3557">4.2024055067613695</cx:pt>
          <cx:pt idx="3558">6.7449689256852459</cx:pt>
          <cx:pt idx="3559">8.2281309200575183</cx:pt>
          <cx:pt idx="3560">8.4400112049678366</cx:pt>
          <cx:pt idx="3561">4.7321062190371865</cx:pt>
          <cx:pt idx="3562">8.2281309200575148</cx:pt>
          <cx:pt idx="3563">5.4736872162233166</cx:pt>
          <cx:pt idx="3564">4.2024055067613695</cx:pt>
          <cx:pt idx="3565">6.4271484983197702</cx:pt>
          <cx:pt idx="3566">6.1093280709542874</cx:pt>
          <cx:pt idx="3567">6.5330886407749222</cx:pt>
          <cx:pt idx="3568">5.3677470737681574</cx:pt>
          <cx:pt idx="3569">1.5539019453823411</cx:pt>
          <cx:pt idx="3570">1.8717223727478256</cx:pt>
          <cx:pt idx="3571">5.3677470737681521</cx:pt>
          <cx:pt idx="3572">8.440011204967842</cx:pt>
          <cx:pt idx="3573">3.5667646520304039</cx:pt>
          <cx:pt idx="3574">6.744968925685253</cx:pt>
          <cx:pt idx="3575">4.9439865039475084</cx:pt>
          <cx:pt idx="3576">4.6261660765820256</cx:pt>
          <cx:pt idx="3577">7.6984302077817111</cx:pt>
          <cx:pt idx="3578">5.5796273586784721</cx:pt>
          <cx:pt idx="3579">6.4271484983197702</cx:pt>
          <cx:pt idx="3580">2.1895428001133066</cx:pt>
          <cx:pt idx="3581">5.8974477860439638</cx:pt>
          <cx:pt idx="3582">3.0370639397546011</cx:pt>
          <cx:pt idx="3583">5.4736872162233148</cx:pt>
          <cx:pt idx="3584">8.1221907776023539</cx:pt>
          <cx:pt idx="3585">3.0370639397545993</cx:pt>
          <cx:pt idx="3586">4.6261660765820185</cx:pt>
          <cx:pt idx="3587">6.6390287832300938</cx:pt>
          <cx:pt idx="3588">2.9311237972994366</cx:pt>
          <cx:pt idx="3589">6.9568492105955784</cx:pt>
          <cx:pt idx="3590">2.1895428001133066</cx:pt>
          <cx:pt idx="3591">6.0033879284991301</cx:pt>
          <cx:pt idx="3592">5.6855675011336437</cx:pt>
          <cx:pt idx="3593">4.3083456492165357</cx:pt>
          <cx:pt idx="3594">4.6261660765820274</cx:pt>
          <cx:pt idx="3595">7.0627893530507393</cx:pt>
          <cx:pt idx="3596">6.8509090681404121</cx:pt>
          <cx:pt idx="3597">5.155866788857832</cx:pt>
          <cx:pt idx="3598">6.8509090681404121</cx:pt>
          <cx:pt idx="3599">6.9568492105955748</cx:pt>
          <cx:pt idx="3600">5.3677470737681539</cx:pt>
          <cx:pt idx="3601">6.2152682134094466</cx:pt>
          <cx:pt idx="3602">7.274669637961054</cx:pt>
          <cx:pt idx="3603">4.9439865039475084</cx:pt>
          <cx:pt idx="3604">6.7449689256852565</cx:pt>
          <cx:pt idx="3605">7.8043703502368738</cx:pt>
          <cx:pt idx="3606">1.7657822302926593</cx:pt>
          <cx:pt idx="3607">4.2024055067613819</cx:pt>
          <cx:pt idx="3608">4.6261660765820238</cx:pt>
          <cx:pt idx="3609">4.9439865039475066</cx:pt>
          <cx:pt idx="3610">4.4142857916716984</cx:pt>
          <cx:pt idx="3611">7.3806097804162212</cx:pt>
          <cx:pt idx="3612">4.5202259341268594</cx:pt>
          <cx:pt idx="3613">4.3083456492165357</cx:pt>
          <cx:pt idx="3614">5.3677470737681539</cx:pt>
          <cx:pt idx="3615">3.0370639397545993</cx:pt>
          <cx:pt idx="3616">2.4014230850236267</cx:pt>
          <cx:pt idx="3617">4.4142857916716967</cx:pt>
          <cx:pt idx="3618">5.1558667888578302</cx:pt>
          <cx:pt idx="3619">7.0627893530507393</cx:pt>
          <cx:pt idx="3620">7.9103104926920276</cx:pt>
          <cx:pt idx="3621">6.9568492105955784</cx:pt>
          <cx:pt idx="3622">2.2954829425684657</cx:pt>
          <cx:pt idx="3623">0.38856037837556662</cx:pt>
          <cx:pt idx="3624">4.9439865039475084</cx:pt>
          <cx:pt idx="3625">3.5667646520304093</cx:pt>
          <cx:pt idx="3626">7.1687294955058967</cx:pt>
          <cx:pt idx="3627">6.0033879284991229</cx:pt>
          <cx:pt idx="3628">4.9439865039475066</cx:pt>
          <cx:pt idx="3629">7.9103104926920293</cx:pt>
          <cx:pt idx="3630">3.3548843671200821</cx:pt>
          <cx:pt idx="3631">5.155866788857832</cx:pt>
          <cx:pt idx="3632">5.7915076435887975</cx:pt>
          <cx:pt idx="3633">5.0499266464026711</cx:pt>
          <cx:pt idx="3634">3.0370639397545958</cx:pt>
          <cx:pt idx="3635">7.0627893530507393</cx:pt>
          <cx:pt idx="3636">3.8845850793958903</cx:pt>
          <cx:pt idx="3637">7.2746696379610629</cx:pt>
          <cx:pt idx="3638">1.977662515202983</cx:pt>
          <cx:pt idx="3639">5.579627358678481</cx:pt>
          <cx:pt idx="3640">1.977662515202983</cx:pt>
          <cx:pt idx="3641">7.0627893530507357</cx:pt>
          <cx:pt idx="3642">6.5330886407749311</cx:pt>
          <cx:pt idx="3643">5.7915076435888029</cx:pt>
          <cx:pt idx="3644">6.956849210595573</cx:pt>
          <cx:pt idx="3645">3.7786449369407311</cx:pt>
          <cx:pt idx="3646">6.6390287832300903</cx:pt>
          <cx:pt idx="3647">1.5539019453823393</cx:pt>
          <cx:pt idx="3648">4.7321062190371848</cx:pt>
          <cx:pt idx="3649">2.401423085023632</cx:pt>
          <cx:pt idx="3650">3.3548843671200839</cx:pt>
          <cx:pt idx="3651">7.4865499228713839</cx:pt>
          <cx:pt idx="3652">4.4142857916716984</cx:pt>
          <cx:pt idx="3653">3.8845850793958849</cx:pt>
          <cx:pt idx="3654">2.2954829425684675</cx:pt>
          <cx:pt idx="3655">7.8043703502368684</cx:pt>
          <cx:pt idx="3656">6.0033879284991247</cx:pt>
          <cx:pt idx="3657">3.4608245095752483</cx:pt>
          <cx:pt idx="3658">6.0033879284991265</cx:pt>
          <cx:pt idx="3659">7.5924900653265519</cx:pt>
          <cx:pt idx="3660">3.4608245095752501</cx:pt>
          <cx:pt idx="3661">4.4142857916716967</cx:pt>
          <cx:pt idx="3662">4.5202259341268629</cx:pt>
          <cx:pt idx="3663">4.7321062190371777</cx:pt>
          <cx:pt idx="3664">5.3677470737681592</cx:pt>
          <cx:pt idx="3665">6.6390287832300903</cx:pt>
          <cx:pt idx="3666">2.7192435123891201</cx:pt>
          <cx:pt idx="3667">1.1301413755616876</cx:pt>
          <cx:pt idx="3668">2.9311237972994384</cx:pt>
          <cx:pt idx="3669">3.5667646520304057</cx:pt>
          <cx:pt idx="3670">6.4271484983197702</cx:pt>
          <cx:pt idx="3671">1.5539019453823375</cx:pt>
          <cx:pt idx="3672">2.2954829425684729</cx:pt>
          <cx:pt idx="3673">2.1895428001133066</cx:pt>
          <cx:pt idx="3674">6.2152682134094448</cx:pt>
          <cx:pt idx="3675">1.6598420878375002</cx:pt>
          <cx:pt idx="3676">7.168729495505902</cx:pt>
          <cx:pt idx="3677">6.3212083558646057</cx:pt>
          <cx:pt idx="3678">5.4736872162233166</cx:pt>
          <cx:pt idx="3679">2.0836026576581421</cx:pt>
          <cx:pt idx="3680">7.2746696379610629</cx:pt>
          <cx:pt idx="3681">5.0499266464026764</cx:pt>
          <cx:pt idx="3682">3.7786449369407293</cx:pt>
          <cx:pt idx="3683">6.1093280709542874</cx:pt>
          <cx:pt idx="3684">4.7321062190371883</cx:pt>
          <cx:pt idx="3685">3.7786449369407293</cx:pt>
          <cx:pt idx="3686">6.2152682134094484</cx:pt>
          <cx:pt idx="3687">3.7786449369407293</cx:pt>
          <cx:pt idx="3688">8.0162506351471912</cx:pt>
          <cx:pt idx="3689">2.0836026576581421</cx:pt>
          <cx:pt idx="3690">2.8251836548442828</cx:pt>
          <cx:pt idx="3691">2.6133033699339538</cx:pt>
          <cx:pt idx="3692">4.5202259341268576</cx:pt>
          <cx:pt idx="3693">5.2618069313129983</cx:pt>
          <cx:pt idx="3694">7.3806097804162212</cx:pt>
          <cx:pt idx="3695">1.9776625152029812</cx:pt>
          <cx:pt idx="3696">2.7192435123891183</cx:pt>
          <cx:pt idx="3697">7.9103104926920311</cx:pt>
          <cx:pt idx="3698">4.9439865039475066</cx:pt>
          <cx:pt idx="3699">3.0370639397545993</cx:pt>
          <cx:pt idx="3700">3.5667646520304093</cx:pt>
          <cx:pt idx="3701">8.334071062512681</cx:pt>
          <cx:pt idx="3702">7.8043703502368666</cx:pt>
          <cx:pt idx="3703">5.0499266464026693</cx:pt>
          <cx:pt idx="3704">4.3083456492165322</cx:pt>
          <cx:pt idx="3705">4.8380463614923421</cx:pt>
          <cx:pt idx="3706">6.9568492105955766</cx:pt>
          <cx:pt idx="3707">6.1093280709542839</cx:pt>
          <cx:pt idx="3708">6.1093280709542856</cx:pt>
          <cx:pt idx="3709">6.3212083558646146</cx:pt>
          <cx:pt idx="3710">6.639028783230092</cx:pt>
          <cx:pt idx="3711">5.5796273586784828</cx:pt>
          <cx:pt idx="3712">5.8974477860439638</cx:pt>
          <cx:pt idx="3713">4.0964653643062086</cx:pt>
          <cx:pt idx="3714">8.7578316323333283</cx:pt>
          <cx:pt idx="3715">4.6261660765820274</cx:pt>
          <cx:pt idx="3716">7.5924900653265466</cx:pt>
          <cx:pt idx="3717">5.473687216223313</cx:pt>
          <cx:pt idx="3718">7.8043703502368684</cx:pt>
          <cx:pt idx="3719">5.8974477860439656</cx:pt>
          <cx:pt idx="3720">4.2024055067613748</cx:pt>
          <cx:pt idx="3721">8.0162506351471929</cx:pt>
          <cx:pt idx="3722">6.3212083558646093</cx:pt>
          <cx:pt idx="3723">4.7321062190371812</cx:pt>
          <cx:pt idx="3724">3.9905252218510476</cx:pt>
          <cx:pt idx="3725">7.5924900653265466</cx:pt>
          <cx:pt idx="3726">4.732106219037183</cx:pt>
          <cx:pt idx="3727">5.579627358678481</cx:pt>
          <cx:pt idx="3728">6.0033879284991247</cx:pt>
          <cx:pt idx="3729">6.0033879284991265</cx:pt>
          <cx:pt idx="3730">6.5330886407749293</cx:pt>
          <cx:pt idx="3731">5.5796273586784775</cx:pt>
          <cx:pt idx="3732">4.3083456492165304</cx:pt>
          <cx:pt idx="3733">5.0499266464026693</cx:pt>
          <cx:pt idx="3734">8.228130920057513</cx:pt>
          <cx:pt idx="3735">1.1301413755616929</cx:pt>
          <cx:pt idx="3736">7.2746696379610629</cx:pt>
          <cx:pt idx="3737">3.9905252218510565</cx:pt>
          <cx:pt idx="3738">6.7449689256852512</cx:pt>
          <cx:pt idx="3739">5.0499266464026693</cx:pt>
          <cx:pt idx="3740">5.685567501133642</cx:pt>
          <cx:pt idx="3741">7.168729495505902</cx:pt>
          <cx:pt idx="3742">3.7786449369407276</cx:pt>
          <cx:pt idx="3743">5.8974477860439638</cx:pt>
          <cx:pt idx="3744">6.4271484983197684</cx:pt>
          <cx:pt idx="3745">6.2152682134094484</cx:pt>
          <cx:pt idx="3746">7.4865499228713839</cx:pt>
          <cx:pt idx="3747">4.7321062190371794</cx:pt>
          <cx:pt idx="3748">2.9311237972994331</cx:pt>
          <cx:pt idx="3749">1.8717223727478203</cx:pt>
          <cx:pt idx="3750">6.6390287832300903</cx:pt>
          <cx:pt idx="3751">7.8043703502368684</cx:pt>
          <cx:pt idx="3752">7.4865499228713839</cx:pt>
          <cx:pt idx="3753">4.5202259341268576</cx:pt>
          <cx:pt idx="3754">1.8717223727478203</cx:pt>
          <cx:pt idx="3755">5.3677470737681556</cx:pt>
          <cx:pt idx="3756">5.4736872162233148</cx:pt>
          <cx:pt idx="3757">5.7915076435888047</cx:pt>
          <cx:pt idx="3758">1.9776625152029883</cx:pt>
          <cx:pt idx="3759">3.6727047944855702</cx:pt>
          <cx:pt idx="3760">3.6727047944855702</cx:pt>
          <cx:pt idx="3761">8.0162506351471912</cx:pt>
          <cx:pt idx="3762">2.6133033699339574</cx:pt>
          <cx:pt idx="3763">1.5539019453823339</cx:pt>
          <cx:pt idx="3764">4.0964653643062121</cx:pt>
          <cx:pt idx="3765">4.2024055067613695</cx:pt>
          <cx:pt idx="3766">5.1558667888578338</cx:pt>
          <cx:pt idx="3767">5.7915076435888029</cx:pt>
          <cx:pt idx="3768">7.5924900653265448</cx:pt>
          <cx:pt idx="3769">6.0033879284991247</cx:pt>
          <cx:pt idx="3770">2.4014230850236302</cx:pt>
          <cx:pt idx="3771">7.1687294955058931</cx:pt>
          <cx:pt idx="3772">8.3340710625126793</cx:pt>
          <cx:pt idx="3773">7.0627893530507411</cx:pt>
          <cx:pt idx="3774">6.2152682134094466</cx:pt>
          <cx:pt idx="3775">4.2024055067613766</cx:pt>
          <cx:pt idx="3776">8.5459513474230029</cx:pt>
          <cx:pt idx="3777">6.6390287832300885</cx:pt>
          <cx:pt idx="3778">5.4736872162233183</cx:pt>
          <cx:pt idx="3779">5.4736872162233148</cx:pt>
          <cx:pt idx="3780">5.2618069313129912</cx:pt>
          <cx:pt idx="3781">4.0964653643062192</cx:pt>
          <cx:pt idx="3782">3.5667646520304057</cx:pt>
          <cx:pt idx="3783">7.4865499228713857</cx:pt>
          <cx:pt idx="3784">1.5539019453823393</cx:pt>
          <cx:pt idx="3785">7.5924900653265466</cx:pt>
          <cx:pt idx="3786">6.8509090681404068</cx:pt>
          <cx:pt idx="3787">7.8043703502368684</cx:pt>
          <cx:pt idx="3788">7.9103104926920293</cx:pt>
          <cx:pt idx="3789">2.7192435123891112</cx:pt>
          <cx:pt idx="3790">1.8717223727478256</cx:pt>
          <cx:pt idx="3791">4.7321062190371777</cx:pt>
          <cx:pt idx="3792">8.3340710625126757</cx:pt>
          <cx:pt idx="3793">3.8845850793958849</cx:pt>
          <cx:pt idx="3794">4.6261660765820203</cx:pt>
          <cx:pt idx="3795">1.3420216604720165</cx:pt>
          <cx:pt idx="3796">3.9905252218510476</cx:pt>
          <cx:pt idx="3797">7.6984302077817039</cx:pt>
          <cx:pt idx="3798">5.155866788857832</cx:pt>
          <cx:pt idx="3799">8.2281309200575183</cx:pt>
          <cx:pt idx="3800">6.7449689256852512</cx:pt>
          <cx:pt idx="3801">7.2746696379610629</cx:pt>
          <cx:pt idx="3802">8.8637717747884892</cx:pt>
          <cx:pt idx="3803">5.0499266464026764</cx:pt>
          <cx:pt idx="3804">4.4142857916716984</cx:pt>
          <cx:pt idx="3805">2.0836026576581421</cx:pt>
          <cx:pt idx="3806">8.2281309200575183</cx:pt>
          <cx:pt idx="3807">7.9103104926920311</cx:pt>
          <cx:pt idx="3808">3.8845850793958849</cx:pt>
          <cx:pt idx="3809">5.2618069313129912</cx:pt>
          <cx:pt idx="3810">6.9568492105955801</cx:pt>
          <cx:pt idx="3811">8.0162506351471965</cx:pt>
          <cx:pt idx="3812">5.2618069313129929</cx:pt>
          <cx:pt idx="3813">4.7321062190371865</cx:pt>
          <cx:pt idx="3814">2.8251836548442721</cx:pt>
          <cx:pt idx="3815">1.871722372747822</cx:pt>
          <cx:pt idx="3816">6.2152682134094466</cx:pt>
          <cx:pt idx="3817">2.6133033699339503</cx:pt>
          <cx:pt idx="3818">5.4736872162233183</cx:pt>
          <cx:pt idx="3819">4.4142857916717002</cx:pt>
          <cx:pt idx="3820">2.6133033699339503</cx:pt>
          <cx:pt idx="3821">7.9103104926920329</cx:pt>
          <cx:pt idx="3822">3.3548843671200839</cx:pt>
          <cx:pt idx="3823">4.9439865039475066</cx:pt>
          <cx:pt idx="3824">8.5459513474230011</cx:pt>
          <cx:pt idx="3825">1.6598420878375038</cx:pt>
          <cx:pt idx="3826">6.3212083558646093</cx:pt>
          <cx:pt idx="3827">8.2281309200575148</cx:pt>
          <cx:pt idx="3828">3.2489442246649194</cx:pt>
          <cx:pt idx="3829">8.9697119172436484</cx:pt>
          <cx:pt idx="3830">1.4479618029271757</cx:pt>
          <cx:pt idx="3831">2.5073632274787929</cx:pt>
          <cx:pt idx="3832">6.3212083558646075</cx:pt>
          <cx:pt idx="3833">6.8509090681404174</cx:pt>
          <cx:pt idx="3834">6.7449689256852459</cx:pt>
          <cx:pt idx="3835">7.4865499228713857</cx:pt>
          <cx:pt idx="3836">6.744968925685253</cx:pt>
          <cx:pt idx="3837">2.8251836548442828</cx:pt>
          <cx:pt idx="3838">2.8251836548442775</cx:pt>
          <cx:pt idx="3839">4.5202259341268647</cx:pt>
          <cx:pt idx="3840">5.3677470737681592</cx:pt>
          <cx:pt idx="3841">8.3340710625126757</cx:pt>
          <cx:pt idx="3842">1.8717223727478256</cx:pt>
          <cx:pt idx="3843">6.8509090681404174</cx:pt>
          <cx:pt idx="3844">4.308345649216534</cx:pt>
          <cx:pt idx="3845">3.4608245095752448</cx:pt>
          <cx:pt idx="3846">7.3806097804162176</cx:pt>
          <cx:pt idx="3847">4.8380463614923492</cx:pt>
          <cx:pt idx="3848">7.0627893530507411</cx:pt>
          <cx:pt idx="3849">5.8974477860439638</cx:pt>
          <cx:pt idx="3850">8.1221907776023503</cx:pt>
          <cx:pt idx="3851">6.0033879284991194</cx:pt>
          <cx:pt idx="3852">1.5539019453823375</cx:pt>
          <cx:pt idx="3853">2.6133033699339521</cx:pt>
          <cx:pt idx="3854">8.2281309200575183</cx:pt>
          <cx:pt idx="3855">6.1093280709542839</cx:pt>
          <cx:pt idx="3856">4.3083456492165357</cx:pt>
          <cx:pt idx="3857">7.5924900653265466</cx:pt>
          <cx:pt idx="3858">1.9776625152029847</cx:pt>
          <cx:pt idx="3859">5.4736872162233148</cx:pt>
          <cx:pt idx="3860">6.2152682134094484</cx:pt>
          <cx:pt idx="3861">4.8380463614923457</cx:pt>
          <cx:pt idx="3862">1.7657822302926665</cx:pt>
          <cx:pt idx="3863">4.7321062190371812</cx:pt>
          <cx:pt idx="3864">5.685567501133642</cx:pt>
          <cx:pt idx="3865">2.8251836548442721</cx:pt>
          <cx:pt idx="3866">6.4271484983197684</cx:pt>
          <cx:pt idx="3867">1.9776625152029883</cx:pt>
          <cx:pt idx="3868">4.8380463614923475</cx:pt>
          <cx:pt idx="3869">1.6598420878375002</cx:pt>
          <cx:pt idx="3870">7.0627893530507393</cx:pt>
          <cx:pt idx="3871">6.7449689256852459</cx:pt>
          <cx:pt idx="3872">3.037063939754594</cx:pt>
          <cx:pt idx="3873">2.6133033699339556</cx:pt>
          <cx:pt idx="3874">3.5667646520304039</cx:pt>
          <cx:pt idx="3875">4.3083456492165322</cx:pt>
          <cx:pt idx="3876">6.639028783230092</cx:pt>
          <cx:pt idx="3877">3.3548843671200821</cx:pt>
          <cx:pt idx="3878">6.7449689256852459</cx:pt>
          <cx:pt idx="3879">7.6984302077817039</cx:pt>
          <cx:pt idx="3880">3.143004082209762</cx:pt>
          <cx:pt idx="3881">7.4865499228713839</cx:pt>
          <cx:pt idx="3882">6.3212083558646075</cx:pt>
          <cx:pt idx="3883">4.7321062190371848</cx:pt>
          <cx:pt idx="3884">5.4736872162233183</cx:pt>
          <cx:pt idx="3885">5.0499266464026711</cx:pt>
          <cx:pt idx="3886">6.4271484983197684</cx:pt>
          <cx:pt idx="3887">3.6727047944855702</cx:pt>
          <cx:pt idx="3888">5.1558667888578285</cx:pt>
          <cx:pt idx="3889">7.168729495505902</cx:pt>
          <cx:pt idx="3890">6.2152682134094484</cx:pt>
          <cx:pt idx="3891">2.189542800113303</cx:pt>
          <cx:pt idx="3892">0.81232094819621214</cx:pt>
          <cx:pt idx="3893">6.1093280709542874</cx:pt>
          <cx:pt idx="3894">1.9776625152029883</cx:pt>
          <cx:pt idx="3895">5.7915076435887975</cx:pt>
          <cx:pt idx="3896">6.6390287832300903</cx:pt>
          <cx:pt idx="3897">7.8043703502368649</cx:pt>
          <cx:pt idx="3898">5.6855675011336366</cx:pt>
          <cx:pt idx="3899">4.5202259341268558</cx:pt>
          <cx:pt idx="3900">6.5330886407749365</cx:pt>
          <cx:pt idx="3901">4.0964653643062068</cx:pt>
          <cx:pt idx="3902">4.0964653643062068</cx:pt>
          <cx:pt idx="3903">4.4142857916717038</cx:pt>
          <cx:pt idx="3904">7.1687294955058967</cx:pt>
          <cx:pt idx="3905">5.473687216223313</cx:pt>
          <cx:pt idx="3906">8.3340710625126793</cx:pt>
          <cx:pt idx="3907">5.473687216223313</cx:pt>
          <cx:pt idx="3908">5.1558667888578302</cx:pt>
          <cx:pt idx="3909">5.8974477860439638</cx:pt>
          <cx:pt idx="3910">7.6984302077817039</cx:pt>
          <cx:pt idx="3911">3.3548843671200856</cx:pt>
          <cx:pt idx="3912">4.9439865039475155</cx:pt>
          <cx:pt idx="3913">6.4271484983197684</cx:pt>
          <cx:pt idx="3914">7.5924900653265412</cx:pt>
          <cx:pt idx="3915">3.6727047944855666</cx:pt>
          <cx:pt idx="3916">3.3548843671200839</cx:pt>
          <cx:pt idx="3917">3.4608245095752501</cx:pt>
          <cx:pt idx="3918">8.6518914898781656</cx:pt>
          <cx:pt idx="3919">2.7192435123891112</cx:pt>
          <cx:pt idx="3920">4.7321062190371812</cx:pt>
          <cx:pt idx="3921">6.5330886407749311</cx:pt>
          <cx:pt idx="3922">3.6727047944855631</cx:pt>
          <cx:pt idx="3923">2.9311237972994366</cx:pt>
          <cx:pt idx="3924">7.8043703502368666</cx:pt>
          <cx:pt idx="3925">3.4608245095752412</cx:pt>
          <cx:pt idx="3926">8.1221907776023556</cx:pt>
          <cx:pt idx="3927">4.8380463614923457</cx:pt>
          <cx:pt idx="3928">4.8380463614923475</cx:pt>
          <cx:pt idx="3929">5.6855675011336348</cx:pt>
          <cx:pt idx="3930">5.3677470737681574</cx:pt>
          <cx:pt idx="3931">4.9439865039475102</cx:pt>
          <cx:pt idx="3932">8.228130920057513</cx:pt>
          <cx:pt idx="3933">4.732106219037183</cx:pt>
          <cx:pt idx="3934">4.6261660765820238</cx:pt>
          <cx:pt idx="3935">7.4865499228713839</cx:pt>
          <cx:pt idx="3936">8.440011204967842</cx:pt>
          <cx:pt idx="3937">3.4608245095752501</cx:pt>
          <cx:pt idx="3938">7.8043703502368684</cx:pt>
          <cx:pt idx="3939">3.7786449369407329</cx:pt>
          <cx:pt idx="3940">6.2152682134094466</cx:pt>
          <cx:pt idx="3941">5.155866788857832</cx:pt>
          <cx:pt idx="3942">3.990525221851053</cx:pt>
          <cx:pt idx="3943">4.9439865039475102</cx:pt>
          <cx:pt idx="3944">5.0499266464026693</cx:pt>
          <cx:pt idx="3945">2.7192435123891148</cx:pt>
          <cx:pt idx="3946">8.0162506351471894</cx:pt>
          <cx:pt idx="3947">6.4271484983197702</cx:pt>
          <cx:pt idx="3948">8.3340710625126793</cx:pt>
          <cx:pt idx="3949">3.8845850793958867</cx:pt>
          <cx:pt idx="3950">3.4608245095752448</cx:pt>
          <cx:pt idx="3951">3.7786449369407222</cx:pt>
          <cx:pt idx="3952">7.3806097804162212</cx:pt>
          <cx:pt idx="3953">6.8509090681404192</cx:pt>
          <cx:pt idx="3954">6.2152682134094412</cx:pt>
          <cx:pt idx="3955">4.7321062190371865</cx:pt>
          <cx:pt idx="3956">3.5667646520304093</cx:pt>
          <cx:pt idx="3957">5.4736872162233201</cx:pt>
          <cx:pt idx="3958">7.8043703502368684</cx:pt>
          <cx:pt idx="3959">5.6855675011336437</cx:pt>
          <cx:pt idx="3960">2.0836026576581492</cx:pt>
          <cx:pt idx="3961">4.5202259341268647</cx:pt>
          <cx:pt idx="3962">6.1093280709542856</cx:pt>
          <cx:pt idx="3963">7.1687294955058931</cx:pt>
          <cx:pt idx="3964">4.7321062190371865</cx:pt>
          <cx:pt idx="3965">8.2281309200575148</cx:pt>
          <cx:pt idx="3966">4.4142857916716984</cx:pt>
          <cx:pt idx="3967">6.8509090681404174</cx:pt>
          <cx:pt idx="3968">4.308345649216534</cx:pt>
          <cx:pt idx="3969">4.6261660765820238</cx:pt>
          <cx:pt idx="3970">4.6261660765820185</cx:pt>
          <cx:pt idx="3971">8.9697119172436501</cx:pt>
          <cx:pt idx="3972">4.7321062190371812</cx:pt>
          <cx:pt idx="3973">6.1093280709542874</cx:pt>
          <cx:pt idx="3974">6.9568492105955748</cx:pt>
          <cx:pt idx="3975">8.6518914898781656</cx:pt>
          <cx:pt idx="3976">3.1430040822097602</cx:pt>
          <cx:pt idx="3977">1.7657822302926593</cx:pt>
          <cx:pt idx="3978">7.4865499228713821</cx:pt>
          <cx:pt idx="3979">7.9103104926920293</cx:pt>
          <cx:pt idx="3980">6.7449689256852459</cx:pt>
          <cx:pt idx="3981">5.5796273586784739</cx:pt>
          <cx:pt idx="3982">1.9776625152029901</cx:pt>
          <cx:pt idx="3983">4.6261660765820185</cx:pt>
          <cx:pt idx="3984">7.6984302077817111</cx:pt>
          <cx:pt idx="3985">5.0499266464026693</cx:pt>
          <cx:pt idx="3986">3.1430040822097549</cx:pt>
          <cx:pt idx="3987">5.4736872162233166</cx:pt>
          <cx:pt idx="3988">1.6598420878375002</cx:pt>
          <cx:pt idx="3989">2.7192435123891094</cx:pt>
          <cx:pt idx="3990">5.2618069313129929</cx:pt>
          <cx:pt idx="3991">7.6984302077817039</cx:pt>
          <cx:pt idx="3992">3.990525221851053</cx:pt>
          <cx:pt idx="3993">6.3212083558646093</cx:pt>
          <cx:pt idx="3994">4.2024055067613695</cx:pt>
          <cx:pt idx="3995">2.5073632274787911</cx:pt>
          <cx:pt idx="3996">2.9311237972994384</cx:pt>
          <cx:pt idx="3997">6.744968925685253</cx:pt>
          <cx:pt idx="3998">3.1430040822097656</cx:pt>
          <cx:pt idx="3999">3.6727047944855649</cx:pt>
          <cx:pt idx="4000">5.1558667888578373</cx:pt>
          <cx:pt idx="4001">5.155866788857832</cx:pt>
          <cx:pt idx="4002">7.0627893530507357</cx:pt>
          <cx:pt idx="4003">1.7657822302926682</cx:pt>
          <cx:pt idx="4004">4.6261660765820203</cx:pt>
          <cx:pt idx="4005">7.6984302077817057</cx:pt>
          <cx:pt idx="4006">7.6984302077817075</cx:pt>
          <cx:pt idx="4007">7.8043703502368684</cx:pt>
          <cx:pt idx="4008">1.7657822302926682</cx:pt>
          <cx:pt idx="4009">7.8043703502368684</cx:pt>
          <cx:pt idx="4010">8.1221907776023556</cx:pt>
          <cx:pt idx="4011">1.8717223727478238</cx:pt>
          <cx:pt idx="4012">5.897447786043962</cx:pt>
          <cx:pt idx="4013">7.9103104926920329</cx:pt>
          <cx:pt idx="4014">6.2152682134094484</cx:pt>
          <cx:pt idx="4015">1.5539019453823393</cx:pt>
          <cx:pt idx="4016">4.414285791671702</cx:pt>
          <cx:pt idx="4017">6.5330886407749311</cx:pt>
          <cx:pt idx="4018">7.9103104926920293</cx:pt>
          <cx:pt idx="4019">6.4271484983197684</cx:pt>
          <cx:pt idx="4020">5.8974477860439567</cx:pt>
          <cx:pt idx="4021">2.7192435123891112</cx:pt>
          <cx:pt idx="4022">1.977662515202983</cx:pt>
          <cx:pt idx="4023">8.0162506351471929</cx:pt>
          <cx:pt idx="4024">4.7321062190371865</cx:pt>
          <cx:pt idx="4025">5.4736872162233148</cx:pt>
          <cx:pt idx="4026">3.1430040822097602</cx:pt>
          <cx:pt idx="4027">2.0836026576581457</cx:pt>
          <cx:pt idx="4028">7.3806097804162247</cx:pt>
          <cx:pt idx="4029">5.0499266464026693</cx:pt>
          <cx:pt idx="4030">4.0964653643062139</cx:pt>
          <cx:pt idx="4031">2.401423085023632</cx:pt>
          <cx:pt idx="4032">8.1221907776023539</cx:pt>
          <cx:pt idx="4033">6.1093280709542803</cx:pt>
          <cx:pt idx="4034">5.1558667888578302</cx:pt>
          <cx:pt idx="4035">3.8845850793958867</cx:pt>
          <cx:pt idx="4036">5.0499266464026693</cx:pt>
          <cx:pt idx="4037">5.1558667888578302</cx:pt>
          <cx:pt idx="4038">1.8717223727478167</cx:pt>
          <cx:pt idx="4039">6.0033879284991265</cx:pt>
          <cx:pt idx="4040">3.1430040822097638</cx:pt>
          <cx:pt idx="4041">3.8845850793958938</cx:pt>
          <cx:pt idx="4042">2.5073632274787947</cx:pt>
          <cx:pt idx="4043">6.4271484983197666</cx:pt>
          <cx:pt idx="4044">7.9103104926920293</cx:pt>
          <cx:pt idx="4045">6.956849210595573</cx:pt>
          <cx:pt idx="4046">6.3212083558646146</cx:pt>
          <cx:pt idx="4047">5.2618069313129929</cx:pt>
          <cx:pt idx="4048">7.6984302077817057</cx:pt>
          <cx:pt idx="4049">1.4479618029271775</cx:pt>
          <cx:pt idx="4050">1.5539019453823393</cx:pt>
          <cx:pt idx="4051">4.6261660765820256</cx:pt>
          <cx:pt idx="4052">7.0627893530507357</cx:pt>
          <cx:pt idx="4053">5.0499266464026675</cx:pt>
          <cx:pt idx="4054">3.7786449369407258</cx:pt>
          <cx:pt idx="4055">2.6133033699339538</cx:pt>
          <cx:pt idx="4056">5.685567501133642</cx:pt>
          <cx:pt idx="4057">7.4865499228713785</cx:pt>
          <cx:pt idx="4058">5.4736872162233148</cx:pt>
          <cx:pt idx="4059">7.9103104926920293</cx:pt>
          <cx:pt idx="4060">3.4608245095752501</cx:pt>
          <cx:pt idx="4061">1.659842087837502</cx:pt>
          <cx:pt idx="4062">1.0242012331065287</cx:pt>
          <cx:pt idx="4063">2.5073632274787947</cx:pt>
          <cx:pt idx="4064">1.5539019453823322</cx:pt>
          <cx:pt idx="4065">6.1093280709542856</cx:pt>
          <cx:pt idx="4066">5.8974477860439567</cx:pt>
          <cx:pt idx="4067">4.4142857916716949</cx:pt>
          <cx:pt idx="4068">3.7786449369407311</cx:pt>
          <cx:pt idx="4069">7.380609780416223</cx:pt>
          <cx:pt idx="4070">6.744968925685253</cx:pt>
          <cx:pt idx="4071">5.7915076435888047</cx:pt>
          <cx:pt idx="4072">4.4142857916717002</cx:pt>
          <cx:pt idx="4073">5.4736872162233183</cx:pt>
          <cx:pt idx="4074">5.0499266464026693</cx:pt>
          <cx:pt idx="4075">7.8043703502368738</cx:pt>
          <cx:pt idx="4076">8.3340710625126793</cx:pt>
          <cx:pt idx="4077">3.5667646520304057</cx:pt>
          <cx:pt idx="4078">6.6390287832300832</cx:pt>
          <cx:pt idx="4079">7.0627893530507357</cx:pt>
          <cx:pt idx="4080">7.1687294955058967</cx:pt>
          <cx:pt idx="4081">7.3806097804162176</cx:pt>
          <cx:pt idx="4082">7.8043703502368738</cx:pt>
          <cx:pt idx="4083">3.2489442246649229</cx:pt>
          <cx:pt idx="4084">4.414285791671702</cx:pt>
          <cx:pt idx="4085">6.744968925685253</cx:pt>
          <cx:pt idx="4086">4.4142857916716967</cx:pt>
          <cx:pt idx="4087">4.202405506761373</cx:pt>
          <cx:pt idx="4088">7.0627893530507357</cx:pt>
          <cx:pt idx="4089">3.1430040822097585</cx:pt>
          <cx:pt idx="4090">3.1430040822097673</cx:pt>
          <cx:pt idx="4091">5.8974477860439656</cx:pt>
          <cx:pt idx="4092">2.0836026576581457</cx:pt>
          <cx:pt idx="4093">1.7657822302926593</cx:pt>
          <cx:pt idx="4094">7.4865499228713803</cx:pt>
          <cx:pt idx="4095">1.4479618029271704</cx:pt>
          <cx:pt idx="4096">6.5330886407749276</cx:pt>
          <cx:pt idx="4097">8.0162506351471894</cx:pt>
          <cx:pt idx="4098">2.4014230850236284</cx:pt>
          <cx:pt idx="4099">6.1093280709542856</cx:pt>
          <cx:pt idx="4100">1.5539019453823339</cx:pt>
          <cx:pt idx="4101">2.5073632274787929</cx:pt>
          <cx:pt idx="4102">6.4271484983197702</cx:pt>
          <cx:pt idx="4103">5.2618069313129929</cx:pt>
          <cx:pt idx="4104">7.4865499228713803</cx:pt>
          <cx:pt idx="4105">7.5924900653265519</cx:pt>
          <cx:pt idx="4106">8.3340710625126757</cx:pt>
          <cx:pt idx="4107">5.0499266464026711</cx:pt>
          <cx:pt idx="4108">1.1301413755616965</cx:pt>
          <cx:pt idx="4109">7.2746696379610576</cx:pt>
          <cx:pt idx="4110">3.6727047944855702</cx:pt>
          <cx:pt idx="4111">5.2618069313129929</cx:pt>
          <cx:pt idx="4112">7.6984302077817075</cx:pt>
          <cx:pt idx="4113">7.8043703502368684</cx:pt>
          <cx:pt idx="4114">1.3420216604720165</cx:pt>
          <cx:pt idx="4115">4.8380463614923492</cx:pt>
          <cx:pt idx="4116">4.5202259341268594</cx:pt>
          <cx:pt idx="4117">7.6984302077817075</cx:pt>
          <cx:pt idx="4118">4.2024055067613766</cx:pt>
          <cx:pt idx="4119">3.3548843671200821</cx:pt>
          <cx:pt idx="4120">6.9568492105955784</cx:pt>
          <cx:pt idx="4121">2.9311237972994384</cx:pt>
          <cx:pt idx="4122">7.168729495505902</cx:pt>
          <cx:pt idx="4123">4.9439865039475084</cx:pt>
          <cx:pt idx="4124">4.9439865039475084</cx:pt>
          <cx:pt idx="4125">2.4014230850236284</cx:pt>
          <cx:pt idx="4126">7.6984302077817075</cx:pt>
          <cx:pt idx="4127">7.380609780416223</cx:pt>
          <cx:pt idx="4128">5.8974477860439567</cx:pt>
          <cx:pt idx="4129">3.672704794485572</cx:pt>
          <cx:pt idx="4130">2.4014230850236284</cx:pt>
          <cx:pt idx="4131">1.9776625152029847</cx:pt>
          <cx:pt idx="4132">3.4608245095752483</cx:pt>
          <cx:pt idx="4133">5.5796273586784757</cx:pt>
          <cx:pt idx="4134">5.579627358678481</cx:pt>
          <cx:pt idx="4135">3.7786449369407311</cx:pt>
          <cx:pt idx="4136">8.7578316323333283</cx:pt>
          <cx:pt idx="4137">3.2489442246649283</cx:pt>
          <cx:pt idx="4138">3.9905252218510565</cx:pt>
          <cx:pt idx="4139">2.4014230850236338</cx:pt>
          <cx:pt idx="4140">2.6133033699339485</cx:pt>
          <cx:pt idx="4141">3.0370639397545993</cx:pt>
          <cx:pt idx="4142">7.380609780416223</cx:pt>
          <cx:pt idx="4143">4.4142857916716967</cx:pt>
          <cx:pt idx="4144">8.2281309200575166</cx:pt>
          <cx:pt idx="4145">1.7657822302926611</cx:pt>
          <cx:pt idx="4146">8.651891489878162</cx:pt>
          <cx:pt idx="4147">8.2281309200575166</cx:pt>
          <cx:pt idx="4148">6.639028783230092</cx:pt>
          <cx:pt idx="4149">4.3083456492165304</cx:pt>
          <cx:pt idx="4150">1.3420216604720165</cx:pt>
          <cx:pt idx="4151">6.2152682134094484</cx:pt>
          <cx:pt idx="4152">1.6598420878374949</cx:pt>
          <cx:pt idx="4153">3.5667646520304093</cx:pt>
          <cx:pt idx="4154">4.6261660765820274</cx:pt>
          <cx:pt idx="4155">4.9439865039475066</cx:pt>
          <cx:pt idx="4156">4.732106219037183</cx:pt>
          <cx:pt idx="4157">6.8509090681404121</cx:pt>
          <cx:pt idx="4158">3.3548843671200856</cx:pt>
          <cx:pt idx="4159">7.3806097804162176</cx:pt>
          <cx:pt idx="4160">6.9568492105955748</cx:pt>
          <cx:pt idx="4161">5.8974477860439567</cx:pt>
          <cx:pt idx="4162">6.7449689256852512</cx:pt>
          <cx:pt idx="4163">3.7786449369407293</cx:pt>
          <cx:pt idx="4164">7.3806097804162212</cx:pt>
          <cx:pt idx="4165">5.7915076435888029</cx:pt>
          <cx:pt idx="4166">5.8974477860439656</cx:pt>
          <cx:pt idx="4167">2.1895428001133102</cx:pt>
          <cx:pt idx="4168">7.2746696379610576</cx:pt>
          <cx:pt idx="4169">4.8380463614923492</cx:pt>
          <cx:pt idx="4170">7.0627893530507357</cx:pt>
          <cx:pt idx="4171">6.4271484983197684</cx:pt>
          <cx:pt idx="4172">3.6727047944855631</cx:pt>
          <cx:pt idx="4173">7.380609780416223</cx:pt>
          <cx:pt idx="4174">3.8845850793958849</cx:pt>
          <cx:pt idx="4175">3.7786449369407311</cx:pt>
          <cx:pt idx="4176">6.4271484983197684</cx:pt>
          <cx:pt idx="4177">3.4608245095752483</cx:pt>
          <cx:pt idx="4178">1.8717223727478203</cx:pt>
          <cx:pt idx="4179">3.1430040822097656</cx:pt>
          <cx:pt idx="4180">3.8845850793958849</cx:pt>
          <cx:pt idx="4181">5.5796273586784793</cx:pt>
          <cx:pt idx="4182">5.6855675011336348</cx:pt>
          <cx:pt idx="4183">8.0162506351471912</cx:pt>
          <cx:pt idx="4184">1.8717223727478238</cx:pt>
          <cx:pt idx="4185">2.5073632274787947</cx:pt>
          <cx:pt idx="4186">6.4271484983197738</cx:pt>
          <cx:pt idx="4187">7.9103104926920293</cx:pt>
          <cx:pt idx="4188">6.6390287832300956</cx:pt>
          <cx:pt idx="4189">5.3677470737681574</cx:pt>
          <cx:pt idx="4190">7.2746696379610594</cx:pt>
          <cx:pt idx="4191">0.60044066328588319</cx:pt>
          <cx:pt idx="4192">2.0836026576581457</cx:pt>
          <cx:pt idx="4193">3.0370639397546011</cx:pt>
          <cx:pt idx="4194">3.2489442246649229</cx:pt>
          <cx:pt idx="4195">5.4736872162233183</cx:pt>
          <cx:pt idx="4196">7.3806097804162212</cx:pt>
          <cx:pt idx="4197">7.2746696379610629</cx:pt>
          <cx:pt idx="4198">3.2489442246649229</cx:pt>
          <cx:pt idx="4199">4.8380463614923421</cx:pt>
          <cx:pt idx="4200">2.9311237972994402</cx:pt>
          <cx:pt idx="4201">8.5459513474230011</cx:pt>
          <cx:pt idx="4202">7.9103104926920329</cx:pt>
          <cx:pt idx="4203">5.3677470737681556</cx:pt>
          <cx:pt idx="4204">7.3806097804162283</cx:pt>
          <cx:pt idx="4205">4.8380463614923439</cx:pt>
          <cx:pt idx="4206">1.5539019453823375</cx:pt>
          <cx:pt idx="4207">6.8509090681404174</cx:pt>
          <cx:pt idx="4208">6.4271484983197684</cx:pt>
          <cx:pt idx="4209">3.672704794485572</cx:pt>
          <cx:pt idx="4210">4.414285791671702</cx:pt>
          <cx:pt idx="4211">6.9568492105955766</cx:pt>
          <cx:pt idx="4212">7.5924900653265448</cx:pt>
          <cx:pt idx="4213">2.7192435123891165</cx:pt>
          <cx:pt idx="4214">4.3083456492165428</cx:pt>
          <cx:pt idx="4215">3.3548843671200821</cx:pt>
          <cx:pt idx="4216">7.2746696379610629</cx:pt>
          <cx:pt idx="4217">7.3806097804162194</cx:pt>
          <cx:pt idx="4218">8.5459513474230011</cx:pt>
          <cx:pt idx="4219">2.2954829425684657</cx:pt>
          <cx:pt idx="4220">4.9439865039475066</cx:pt>
          <cx:pt idx="4221">4.2024055067613748</cx:pt>
          <cx:pt idx="4222">5.3677470737681592</cx:pt>
          <cx:pt idx="4223">5.8974477860439602</cx:pt>
          <cx:pt idx="4224">5.3677470737681539</cx:pt>
          <cx:pt idx="4225">5.685567501133642</cx:pt>
          <cx:pt idx="4226">7.380609780416223</cx:pt>
          <cx:pt idx="4227">4.5202259341268647</cx:pt>
          <cx:pt idx="4228">4.8380463614923457</cx:pt>
          <cx:pt idx="4229">7.380609780416223</cx:pt>
          <cx:pt idx="4230">4.6261660765820274</cx:pt>
          <cx:pt idx="4231">5.8974477860439638</cx:pt>
          <cx:pt idx="4232">4.9439865039475084</cx:pt>
          <cx:pt idx="4233">4.8380463614923475</cx:pt>
          <cx:pt idx="4234">4.2024055067613784</cx:pt>
          <cx:pt idx="4235">6.3212083558646093</cx:pt>
          <cx:pt idx="4236">4.6261660765820256</cx:pt>
          <cx:pt idx="4237">6.1093280709542839</cx:pt>
          <cx:pt idx="4238">2.0836026576581492</cx:pt>
          <cx:pt idx="4239">7.8043703502368738</cx:pt>
          <cx:pt idx="4240">7.6984302077817057</cx:pt>
          <cx:pt idx="4241">4.4142857916716913</cx:pt>
          <cx:pt idx="4242">5.685567501133642</cx:pt>
          <cx:pt idx="4243">6.8509090681404174</cx:pt>
          <cx:pt idx="4244">5.0499266464026711</cx:pt>
          <cx:pt idx="4245">6.4271484983197666</cx:pt>
          <cx:pt idx="4246">2.5073632274787894</cx:pt>
          <cx:pt idx="4247">6.9568492105955784</cx:pt>
          <cx:pt idx="4248">7.3806097804162158</cx:pt>
          <cx:pt idx="4249">6.3212083558646093</cx:pt>
          <cx:pt idx="4250">3.7786449369407329</cx:pt>
          <cx:pt idx="4251">5.4736872162233183</cx:pt>
          <cx:pt idx="4252">7.5924900653265412</cx:pt>
          <cx:pt idx="4253">1.6598420878375002</cx:pt>
          <cx:pt idx="4254">2.7192435123891165</cx:pt>
          <cx:pt idx="4255">3.990525221851053</cx:pt>
          <cx:pt idx="4256">2.1895428001133066</cx:pt>
          <cx:pt idx="4257">7.6984302077817039</cx:pt>
          <cx:pt idx="4258">6.7449689256852583</cx:pt>
          <cx:pt idx="4259">5.6855675011336402</cx:pt>
          <cx:pt idx="4260">4.414285791671702</cx:pt>
          <cx:pt idx="4261">8.2281309200575183</cx:pt>
          <cx:pt idx="4262">6.6390287832300903</cx:pt>
          <cx:pt idx="4263">3.5667646520304039</cx:pt>
          <cx:pt idx="4264">5.4736872162233183</cx:pt>
          <cx:pt idx="4265">2.6133033699339538</cx:pt>
          <cx:pt idx="4266">4.7321062190371812</cx:pt>
          <cx:pt idx="4267">6.9568492105955801</cx:pt>
          <cx:pt idx="4268">5.3677470737681539</cx:pt>
          <cx:pt idx="4269">7.8043703502368666</cx:pt>
          <cx:pt idx="4270">4.6261660765820203</cx:pt>
          <cx:pt idx="4271">7.8043703502368684</cx:pt>
          <cx:pt idx="4272">2.1895428001133048</cx:pt>
          <cx:pt idx="4273">4.096465364306221</cx:pt>
          <cx:pt idx="4274">4.5202259341268576</cx:pt>
          <cx:pt idx="4275">3.460824509575243</cx:pt>
          <cx:pt idx="4276">5.5796273586784828</cx:pt>
          <cx:pt idx="4277">6.5330886407749311</cx:pt>
          <cx:pt idx="4278">8.1221907776023503</cx:pt>
          <cx:pt idx="4279">6.8509090681404139</cx:pt>
          <cx:pt idx="4280">8.0162506351471947</cx:pt>
          <cx:pt idx="4281">6.8509090681404174</cx:pt>
          <cx:pt idx="4282">7.4865499228713821</cx:pt>
          <cx:pt idx="4283">4.9439865039475084</cx:pt>
          <cx:pt idx="4284">7.380609780416223</cx:pt>
          <cx:pt idx="4285">5.473687216223313</cx:pt>
          <cx:pt idx="4286">6.7449689256852583</cx:pt>
          <cx:pt idx="4287">7.5924900653265448</cx:pt>
          <cx:pt idx="4288">4.8380463614923475</cx:pt>
          <cx:pt idx="4289">8.7578316323333283</cx:pt>
          <cx:pt idx="4290">3.0370639397545975</cx:pt>
          <cx:pt idx="4291">4.0964653643062103</cx:pt>
          <cx:pt idx="4292">7.3806097804162212</cx:pt>
          <cx:pt idx="4293">1.871722372747822</cx:pt>
          <cx:pt idx="4294">4.7321062190371848</cx:pt>
          <cx:pt idx="4295">7.062789353050734</cx:pt>
          <cx:pt idx="4296">4.7321062190371848</cx:pt>
          <cx:pt idx="4297">7.8043703502368684</cx:pt>
          <cx:pt idx="4298">2.2954829425684711</cx:pt>
          <cx:pt idx="4299">8.0162506351471947</cx:pt>
          <cx:pt idx="4300">5.7915076435888047</cx:pt>
          <cx:pt idx="4301">8.3340710625126793</cx:pt>
          <cx:pt idx="4302">5.2618069313129894</cx:pt>
          <cx:pt idx="4303">3.1430040822097602</cx:pt>
          <cx:pt idx="4304">7.8043703502368666</cx:pt>
          <cx:pt idx="4305">7.0627893530507411</cx:pt>
          <cx:pt idx="4306">3.1430040822097549</cx:pt>
          <cx:pt idx="4307">4.6261660765820203</cx:pt>
          <cx:pt idx="4308">6.4271484983197684</cx:pt>
          <cx:pt idx="4309">3.3548843671200892</cx:pt>
          <cx:pt idx="4310">6.0033879284991229</cx:pt>
          <cx:pt idx="4311">2.6133033699339503</cx:pt>
          <cx:pt idx="4312">1.342021660472013</cx:pt>
          <cx:pt idx="4313">4.0964653643062086</cx:pt>
          <cx:pt idx="4314">1.7657822302926611</cx:pt>
          <cx:pt idx="4315">4.8380463614923457</cx:pt>
          <cx:pt idx="4316">7.592490065326543</cx:pt>
          <cx:pt idx="4317">6.3212083558646093</cx:pt>
          <cx:pt idx="4318">7.9103104926920347</cx:pt>
          <cx:pt idx="4319">9.0756520596988111</cx:pt>
          <cx:pt idx="4320">4.6261660765820185</cx:pt>
          <cx:pt idx="4321">6.2152682134094466</cx:pt>
          <cx:pt idx="4322">6.956849210595573</cx:pt>
          <cx:pt idx="4323">6.3212083558646075</cx:pt>
          <cx:pt idx="4324">8.3340710625126757</cx:pt>
          <cx:pt idx="4325">7.4865499228713857</cx:pt>
          <cx:pt idx="4326">2.9311237972994384</cx:pt>
          <cx:pt idx="4327">3.2489442246649194</cx:pt>
          <cx:pt idx="4328">5.5796273586784828</cx:pt>
          <cx:pt idx="4329">5.3677470737681539</cx:pt>
          <cx:pt idx="4330">3.3548843671200892</cx:pt>
          <cx:pt idx="4331">4.8380463614923475</cx:pt>
          <cx:pt idx="4332">5.2618069313129965</cx:pt>
          <cx:pt idx="4333">1.8717223727478274</cx:pt>
          <cx:pt idx="4334">2.0836026576581421</cx:pt>
          <cx:pt idx="4335">4.0964653643062139</cx:pt>
          <cx:pt idx="4336">1.8717223727478167</cx:pt>
          <cx:pt idx="4337">5.3677470737681539</cx:pt>
          <cx:pt idx="4338">8.4400112049678402</cx:pt>
          <cx:pt idx="4339">8.7578316323333247</cx:pt>
          <cx:pt idx="4340">6.1093280709542856</cx:pt>
          <cx:pt idx="4341">4.9439865039475102</cx:pt>
          <cx:pt idx="4342">3.3548843671200892</cx:pt>
          <cx:pt idx="4343">5.4736872162233148</cx:pt>
          <cx:pt idx="4344">8.440011204967842</cx:pt>
          <cx:pt idx="4345">6.5330886407749311</cx:pt>
          <cx:pt idx="4346">4.8380463614923475</cx:pt>
          <cx:pt idx="4347">6.8509090681404139</cx:pt>
          <cx:pt idx="4348">5.2618069313129947</cx:pt>
          <cx:pt idx="4349">5.6855675011336437</cx:pt>
          <cx:pt idx="4350">7.2746696379610629</cx:pt>
          <cx:pt idx="4351">7.1687294955058949</cx:pt>
          <cx:pt idx="4352">8.9697119172436501</cx:pt>
          <cx:pt idx="4353">7.0627893530507393</cx:pt>
          <cx:pt idx="4354">6.2152682134094466</cx:pt>
          <cx:pt idx="4355">8.228130920057513</cx:pt>
          <cx:pt idx="4356">7.2746696379610629</cx:pt>
          <cx:pt idx="4357">6.427148498319772</cx:pt>
          <cx:pt idx="4358">6.8509090681404157</cx:pt>
          <cx:pt idx="4359">5.7915076435888029</cx:pt>
          <cx:pt idx="4360">3.7786449369407258</cx:pt>
          <cx:pt idx="4361">3.3548843671200839</cx:pt>
          <cx:pt idx="4362">4.0964653643062121</cx:pt>
          <cx:pt idx="4363">4.3083456492165357</cx:pt>
          <cx:pt idx="4364">7.5924900653265412</cx:pt>
          <cx:pt idx="4365">8.3340710625126793</cx:pt>
          <cx:pt idx="4366">5.155866788857832</cx:pt>
          <cx:pt idx="4367">7.4865499228713785</cx:pt>
          <cx:pt idx="4368">1.3420216604720183</cx:pt>
          <cx:pt idx="4369">7.3806097804162176</cx:pt>
          <cx:pt idx="4370">6.0033879284991229</cx:pt>
          <cx:pt idx="4371">4.520225934126854</cx:pt>
          <cx:pt idx="4372">7.8043703502368702</cx:pt>
          <cx:pt idx="4373">4.0964653643062157</cx:pt>
          <cx:pt idx="4374">8.1221907776023539</cx:pt>
          <cx:pt idx="4375">3.4608245095752448</cx:pt>
          <cx:pt idx="4376">2.9311237972994384</cx:pt>
          <cx:pt idx="4377">4.4142857916717038</cx:pt>
          <cx:pt idx="4378">5.6855675011336437</cx:pt>
          <cx:pt idx="4379">7.804370350236872</cx:pt>
          <cx:pt idx="4380">2.6133033699339485</cx:pt>
          <cx:pt idx="4381">8.1221907776023521</cx:pt>
          <cx:pt idx="4382">1.1301413755616876</cx:pt>
          <cx:pt idx="4383">5.8974477860439638</cx:pt>
          <cx:pt idx="4384">7.2746696379610576</cx:pt>
          <cx:pt idx="4385">7.380609780416223</cx:pt>
          <cx:pt idx="4386">7.1687294955058967</cx:pt>
          <cx:pt idx="4387">7.6984302077817057</cx:pt>
          <cx:pt idx="4388">7.380609780416223</cx:pt>
          <cx:pt idx="4389">7.9103104926920293</cx:pt>
          <cx:pt idx="4390">6.6390287832300903</cx:pt>
          <cx:pt idx="4391">3.6727047944855684</cx:pt>
          <cx:pt idx="4392">7.1687294955058931</cx:pt>
          <cx:pt idx="4393">4.7321062190371848</cx:pt>
          <cx:pt idx="4394">8.2281309200575166</cx:pt>
          <cx:pt idx="4395">3.5667646520304022</cx:pt>
          <cx:pt idx="4396">2.6133033699339485</cx:pt>
          <cx:pt idx="4397">1.2360815180168485</cx:pt>
          <cx:pt idx="4398">6.6390287832300903</cx:pt>
          <cx:pt idx="4399">5.0499266464026693</cx:pt>
          <cx:pt idx="4400">7.9103104926920293</cx:pt>
          <cx:pt idx="4401">6.4271484983197702</cx:pt>
          <cx:pt idx="4402">6.1093280709542856</cx:pt>
          <cx:pt idx="4403">1.5539019453823446</cx:pt>
          <cx:pt idx="4404">3.2489442246649212</cx:pt>
          <cx:pt idx="4405">2.6133033699339503</cx:pt>
          <cx:pt idx="4406">2.1895428001133066</cx:pt>
          <cx:pt idx="4407">2.6133033699339485</cx:pt>
          <cx:pt idx="4408">3.3548843671200892</cx:pt>
          <cx:pt idx="4409">3.0370639397545993</cx:pt>
          <cx:pt idx="4410">5.7915076435888047</cx:pt>
          <cx:pt idx="4411">3.8845850793958938</cx:pt>
          <cx:pt idx="4412">1.7657822302926665</cx:pt>
          <cx:pt idx="4413">3.5667646520304004</cx:pt>
          <cx:pt idx="4414">2.2954829425684657</cx:pt>
          <cx:pt idx="4415">2.7192435123891183</cx:pt>
          <cx:pt idx="4416">7.6984302077817057</cx:pt>
          <cx:pt idx="4417">1.8717223727478238</cx:pt>
          <cx:pt idx="4418">4.0964653643062086</cx:pt>
          <cx:pt idx="4419">4.6261660765820238</cx:pt>
          <cx:pt idx="4420">8.3340710625126793</cx:pt>
          <cx:pt idx="4421">7.804370350236872</cx:pt>
          <cx:pt idx="4422">5.3677470737681592</cx:pt>
          <cx:pt idx="4423">6.6390287832300938</cx:pt>
          <cx:pt idx="4424">8.7578316323333212</cx:pt>
          <cx:pt idx="4425">5.0499266464026711</cx:pt>
          <cx:pt idx="4426">3.3548843671200803</cx:pt>
          <cx:pt idx="4427">2.9311237972994384</cx:pt>
          <cx:pt idx="4428">4.0964653643062103</cx:pt>
          <cx:pt idx="4429">8.6518914898781656</cx:pt>
          <cx:pt idx="4430">7.9103104926920293</cx:pt>
          <cx:pt idx="4431">1.7657822302926611</cx:pt>
          <cx:pt idx="4432">7.0627893530507357</cx:pt>
          <cx:pt idx="4433">5.4736872162233148</cx:pt>
          <cx:pt idx="4434">6.2152682134094448</cx:pt>
          <cx:pt idx="4435">8.0162506351471894</cx:pt>
          <cx:pt idx="4436">3.884585079395892</cx:pt>
          <cx:pt idx="4437">6.6390287832300938</cx:pt>
          <cx:pt idx="4438">3.8845850793958885</cx:pt>
          <cx:pt idx="4439">3.7786449369407311</cx:pt>
          <cx:pt idx="4440">7.0627893530507357</cx:pt>
          <cx:pt idx="4441">4.7321062190371865</cx:pt>
          <cx:pt idx="4442">6.3212083558646075</cx:pt>
          <cx:pt idx="4443">3.3548843671200821</cx:pt>
          <cx:pt idx="4444">1.7657822302926593</cx:pt>
          <cx:pt idx="4445">3.8845850793958849</cx:pt>
          <cx:pt idx="4446">5.5796273586784757</cx:pt>
          <cx:pt idx="4447">4.3083456492165304</cx:pt>
          <cx:pt idx="4448">7.804370350236872</cx:pt>
          <cx:pt idx="4449">4.0964653643062139</cx:pt>
          <cx:pt idx="4450">6.0033879284991247</cx:pt>
          <cx:pt idx="4451">4.7321062190371812</cx:pt>
          <cx:pt idx="4452">3.4608245095752501</cx:pt>
          <cx:pt idx="4453">5.1558667888578302</cx:pt>
          <cx:pt idx="4454">7.8043703502368666</cx:pt>
          <cx:pt idx="4455">5.473687216223313</cx:pt>
          <cx:pt idx="4456">3.0370639397545993</cx:pt>
          <cx:pt idx="4457">5.7915076435887975</cx:pt>
          <cx:pt idx="4458">5.1558667888578302</cx:pt>
          <cx:pt idx="4459">5.6855675011336402</cx:pt>
          <cx:pt idx="4460">1.8717223727478274</cx:pt>
          <cx:pt idx="4461">7.8043703502368684</cx:pt>
          <cx:pt idx="4462">1.7657822302926558</cx:pt>
          <cx:pt idx="4463">4.6261660765820238</cx:pt>
          <cx:pt idx="4464">3.5667646520304022</cx:pt>
          <cx:pt idx="4465">6.0033879284991265</cx:pt>
          <cx:pt idx="4466">5.5796273586784757</cx:pt>
          <cx:pt idx="4467">3.9905252218510459</cx:pt>
          <cx:pt idx="4468">3.9905252218510601</cx:pt>
          <cx:pt idx="4469">5.579627358678481</cx:pt>
          <cx:pt idx="4470">5.1558667888578373</cx:pt>
          <cx:pt idx="4471">4.8380463614923404</cx:pt>
          <cx:pt idx="4472">7.4865499228713857</cx:pt>
          <cx:pt idx="4473">6.9568492105955784</cx:pt>
          <cx:pt idx="4474">5.6855675011336402</cx:pt>
          <cx:pt idx="4475">5.8974477860439638</cx:pt>
          <cx:pt idx="4476">7.8043703502368649</cx:pt>
          <cx:pt idx="4477">4.2024055067613748</cx:pt>
          <cx:pt idx="4478">4.3083456492165375</cx:pt>
          <cx:pt idx="4479">6.5330886407749276</cx:pt>
          <cx:pt idx="4480">6.0033879284991247</cx:pt>
          <cx:pt idx="4481">2.7192435123891112</cx:pt>
          <cx:pt idx="4482">4.6261660765820256</cx:pt>
          <cx:pt idx="4483">5.7915076435888047</cx:pt>
          <cx:pt idx="4484">6.4271484983197702</cx:pt>
          <cx:pt idx="4485">7.8043703502368684</cx:pt>
          <cx:pt idx="4486">4.8380463614923475</cx:pt>
          <cx:pt idx="4487">6.956849210595573</cx:pt>
          <cx:pt idx="4488">2.0836026576581475</cx:pt>
          <cx:pt idx="4489">8.1221907776023521</cx:pt>
          <cx:pt idx="4490">3.9905252218510512</cx:pt>
          <cx:pt idx="4491">3.143004082209762</cx:pt>
          <cx:pt idx="4492">4.9439865039475102</cx:pt>
          <cx:pt idx="4493">5.8974477860439638</cx:pt>
          <cx:pt idx="4494">4.0964653643062139</cx:pt>
          <cx:pt idx="4495">6.4271484983197684</cx:pt>
          <cx:pt idx="4496">6.9568492105955766</cx:pt>
          <cx:pt idx="4497">6.2152682134094501</cx:pt>
          <cx:pt idx="4498">2.5073632274787894</cx:pt>
          <cx:pt idx="4499">3.4608245095752501</cx:pt>
          <cx:pt idx="4500">3.6727047944855649</cx:pt>
          <cx:pt idx="4501">2.4014230850236267</cx:pt>
          <cx:pt idx="4502">7.380609780416223</cx:pt>
          <cx:pt idx="4503">6.4271484983197702</cx:pt>
          <cx:pt idx="4504">1.7657822302926558</cx:pt>
          <cx:pt idx="4505">4.9439865039475066</cx:pt>
          <cx:pt idx="4506">4.3083456492165322</cx:pt>
          <cx:pt idx="4507">5.1558667888578285</cx:pt>
          <cx:pt idx="4508">7.0627893530507411</cx:pt>
          <cx:pt idx="4509">5.473687216223313</cx:pt>
          <cx:pt idx="4510">3.7786449369407311</cx:pt>
          <cx:pt idx="4511">8.0162506351471965</cx:pt>
          <cx:pt idx="4512">4.8380463614923546</cx:pt>
          <cx:pt idx="4513">4.8380463614923475</cx:pt>
          <cx:pt idx="4514">7.9103104926920293</cx:pt>
          <cx:pt idx="4515">2.9311237972994384</cx:pt>
          <cx:pt idx="4516">6.5330886407749329</cx:pt>
          <cx:pt idx="4517">3.3548843671200839</cx:pt>
          <cx:pt idx="4518">6.1093280709542821</cx:pt>
          <cx:pt idx="4519">2.5073632274787965</cx:pt>
          <cx:pt idx="4520">4.520225934126854</cx:pt>
          <cx:pt idx="4521">7.9103104926920276</cx:pt>
          <cx:pt idx="4522">4.6261660765820203</cx:pt>
          <cx:pt idx="4523">6.9568492105955766</cx:pt>
          <cx:pt idx="4524">8.1221907776023521</cx:pt>
          <cx:pt idx="4525">3.9905252218510459</cx:pt>
          <cx:pt idx="4526">5.1558667888578356</cx:pt>
          <cx:pt idx="4527">7.2746696379610629</cx:pt>
          <cx:pt idx="4528">6.7449689256852583</cx:pt>
          <cx:pt idx="4529">7.0627893530507357</cx:pt>
          <cx:pt idx="4530">8.6518914898781674</cx:pt>
          <cx:pt idx="4531">2.0836026576581421</cx:pt>
          <cx:pt idx="4532">5.6855675011336348</cx:pt>
          <cx:pt idx="4533">7.0627893530507304</cx:pt>
          <cx:pt idx="4534">3.990525221851053</cx:pt>
          <cx:pt idx="4535">7.0627893530507357</cx:pt>
          <cx:pt idx="4536">3.7786449369407276</cx:pt>
          <cx:pt idx="4537">6.1093280709542928</cx:pt>
          <cx:pt idx="4538">2.8251836548442721</cx:pt>
          <cx:pt idx="4539">3.0370639397545975</cx:pt>
          <cx:pt idx="4540">2.9311237972994402</cx:pt>
          <cx:pt idx="4541">6.4271484983197702</cx:pt>
          <cx:pt idx="4542">6.0033879284991265</cx:pt>
          <cx:pt idx="4543">6.639028783230092</cx:pt>
          <cx:pt idx="4544">4.5202259341268594</cx:pt>
          <cx:pt idx="4545">1.871722372747822</cx:pt>
          <cx:pt idx="4546">6.7449689256852547</cx:pt>
          <cx:pt idx="4547">3.3548843671200856</cx:pt>
          <cx:pt idx="4548">2.8251836548442792</cx:pt>
          <cx:pt idx="4549">5.4736872162233148</cx:pt>
          <cx:pt idx="4550">7.5924900653265412</cx:pt>
          <cx:pt idx="4551">7.2746696379610629</cx:pt>
          <cx:pt idx="4552">4.7321062190371848</cx:pt>
          <cx:pt idx="4553">4.8380463614923457</cx:pt>
          <cx:pt idx="4554">4.5202259341268629</cx:pt>
          <cx:pt idx="4555">2.9311237972994437</cx:pt>
          <cx:pt idx="4556">3.9905252218510459</cx:pt>
          <cx:pt idx="4557">6.0033879284991265</cx:pt>
          <cx:pt idx="4558">5.8974477860439602</cx:pt>
          <cx:pt idx="4559">3.8845850793958849</cx:pt>
          <cx:pt idx="4560">7.380609780416223</cx:pt>
          <cx:pt idx="4561">6.8509090681404121</cx:pt>
          <cx:pt idx="4562">1.2360815180168556</cx:pt>
          <cx:pt idx="4563">2.5073632274787947</cx:pt>
          <cx:pt idx="4564">6.6390287832300938</cx:pt>
          <cx:pt idx="4565">5.6855675011336402</cx:pt>
          <cx:pt idx="4566">3.3548843671200839</cx:pt>
          <cx:pt idx="4567">4.5202259341268576</cx:pt>
          <cx:pt idx="4568">5.4736872162233219</cx:pt>
          <cx:pt idx="4569">3.8845850793958903</cx:pt>
          <cx:pt idx="4570">0.81232094819621037</cx:pt>
          <cx:pt idx="4571">7.3806097804162247</cx:pt>
          <cx:pt idx="4572">5.8974477860439567</cx:pt>
          <cx:pt idx="4573">6.3212083558646075</cx:pt>
          <cx:pt idx="4574">6.8509090681404174</cx:pt>
          <cx:pt idx="4575">7.8043703502368666</cx:pt>
          <cx:pt idx="4576">4.6261660765820167</cx:pt>
          <cx:pt idx="4577">7.9103104926920329</cx:pt>
          <cx:pt idx="4578">7.9103104926920276</cx:pt>
          <cx:pt idx="4579">7.9103104926920347</cx:pt>
          <cx:pt idx="4580">2.1895428001133048</cx:pt>
          <cx:pt idx="4581">6.2152682134094466</cx:pt>
          <cx:pt idx="4582">4.7321062190371812</cx:pt>
          <cx:pt idx="4583">6.8509090681404174</cx:pt>
          <cx:pt idx="4584">1.977662515202983</cx:pt>
          <cx:pt idx="4585">7.168729495505902</cx:pt>
          <cx:pt idx="4586">3.7786449369407258</cx:pt>
          <cx:pt idx="4587">4.4142857916717038</cx:pt>
          <cx:pt idx="4588">4.5202259341268594</cx:pt>
          <cx:pt idx="4589">3.3548843671200839</cx:pt>
          <cx:pt idx="4590">7.9103104926920293</cx:pt>
          <cx:pt idx="4591">6.956849210595573</cx:pt>
          <cx:pt idx="4592">1.8717223727478238</cx:pt>
          <cx:pt idx="4593">2.8251836548442739</cx:pt>
          <cx:pt idx="4594">1.6598420878375002</cx:pt>
          <cx:pt idx="4595">2.8251836548442792</cx:pt>
          <cx:pt idx="4596">5.1558667888578302</cx:pt>
          <cx:pt idx="4597">3.8845850793958938</cx:pt>
          <cx:pt idx="4598">4.7321062190371812</cx:pt>
          <cx:pt idx="4599">7.9103104926920311</cx:pt>
          <cx:pt idx="4600">8.2281309200575148</cx:pt>
          <cx:pt idx="4601">8.1221907776023574</cx:pt>
          <cx:pt idx="4602">2.1895428001133066</cx:pt>
          <cx:pt idx="4603">7.4865499228713768</cx:pt>
          <cx:pt idx="4604">3.9905252218510476</cx:pt>
          <cx:pt idx="4605">6.5330886407749293</cx:pt>
          <cx:pt idx="4606">7.0627893530507357</cx:pt>
          <cx:pt idx="4607">2.0836026576581457</cx:pt>
          <cx:pt idx="4608">6.2152682134094412</cx:pt>
          <cx:pt idx="4609">7.9103104926920311</cx:pt>
          <cx:pt idx="4610">3.9905252218510512</cx:pt>
          <cx:pt idx="4611">8.3340710625126757</cx:pt>
          <cx:pt idx="4612">1.9776625152029847</cx:pt>
          <cx:pt idx="4613">4.0964653643062121</cx:pt>
          <cx:pt idx="4614">2.1895428001133084</cx:pt>
          <cx:pt idx="4615">7.8043703502368666</cx:pt>
          <cx:pt idx="4616">2.4014230850236356</cx:pt>
          <cx:pt idx="4617">4.3083456492165428</cx:pt>
          <cx:pt idx="4618">7.2746696379610629</cx:pt>
          <cx:pt idx="4619">4.2024055067613748</cx:pt>
          <cx:pt idx="4620">2.5073632274787947</cx:pt>
          <cx:pt idx="4621">4.8380463614923492</cx:pt>
          <cx:pt idx="4622">4.8380463614923475</cx:pt>
          <cx:pt idx="4623">7.9103104926920276</cx:pt>
          <cx:pt idx="4624">4.9439865039475084</cx:pt>
          <cx:pt idx="4625">6.5330886407749293</cx:pt>
          <cx:pt idx="4626">5.5796273586784721</cx:pt>
          <cx:pt idx="4627">2.2954829425684729</cx:pt>
          <cx:pt idx="4628">6.956849210595573</cx:pt>
          <cx:pt idx="4629">4.4142857916717002</cx:pt>
          <cx:pt idx="4630">8.334071062512681</cx:pt>
          <cx:pt idx="4631">6.0033879284991247</cx:pt>
          <cx:pt idx="4632">2.5073632274787911</cx:pt>
          <cx:pt idx="4633">8.1221907776023521</cx:pt>
          <cx:pt idx="4634">6.5330886407749222</cx:pt>
          <cx:pt idx="4635">6.2152682134094484</cx:pt>
          <cx:pt idx="4636">4.8380463614923475</cx:pt>
          <cx:pt idx="4637">5.6855675011336402</cx:pt>
          <cx:pt idx="4638">1.7657822302926611</cx:pt>
          <cx:pt idx="4639">7.9103104926920347</cx:pt>
          <cx:pt idx="4640">6.956849210595573</cx:pt>
          <cx:pt idx="4641">4.7321062190371812</cx:pt>
          <cx:pt idx="4642">6.5330886407749329</cx:pt>
          <cx:pt idx="4643">6.639028783230092</cx:pt>
          <cx:pt idx="4644">5.1558667888578338</cx:pt>
          <cx:pt idx="4645">3.8845850793958903</cx:pt>
          <cx:pt idx="4646">6.1093280709542821</cx:pt>
          <cx:pt idx="4647">4.4142857916716913</cx:pt>
          <cx:pt idx="4648">4.3083456492165375</cx:pt>
          <cx:pt idx="4649">1.3420216604720165</cx:pt>
          <cx:pt idx="4650">4.308345649216534</cx:pt>
          <cx:pt idx="4651">3.2489442246649229</cx:pt>
          <cx:pt idx="4652">1.0242012331065269</cx:pt>
          <cx:pt idx="4653">4.8380463614923492</cx:pt>
          <cx:pt idx="4654">3.143004082209762</cx:pt>
          <cx:pt idx="4655">1.5539019453823357</cx:pt>
          <cx:pt idx="4656">4.5202259341268594</cx:pt>
          <cx:pt idx="4657">7.8043703502368684</cx:pt>
          <cx:pt idx="4658">6.4271484983197702</cx:pt>
          <cx:pt idx="4659">3.4608245095752466</cx:pt>
          <cx:pt idx="4660">5.579627358678481</cx:pt>
          <cx:pt idx="4661">5.2618069313129947</cx:pt>
          <cx:pt idx="4662">3.3548843671200892</cx:pt>
          <cx:pt idx="4663">6.2152682134094519</cx:pt>
          <cx:pt idx="4664">4.9439865039475066</cx:pt>
          <cx:pt idx="4665">4.0964653643062139</cx:pt>
          <cx:pt idx="4666">6.5330886407749222</cx:pt>
          <cx:pt idx="4667">4.3083456492165375</cx:pt>
          <cx:pt idx="4668">7.6984302077817075</cx:pt>
          <cx:pt idx="4669">7.1687294955059002</cx:pt>
          <cx:pt idx="4670">4.4142857916717038</cx:pt>
          <cx:pt idx="4671">4.9439865039475066</cx:pt>
          <cx:pt idx="4672">8.0162506351471912</cx:pt>
          <cx:pt idx="4673">7.1687294955058949</cx:pt>
          <cx:pt idx="4674">5.8974477860439585</cx:pt>
          <cx:pt idx="4675">2.5073632274787947</cx:pt>
          <cx:pt idx="4676">5.8974477860439656</cx:pt>
          <cx:pt idx="4677">6.9568492105955677</cx:pt>
          <cx:pt idx="4678">2.8251836548442775</cx:pt>
          <cx:pt idx="4679">5.5796273586784739</cx:pt>
          <cx:pt idx="4680">7.5924900653265448</cx:pt>
          <cx:pt idx="4681">6.3212083558646146</cx:pt>
          <cx:pt idx="4682">5.8974477860439638</cx:pt>
          <cx:pt idx="4683">3.143004082209762</cx:pt>
          <cx:pt idx="4684">7.8043703502368702</cx:pt>
          <cx:pt idx="4685">6.1093280709542856</cx:pt>
          <cx:pt idx="4686">7.5924900653265412</cx:pt>
          <cx:pt idx="4687">1.6598420878375002</cx:pt>
          <cx:pt idx="4688">3.8845850793958885</cx:pt>
          <cx:pt idx="4689">6.7449689256852512</cx:pt>
          <cx:pt idx="4690">7.4865499228713821</cx:pt>
          <cx:pt idx="4691">4.5202259341268647</cx:pt>
          <cx:pt idx="4692">8.1221907776023574</cx:pt>
          <cx:pt idx="4693">5.155866788857832</cx:pt>
          <cx:pt idx="4694">7.4865499228713839</cx:pt>
          <cx:pt idx="4695">5.2618069313129929</cx:pt>
          <cx:pt idx="4696">5.7915076435887958</cx:pt>
          <cx:pt idx="4697">4.4142857916717002</cx:pt>
          <cx:pt idx="4698">8.0162506351471965</cx:pt>
          <cx:pt idx="4699">2.401423085023632</cx:pt>
          <cx:pt idx="4700">2.5073632274787947</cx:pt>
          <cx:pt idx="4701">4.8380463614923421</cx:pt>
          <cx:pt idx="4702">5.5796273586784721</cx:pt>
          <cx:pt idx="4703">6.744968925685253</cx:pt>
          <cx:pt idx="4704">4.8380463614923421</cx:pt>
          <cx:pt idx="4705">5.1558667888578373</cx:pt>
          <cx:pt idx="4706">6.5330886407749329</cx:pt>
          <cx:pt idx="4707">6.9568492105955677</cx:pt>
          <cx:pt idx="4708">8.2281309200575166</cx:pt>
          <cx:pt idx="4709">3.5667646520304022</cx:pt>
          <cx:pt idx="4710">7.380609780416223</cx:pt>
          <cx:pt idx="4711">6.2152682134094448</cx:pt>
          <cx:pt idx="4712">3.990525221851053</cx:pt>
          <cx:pt idx="4713">3.8845850793958849</cx:pt>
          <cx:pt idx="4714">1.4479618029271704</cx:pt>
          <cx:pt idx="4715">1.7657822302926665</cx:pt>
          <cx:pt idx="4716">2.7192435123891148</cx:pt>
          <cx:pt idx="4717">5.3677470737681539</cx:pt>
          <cx:pt idx="4718">1.5539019453823339</cx:pt>
          <cx:pt idx="4719">8.2281309200575148</cx:pt>
          <cx:pt idx="4720">5.8974477860439567</cx:pt>
          <cx:pt idx="4721">2.2954829425684711</cx:pt>
          <cx:pt idx="4722">7.0627893530507357</cx:pt>
          <cx:pt idx="4723">3.6727047944855684</cx:pt>
          <cx:pt idx="4724">5.3677470737681539</cx:pt>
          <cx:pt idx="4725">4.2024055067613748</cx:pt>
          <cx:pt idx="4726">6.0033879284991301</cx:pt>
          <cx:pt idx="4727">2.5073632274787965</cx:pt>
          <cx:pt idx="4728">3.143004082209762</cx:pt>
          <cx:pt idx="4729">7.9103104926920293</cx:pt>
          <cx:pt idx="4730">7.6984302077817128</cx:pt>
          <cx:pt idx="4731">1.977662515202983</cx:pt>
          <cx:pt idx="4732">5.1558667888578356</cx:pt>
          <cx:pt idx="4733">5.7915076435888029</cx:pt>
          <cx:pt idx="4734">2.2954829425684675</cx:pt>
          <cx:pt idx="4735">7.0627893530507357</cx:pt>
          <cx:pt idx="4736">3.9905252218510512</cx:pt>
          <cx:pt idx="4737">4.5202259341268647</cx:pt>
          <cx:pt idx="4738">8.1221907776023556</cx:pt>
          <cx:pt idx="4739">6.4271484983197613</cx:pt>
          <cx:pt idx="4740">5.2618069313129912</cx:pt>
          <cx:pt idx="4741">6.8509090681404121</cx:pt>
          <cx:pt idx="4742">1.4479618029271775</cx:pt>
          <cx:pt idx="4743">3.2489442246649212</cx:pt>
          <cx:pt idx="4744">6.0033879284991283</cx:pt>
          <cx:pt idx="4745">5.7915076435887975</cx:pt>
          <cx:pt idx="4746">6.3212083558646093</cx:pt>
          <cx:pt idx="4747">4.8380463614923421</cx:pt>
          <cx:pt idx="4748">8.0162506351471929</cx:pt>
          <cx:pt idx="4749">8.1221907776023521</cx:pt>
          <cx:pt idx="4750">7.062789353050734</cx:pt>
          <cx:pt idx="4751">2.6133033699339556</cx:pt>
          <cx:pt idx="4752">4.0964653643062139</cx:pt>
          <cx:pt idx="4753">7.8043703502368702</cx:pt>
          <cx:pt idx="4754">5.685567501133642</cx:pt>
          <cx:pt idx="4755">9.2875323446091347</cx:pt>
          <cx:pt idx="4756">7.2746696379610594</cx:pt>
          <cx:pt idx="4757">6.9568492105955748</cx:pt>
          <cx:pt idx="4758">6.8509090681404139</cx:pt>
          <cx:pt idx="4759">4.7321062190371848</cx:pt>
          <cx:pt idx="4760">6.9568492105955677</cx:pt>
          <cx:pt idx="4761">6.8509090681404139</cx:pt>
          <cx:pt idx="4762">7.486549922871391</cx:pt>
          <cx:pt idx="4763">4.5202259341268594</cx:pt>
          <cx:pt idx="4764">5.8974477860439638</cx:pt>
          <cx:pt idx="4765">3.6727047944855702</cx:pt>
          <cx:pt idx="4766">2.6133033699339574</cx:pt>
          <cx:pt idx="4767">8.7578316323333212</cx:pt>
          <cx:pt idx="4768">5.7915076435888011</cx:pt>
          <cx:pt idx="4769">4.6261660765820203</cx:pt>
          <cx:pt idx="4770">4.9439865039475066</cx:pt>
          <cx:pt idx="4771">4.520225934126854</cx:pt>
          <cx:pt idx="4772">4.9439865039475084</cx:pt>
          <cx:pt idx="4773">4.4142857916716984</cx:pt>
          <cx:pt idx="4774">4.414285791671702</cx:pt>
          <cx:pt idx="4775">7.2746696379610576</cx:pt>
          <cx:pt idx="4776">6.0033879284991283</cx:pt>
          <cx:pt idx="4777">5.2618069313129983</cx:pt>
          <cx:pt idx="4778">1.1301413755616947</cx:pt>
          <cx:pt idx="4779">6.109328070954291</cx:pt>
          <cx:pt idx="4780">7.1687294955058949</cx:pt>
          <cx:pt idx="4781">5.8974477860439638</cx:pt>
          <cx:pt idx="4782">2.0836026576581421</cx:pt>
          <cx:pt idx="4783">6.9568492105955801</cx:pt>
          <cx:pt idx="4784">5.155866788857832</cx:pt>
          <cx:pt idx="4785">2.2954829425684675</cx:pt>
          <cx:pt idx="4786">7.4865499228713821</cx:pt>
          <cx:pt idx="4787">4.7321062190371865</cx:pt>
          <cx:pt idx="4788">5.155866788857832</cx:pt>
          <cx:pt idx="4789">5.1558667888578338</cx:pt>
          <cx:pt idx="4790">8.0162506351471894</cx:pt>
          <cx:pt idx="4791">4.6261660765820203</cx:pt>
          <cx:pt idx="4792">7.9103104926920293</cx:pt>
          <cx:pt idx="4793">7.6984302077817075</cx:pt>
          <cx:pt idx="4794">4.0964653643062086</cx:pt>
          <cx:pt idx="4795">7.9103104926920276</cx:pt>
          <cx:pt idx="4796">3.2489442246649265</cx:pt>
          <cx:pt idx="4797">2.6133033699339538</cx:pt>
          <cx:pt idx="4798">4.4142857916717002</cx:pt>
          <cx:pt idx="4799">5.5796273586784721</cx:pt>
          <cx:pt idx="4800">6.0033879284991283</cx:pt>
          <cx:pt idx="4801">6.8509090681404157</cx:pt>
          <cx:pt idx="4802">8.440011204967842</cx:pt>
          <cx:pt idx="4803">4.8380463614923492</cx:pt>
          <cx:pt idx="4804">4.202405506761373</cx:pt>
          <cx:pt idx="4805">4.5202259341268594</cx:pt>
          <cx:pt idx="4806">2.9311237972994331</cx:pt>
          <cx:pt idx="4807">6.5330886407749365</cx:pt>
          <cx:pt idx="4808">6.427148498319772</cx:pt>
          <cx:pt idx="4809">4.202405506761373</cx:pt>
          <cx:pt idx="4810">6.1093280709542821</cx:pt>
          <cx:pt idx="4811">2.9311237972994384</cx:pt>
          <cx:pt idx="4812">7.168729495505902</cx:pt>
          <cx:pt idx="4813">2.1895428001133119</cx:pt>
          <cx:pt idx="4814">6.744968925685253</cx:pt>
          <cx:pt idx="4815">4.0964653643062121</cx:pt>
          <cx:pt idx="4816">7.4865499228713821</cx:pt>
          <cx:pt idx="4817">5.1558667888578338</cx:pt>
          <cx:pt idx="4818">5.1558667888578285</cx:pt>
          <cx:pt idx="4819">5.2618069313129929</cx:pt>
          <cx:pt idx="4820">4.2024055067613695</cx:pt>
          <cx:pt idx="4821">1.3420216604720094</cx:pt>
          <cx:pt idx="4822">6.5330886407749311</cx:pt>
          <cx:pt idx="4823">2.4014230850236267</cx:pt>
          <cx:pt idx="4824">5.2618069313129929</cx:pt>
          <cx:pt idx="4825">3.8845850793958938</cx:pt>
          <cx:pt idx="4826">4.2024055067613695</cx:pt>
          <cx:pt idx="4827">4.3083456492165428</cx:pt>
          <cx:pt idx="4828">8.440011204967842</cx:pt>
          <cx:pt idx="4829">7.0627893530507411</cx:pt>
          <cx:pt idx="4830">1.6598420878374984</cx:pt>
          <cx:pt idx="4831">6.7449689256852565</cx:pt>
          <cx:pt idx="4832">4.2024055067613695</cx:pt>
          <cx:pt idx="4833">6.2152682134094448</cx:pt>
          <cx:pt idx="4834">7.4865499228713839</cx:pt>
          <cx:pt idx="4835">5.8974477860439638</cx:pt>
          <cx:pt idx="4836">1.447961802927181</cx:pt>
          <cx:pt idx="4837">5.2618069313129912</cx:pt>
          <cx:pt idx="4838">4.4142857916717002</cx:pt>
          <cx:pt idx="4839">6.8509090681404139</cx:pt>
          <cx:pt idx="4840">6.1093280709542839</cx:pt>
          <cx:pt idx="4841">4.6261660765820203</cx:pt>
          <cx:pt idx="4842">8.0162506351471912</cx:pt>
          <cx:pt idx="4843">6.3212083558646075</cx:pt>
          <cx:pt idx="4844">3.5667646520304039</cx:pt>
          <cx:pt idx="4845">2.7192435123891112</cx:pt>
          <cx:pt idx="4846">7.9103104926920276</cx:pt>
          <cx:pt idx="4847">5.2618069313129929</cx:pt>
          <cx:pt idx="4848">7.6984302077817039</cx:pt>
          <cx:pt idx="4849">7.1687294955059002</cx:pt>
          <cx:pt idx="4850">3.1430040822097602</cx:pt>
          <cx:pt idx="4851">8.1221907776023574</cx:pt>
          <cx:pt idx="4852">7.8043703502368738</cx:pt>
          <cx:pt idx="4853">6.9568492105955766</cx:pt>
          <cx:pt idx="4854">6.744968925685253</cx:pt>
          <cx:pt idx="4855">6.5330886407749276</cx:pt>
          <cx:pt idx="4856">6.3212083558646146</cx:pt>
          <cx:pt idx="4857">7.804370350236872</cx:pt>
          <cx:pt idx="4858">2.1895428001133084</cx:pt>
          <cx:pt idx="4859">3.5667646520304093</cx:pt>
          <cx:pt idx="4860">4.0964653643062157</cx:pt>
          <cx:pt idx="4861">4.520225934126854</cx:pt>
          <cx:pt idx="4862">2.9311237972994384</cx:pt>
          <cx:pt idx="4863">3.2489442246649229</cx:pt>
          <cx:pt idx="4864">3.5667646520304075</cx:pt>
          <cx:pt idx="4865">1.977662515202983</cx:pt>
          <cx:pt idx="4866">2.9311237972994384</cx:pt>
          <cx:pt idx="4867">4.4142857916716913</cx:pt>
          <cx:pt idx="4868">5.8974477860439567</cx:pt>
          <cx:pt idx="4869">4.4142857916717002</cx:pt>
          <cx:pt idx="4870">4.9439865039475102</cx:pt>
          <cx:pt idx="4871">4.4142857916716967</cx:pt>
          <cx:pt idx="4872">5.3677470737681539</cx:pt>
          <cx:pt idx="4873">6.8509090681404121</cx:pt>
          <cx:pt idx="4874">4.3083456492165357</cx:pt>
          <cx:pt idx="4875">7.5924900653265466</cx:pt>
          <cx:pt idx="4876">3.6727047944855684</cx:pt>
          <cx:pt idx="4877">7.4865499228713821</cx:pt>
          <cx:pt idx="4878">2.2954829425684693</cx:pt>
          <cx:pt idx="4879">5.4736872162233148</cx:pt>
          <cx:pt idx="4880">4.3083456492165357</cx:pt>
          <cx:pt idx="4881">7.3806097804162212</cx:pt>
          <cx:pt idx="4882">2.1895428001133119</cx:pt>
          <cx:pt idx="4883">6.4271484983197702</cx:pt>
          <cx:pt idx="4884">6.1093280709542821</cx:pt>
          <cx:pt idx="4885">6.7449689256852494</cx:pt>
          <cx:pt idx="4886">2.7192435123891183</cx:pt>
          <cx:pt idx="4887">8.1221907776023556</cx:pt>
          <cx:pt idx="4888">7.8043703502368684</cx:pt>
          <cx:pt idx="4889">4.6261660765820185</cx:pt>
          <cx:pt idx="4890">5.1558667888578302</cx:pt>
          <cx:pt idx="4891">7.4865499228713821</cx:pt>
          <cx:pt idx="4892">6.4271484983197702</cx:pt>
          <cx:pt idx="4893">4.308345649216534</cx:pt>
          <cx:pt idx="4894">5.4736872162233148</cx:pt>
          <cx:pt idx="4895">3.6727047944855666</cx:pt>
          <cx:pt idx="4896">6.9568492105955677</cx:pt>
          <cx:pt idx="4897">5.685567501133642</cx:pt>
          <cx:pt idx="4898">7.9103104926920311</cx:pt>
          <cx:pt idx="4899">6.6390287832300903</cx:pt>
          <cx:pt idx="4900">7.168729495505902</cx:pt>
          <cx:pt idx="4901">5.685567501133642</cx:pt>
          <cx:pt idx="4902">6.1093280709542874</cx:pt>
          <cx:pt idx="4903">6.3212083558646128</cx:pt>
          <cx:pt idx="4904">6.0033879284991229</cx:pt>
          <cx:pt idx="4905">5.6855675011336348</cx:pt>
          <cx:pt idx="4906">4.3083456492165375</cx:pt>
          <cx:pt idx="4907">5.0499266464026711</cx:pt>
          <cx:pt idx="4908">5.3677470737681539</cx:pt>
          <cx:pt idx="4909">5.5796273586784828</cx:pt>
          <cx:pt idx="4910">6.9568492105955677</cx:pt>
          <cx:pt idx="4911">5.0499266464026658</cx:pt>
          <cx:pt idx="4912">7.4865499228713857</cx:pt>
          <cx:pt idx="4913">6.109328070954291</cx:pt>
          <cx:pt idx="4914">3.460824509575243</cx:pt>
          <cx:pt idx="4915">6.4271484983197702</cx:pt>
          <cx:pt idx="4916">5.5796273586784721</cx:pt>
          <cx:pt idx="4917">7.9103104926920311</cx:pt>
          <cx:pt idx="4918">4.3083456492165428</cx:pt>
          <cx:pt idx="4919">6.9568492105955766</cx:pt>
          <cx:pt idx="4920">7.4865499228713839</cx:pt>
          <cx:pt idx="4921">3.2489442246649229</cx:pt>
          <cx:pt idx="4922">1.8717223727478203</cx:pt>
          <cx:pt idx="4923">1.659842087837502</cx:pt>
          <cx:pt idx="4924">6.3212083558646093</cx:pt>
          <cx:pt idx="4925">2.1895428001133119</cx:pt>
          <cx:pt idx="4926">5.6855675011336402</cx:pt>
          <cx:pt idx="4927">6.3212083558646093</cx:pt>
          <cx:pt idx="4928">7.5924900653265466</cx:pt>
          <cx:pt idx="4929">7.0627893530507393</cx:pt>
          <cx:pt idx="4930">7.4865499228713785</cx:pt>
          <cx:pt idx="4931">1.4479618029271775</cx:pt>
          <cx:pt idx="4932">1.1301413755616929</cx:pt>
          <cx:pt idx="4933">6.9568492105955677</cx:pt>
          <cx:pt idx="4934">6.5330886407749293</cx:pt>
          <cx:pt idx="4935">5.5796273586784793</cx:pt>
          <cx:pt idx="4936">3.2489442246649212</cx:pt>
          <cx:pt idx="4937">2.5073632274787947</cx:pt>
          <cx:pt idx="4938">6.4271484983197666</cx:pt>
          <cx:pt idx="4939">7.4865499228713821</cx:pt>
          <cx:pt idx="4940">2.7192435123891165</cx:pt>
          <cx:pt idx="4941">2.6133033699339574</cx:pt>
          <cx:pt idx="4942">2.2954829425684729</cx:pt>
          <cx:pt idx="4943">4.8380463614923404</cx:pt>
          <cx:pt idx="4944">5.2618069313129929</cx:pt>
          <cx:pt idx="4945">4.6261660765820256</cx:pt>
          <cx:pt idx="4946">4.6261660765820185</cx:pt>
          <cx:pt idx="4947">8.2281309200575166</cx:pt>
          <cx:pt idx="4948">7.5924900653265466</cx:pt>
          <cx:pt idx="4949">5.0499266464026693</cx:pt>
          <cx:pt idx="4950">5.8974477860439638</cx:pt>
          <cx:pt idx="4951">3.6727047944855702</cx:pt>
          <cx:pt idx="4952">7.9103104926920347</cx:pt>
          <cx:pt idx="4953">6.8509090681404121</cx:pt>
          <cx:pt idx="4954">6.9568492105955766</cx:pt>
          <cx:pt idx="4955">8.8637717747884892</cx:pt>
          <cx:pt idx="4956">6.6390287832300956</cx:pt>
          <cx:pt idx="4957">7.4865499228713821</cx:pt>
          <cx:pt idx="4958">4.9439865039475031</cx:pt>
          <cx:pt idx="4959">4.2024055067613766</cx:pt>
          <cx:pt idx="4960">7.6984302077817039</cx:pt>
          <cx:pt idx="4961">6.5330886407749311</cx:pt>
          <cx:pt idx="4962">2.083602657658151</cx:pt>
          <cx:pt idx="4963">7.0627893530507357</cx:pt>
          <cx:pt idx="4964">1.2360815180168556</cx:pt>
          <cx:pt idx="4965">8.9697119172436501</cx:pt>
          <cx:pt idx="4966">8.3340710625126793</cx:pt>
          <cx:pt idx="4967">5.1558667888578285</cx:pt>
          <cx:pt idx="4968">5.6855675011336402</cx:pt>
          <cx:pt idx="4969">7.0627893530507411</cx:pt>
          <cx:pt idx="4970">5.3677470737681503</cx:pt>
          <cx:pt idx="4971">3.143004082209762</cx:pt>
          <cx:pt idx="4972">4.8380463614923421</cx:pt>
          <cx:pt idx="4973">7.2746696379610576</cx:pt>
          <cx:pt idx="4974">8.1221907776023521</cx:pt>
          <cx:pt idx="4975">7.2746696379610629</cx:pt>
          <cx:pt idx="4976">5.6855675011336437</cx:pt>
          <cx:pt idx="4977">7.9103104926920276</cx:pt>
          <cx:pt idx="4978">5.2618069313129894</cx:pt>
          <cx:pt idx="4979">6.4271484983197684</cx:pt>
          <cx:pt idx="4980">7.5924900653265501</cx:pt>
          <cx:pt idx="4981">7.062789353050734</cx:pt>
          <cx:pt idx="4982">3.4608245095752412</cx:pt>
          <cx:pt idx="4983">4.4142857916716913</cx:pt>
          <cx:pt idx="4984">8.4400112049678384</cx:pt>
          <cx:pt idx="4985">6.8509090681404139</cx:pt>
          <cx:pt idx="4986">5.7915076435888029</cx:pt>
          <cx:pt idx="4987">5.2618069313129983</cx:pt>
          <cx:pt idx="4988">6.3212083558646039</cx:pt>
          <cx:pt idx="4989">6.5330886407749311</cx:pt>
          <cx:pt idx="4990">7.0627893530507411</cx:pt>
          <cx:pt idx="4991">8.2281309200575183</cx:pt>
          <cx:pt idx="4992">5.155866788857832</cx:pt>
          <cx:pt idx="4993">7.380609780416223</cx:pt>
          <cx:pt idx="4994">5.4736872162233148</cx:pt>
          <cx:pt idx="4995">5.8974477860439638</cx:pt>
          <cx:pt idx="4996">3.1430040822097602</cx:pt>
          <cx:pt idx="4997">4.4142857916716967</cx:pt>
          <cx:pt idx="4998">3.2489442246649229</cx:pt>
          <cx:pt idx="4999">8.0162506351471912</cx:pt>
          <cx:pt idx="5000">3.1430040822097638</cx:pt>
          <cx:pt idx="5001">3.7786449369407276</cx:pt>
          <cx:pt idx="5002">3.1430040822097585</cx:pt>
          <cx:pt idx="5003">6.7449689256852512</cx:pt>
          <cx:pt idx="5004">4.7321062190371865</cx:pt>
          <cx:pt idx="5005">6.109328070954291</cx:pt>
          <cx:pt idx="5006">7.8043703502368666</cx:pt>
          <cx:pt idx="5007">5.2618069313129947</cx:pt>
          <cx:pt idx="5008">6.6390287832300956</cx:pt>
          <cx:pt idx="5009">3.6727047944855649</cx:pt>
          <cx:pt idx="5010">6.9568492105955784</cx:pt>
          <cx:pt idx="5011">3.143004082209762</cx:pt>
          <cx:pt idx="5012">5.3677470737681521</cx:pt>
          <cx:pt idx="5013">4.202405506761373</cx:pt>
          <cx:pt idx="5014">1.9776625152029901</cx:pt>
          <cx:pt idx="5015">6.956849210595573</cx:pt>
          <cx:pt idx="5016">4.4142857916717002</cx:pt>
          <cx:pt idx="5017">1.0242012331065287</cx:pt>
          <cx:pt idx="5018">8.0162506351471876</cx:pt>
          <cx:pt idx="5019">1.4479618029271775</cx:pt>
          <cx:pt idx="5020">8.4400112049678402</cx:pt>
          <cx:pt idx="5021">6.8509090681404121</cx:pt>
          <cx:pt idx="5022">4.5202259341268647</cx:pt>
          <cx:pt idx="5023">7.5924900653265448</cx:pt>
          <cx:pt idx="5024">3.3548843671200839</cx:pt>
          <cx:pt idx="5025">7.8043703502368738</cx:pt>
          <cx:pt idx="5026">7.4865499228713857</cx:pt>
          <cx:pt idx="5027">6.2152682134094501</cx:pt>
          <cx:pt idx="5028">3.460824509575243</cx:pt>
          <cx:pt idx="5029">7.8043703502368684</cx:pt>
          <cx:pt idx="5030">6.744968925685253</cx:pt>
          <cx:pt idx="5031">4.9439865039475155</cx:pt>
          <cx:pt idx="5032">1.4479618029271721</cx:pt>
          <cx:pt idx="5033">7.4865499228713839</cx:pt>
          <cx:pt idx="5034">6.3212083558645986</cx:pt>
          <cx:pt idx="5035">4.7321062190371812</cx:pt>
          <cx:pt idx="5036">4.9439865039475084</cx:pt>
          <cx:pt idx="5037">7.4865499228713785</cx:pt>
          <cx:pt idx="5038">6.6390287832300938</cx:pt>
          <cx:pt idx="5039">7.5924900653265501</cx:pt>
          <cx:pt idx="5040">4.6261660765820221</cx:pt>
          <cx:pt idx="5041">5.685567501133642</cx:pt>
          <cx:pt idx="5042">6.4271484983197666</cx:pt>
          <cx:pt idx="5043">3.6727047944855631</cx:pt>
          <cx:pt idx="5044">6.5330886407749276</cx:pt>
          <cx:pt idx="5045">6.2152682134094395</cx:pt>
          <cx:pt idx="5046">1.8717223727478256</cx:pt>
          <cx:pt idx="5047">4.6261660765820203</cx:pt>
          <cx:pt idx="5048">8.0162506351471947</cx:pt>
          <cx:pt idx="5049">3.8845850793958938</cx:pt>
          <cx:pt idx="5050">5.5796273586784739</cx:pt>
          <cx:pt idx="5051">6.3212083558646093</cx:pt>
          <cx:pt idx="5052">7.9103104926920293</cx:pt>
          <cx:pt idx="5053">6.0033879284991247</cx:pt>
          <cx:pt idx="5054">3.3548843671200821</cx:pt>
          <cx:pt idx="5055">6.3212083558646128</cx:pt>
          <cx:pt idx="5056">7.5924900653265519</cx:pt>
          <cx:pt idx="5057">7.8043703502368649</cx:pt>
          <cx:pt idx="5058">3.4608245095752448</cx:pt>
          <cx:pt idx="5059">4.9439865039475102</cx:pt>
          <cx:pt idx="5060">6.5330886407749311</cx:pt>
          <cx:pt idx="5061">5.473687216223313</cx:pt>
          <cx:pt idx="5062">1.5539019453823393</cx:pt>
          <cx:pt idx="5063">4.7321062190371865</cx:pt>
          <cx:pt idx="5064">2.5073632274787947</cx:pt>
          <cx:pt idx="5065">1.871722372747822</cx:pt>
          <cx:pt idx="5066">3.460824509575243</cx:pt>
          <cx:pt idx="5067">8.0162506351471876</cx:pt>
          <cx:pt idx="5068">4.4142857916716913</cx:pt>
          <cx:pt idx="5069">6.744968925685253</cx:pt>
          <cx:pt idx="5070">7.9103104926920347</cx:pt>
          <cx:pt idx="5071">6.639028783230092</cx:pt>
          <cx:pt idx="5072">6.6390287832300903</cx:pt>
          <cx:pt idx="5073">7.3806097804162176</cx:pt>
          <cx:pt idx="5074">8.2281309200575166</cx:pt>
          <cx:pt idx="5075">1.6598420878374984</cx:pt>
          <cx:pt idx="5076">7.9103104926920293</cx:pt>
          <cx:pt idx="5077">7.1687294955058967</cx:pt>
          <cx:pt idx="5078">6.5330886407749311</cx:pt>
          <cx:pt idx="5079">7.4865499228713839</cx:pt>
          <cx:pt idx="5080">3.990525221851053</cx:pt>
          <cx:pt idx="5081">8.2281309200575166</cx:pt>
          <cx:pt idx="5082">7.9103104926920293</cx:pt>
          <cx:pt idx="5083">3.3548843671200839</cx:pt>
          <cx:pt idx="5084">6.3212083558646128</cx:pt>
          <cx:pt idx="5085">5.3677470737681592</cx:pt>
          <cx:pt idx="5086">3.9905252218510547</cx:pt>
          <cx:pt idx="5087">4.6261660765820256</cx:pt>
          <cx:pt idx="5088">4.5202259341268594</cx:pt>
          <cx:pt idx="5089">1.7657822302926611</cx:pt>
          <cx:pt idx="5090">3.6727047944855684</cx:pt>
          <cx:pt idx="5091">6.8509090681404103</cx:pt>
          <cx:pt idx="5092">3.9905252218510512</cx:pt>
          <cx:pt idx="5093">7.3806097804162194</cx:pt>
          <cx:pt idx="5094">4.9439865039475102</cx:pt>
          <cx:pt idx="5095">6.6390287832300903</cx:pt>
          <cx:pt idx="5096">2.6133033699339556</cx:pt>
          <cx:pt idx="5097">1.8717223727478203</cx:pt>
          <cx:pt idx="5098">4.7321062190371865</cx:pt>
          <cx:pt idx="5099">8.1221907776023539</cx:pt>
          <cx:pt idx="5100">6.0033879284991247</cx:pt>
          <cx:pt idx="5101">4.9439865039475102</cx:pt>
          <cx:pt idx="5102">4.9439865039475102</cx:pt>
          <cx:pt idx="5103">6.0033879284991247</cx:pt>
          <cx:pt idx="5104">2.6133033699339538</cx:pt>
          <cx:pt idx="5105">5.5796273586784757</cx:pt>
          <cx:pt idx="5106">5.2618069313129929</cx:pt>
          <cx:pt idx="5107">0.91826109065137129</cx:pt>
          <cx:pt idx="5108">2.0836026576581457</cx:pt>
          <cx:pt idx="5109">8.3340710625126793</cx:pt>
          <cx:pt idx="5110">4.4142857916716984</cx:pt>
          <cx:pt idx="5111">6.5330886407749293</cx:pt>
          <cx:pt idx="5112">2.0836026576581457</cx:pt>
          <cx:pt idx="5113">7.4865499228713803</cx:pt>
          <cx:pt idx="5114">2.401423085023632</cx:pt>
          <cx:pt idx="5115">7.9103104926920293</cx:pt>
          <cx:pt idx="5116">5.1558667888578302</cx:pt>
          <cx:pt idx="5117">6.6390287832300956</cx:pt>
          <cx:pt idx="5118">7.9103104926920293</cx:pt>
          <cx:pt idx="5119">6.4271484983197613</cx:pt>
          <cx:pt idx="5120">7.8043703502368649</cx:pt>
          <cx:pt idx="5121">5.0499266464026693</cx:pt>
          <cx:pt idx="5122">6.1093280709542856</cx:pt>
          <cx:pt idx="5123">4.414285791671702</cx:pt>
          <cx:pt idx="5124">4.9439865039475084</cx:pt>
          <cx:pt idx="5125">7.9103104926920293</cx:pt>
          <cx:pt idx="5126">3.5667646520304039</cx:pt>
          <cx:pt idx="5127">7.5924900653265466</cx:pt>
          <cx:pt idx="5128">2.8251836548442739</cx:pt>
          <cx:pt idx="5129">2.7192435123891112</cx:pt>
          <cx:pt idx="5130">1.8717223727478238</cx:pt>
          <cx:pt idx="5131">7.5924900653265466</cx:pt>
          <cx:pt idx="5132">4.8380463614923492</cx:pt>
          <cx:pt idx="5133">6.4271484983197702</cx:pt>
          <cx:pt idx="5134">1.3420216604720094</cx:pt>
          <cx:pt idx="5135">7.2746696379610576</cx:pt>
          <cx:pt idx="5136">5.7915076435888011</cx:pt>
          <cx:pt idx="5137">7.1687294955058949</cx:pt>
          <cx:pt idx="5138">7.6984302077817128</cx:pt>
          <cx:pt idx="5139">7.9103104926920329</cx:pt>
          <cx:pt idx="5140">2.7192435123891148</cx:pt>
          <cx:pt idx="5141">6.8509090681404139</cx:pt>
          <cx:pt idx="5142">6.6390287832300938</cx:pt>
          <cx:pt idx="5143">5.6855675011336348</cx:pt>
          <cx:pt idx="5144">1.7657822302926593</cx:pt>
          <cx:pt idx="5145">1.3420216604720148</cx:pt>
          <cx:pt idx="5146">5.0499266464026693</cx:pt>
          <cx:pt idx="5147">6.4271484983197755</cx:pt>
          <cx:pt idx="5148">7.4865499228713839</cx:pt>
          <cx:pt idx="5149">6.744968925685253</cx:pt>
          <cx:pt idx="5150">6.5330886407749293</cx:pt>
          <cx:pt idx="5151">3.3548843671200839</cx:pt>
          <cx:pt idx="5152">7.9103104926920293</cx:pt>
          <cx:pt idx="5153">2.6133033699339538</cx:pt>
          <cx:pt idx="5154">5.473687216223313</cx:pt>
          <cx:pt idx="5155">5.579627358678481</cx:pt>
          <cx:pt idx="5156">1.5539019453823393</cx:pt>
          <cx:pt idx="5157">2.6133033699339503</cx:pt>
          <cx:pt idx="5158">5.3677470737681521</cx:pt>
          <cx:pt idx="5159">4.3083456492165357</cx:pt>
          <cx:pt idx="5160">1.5539019453823322</cx:pt>
          <cx:pt idx="5161">6.6390287832300903</cx:pt>
          <cx:pt idx="5162">2.6133033699339521</cx:pt>
          <cx:pt idx="5163">4.6261660765820256</cx:pt>
          <cx:pt idx="5164">6.0033879284991247</cx:pt>
          <cx:pt idx="5165">5.3677470737681592</cx:pt>
          <cx:pt idx="5166">4.7321062190371865</cx:pt>
          <cx:pt idx="5167">4.6261660765820203</cx:pt>
          <cx:pt idx="5168">4.9439865039475066</cx:pt>
          <cx:pt idx="5169">6.2152682134094395</cx:pt>
          <cx:pt idx="5170">4.7321062190371865</cx:pt>
          <cx:pt idx="5171">2.5073632274787858</cx:pt>
          <cx:pt idx="5172">5.8974477860439656</cx:pt>
          <cx:pt idx="5173">3.2489442246649194</cx:pt>
          <cx:pt idx="5174">5.4736872162233183</cx:pt>
          <cx:pt idx="5175">8.2281309200575166</cx:pt>
          <cx:pt idx="5176">4.3083456492165357</cx:pt>
          <cx:pt idx="5177">5.3677470737681592</cx:pt>
          <cx:pt idx="5178">8.440011204967842</cx:pt>
          <cx:pt idx="5179">5.5796273586784757</cx:pt>
          <cx:pt idx="5180">6.956849210595573</cx:pt>
          <cx:pt idx="5181">7.0627893530507357</cx:pt>
          <cx:pt idx="5182">6.956849210595573</cx:pt>
          <cx:pt idx="5183">5.4736872162233183</cx:pt>
          <cx:pt idx="5184">5.3677470737681539</cx:pt>
          <cx:pt idx="5185">7.2746696379610629</cx:pt>
          <cx:pt idx="5186">4.4142857916716949</cx:pt>
          <cx:pt idx="5187">3.1430040822097638</cx:pt>
          <cx:pt idx="5188">5.7915076435888029</cx:pt>
          <cx:pt idx="5189">4.3083456492165357</cx:pt>
          <cx:pt idx="5190">6.6390287832300832</cx:pt>
          <cx:pt idx="5191">2.6133033699339503</cx:pt>
          <cx:pt idx="5192">5.2618069313129912</cx:pt>
          <cx:pt idx="5193">7.5924900653265448</cx:pt>
          <cx:pt idx="5194">7.380609780416223</cx:pt>
          <cx:pt idx="5195">3.6727047944855649</cx:pt>
          <cx:pt idx="5196">6.8509090681404139</cx:pt>
          <cx:pt idx="5197">7.6984302077817057</cx:pt>
          <cx:pt idx="5198">2.8251836548442775</cx:pt>
          <cx:pt idx="5199">4.5202259341268594</cx:pt>
          <cx:pt idx="5200">6.9568492105955748</cx:pt>
          <cx:pt idx="5201">4.9439865039475084</cx:pt>
          <cx:pt idx="5202">6.8509090681404121</cx:pt>
          <cx:pt idx="5203">8.3340710625126793</cx:pt>
          <cx:pt idx="5204">5.6855675011336437</cx:pt>
          <cx:pt idx="5205">3.4608245095752448</cx:pt>
          <cx:pt idx="5206">2.6133033699339521</cx:pt>
          <cx:pt idx="5207">3.8845850793958903</cx:pt>
          <cx:pt idx="5208">7.4865499228713785</cx:pt>
          <cx:pt idx="5209">2.6133033699339556</cx:pt>
          <cx:pt idx="5210">5.7915076435888047</cx:pt>
          <cx:pt idx="5211">5.1558667888578302</cx:pt>
          <cx:pt idx="5212">3.990525221851053</cx:pt>
          <cx:pt idx="5213">3.9905252218510476</cx:pt>
          <cx:pt idx="5214">3.6727047944855631</cx:pt>
          <cx:pt idx="5215">7.3806097804162212</cx:pt>
          <cx:pt idx="5216">5.6855675011336348</cx:pt>
          <cx:pt idx="5217">2.2954829425684657</cx:pt>
          <cx:pt idx="5218">3.7786449369407293</cx:pt>
          <cx:pt idx="5219">4.6261660765820256</cx:pt>
          <cx:pt idx="5220">8.3340710625126793</cx:pt>
          <cx:pt idx="5221">3.1430040822097585</cx:pt>
          <cx:pt idx="5222">5.8974477860439567</cx:pt>
          <cx:pt idx="5223">5.0499266464026711</cx:pt>
          <cx:pt idx="5224">6.3212083558646093</cx:pt>
          <cx:pt idx="5225">4.4142857916716949</cx:pt>
          <cx:pt idx="5226">2.4014230850236284</cx:pt>
          <cx:pt idx="5227">7.1687294955058967</cx:pt>
          <cx:pt idx="5228">6.7449689256852512</cx:pt>
          <cx:pt idx="5229">7.4865499228713839</cx:pt>
          <cx:pt idx="5230">5.4736872162233148</cx:pt>
          <cx:pt idx="5231">6.4271484983197702</cx:pt>
          <cx:pt idx="5232">2.0836026576581492</cx:pt>
          <cx:pt idx="5233">7.6984302077817075</cx:pt>
          <cx:pt idx="5234">3.5667646520304022</cx:pt>
          <cx:pt idx="5235">6.6390287832300974</cx:pt>
          <cx:pt idx="5236">6.9568492105955748</cx:pt>
          <cx:pt idx="5237">2.1895428001133066</cx:pt>
          <cx:pt idx="5238">1.7657822302926682</cx:pt>
          <cx:pt idx="5239">5.1558667888578356</cx:pt>
          <cx:pt idx="5240">4.6261660765820256</cx:pt>
          <cx:pt idx="5241">3.5667646520304039</cx:pt>
          <cx:pt idx="5242">4.2024055067613801</cx:pt>
          <cx:pt idx="5243">5.2618069313129965</cx:pt>
          <cx:pt idx="5244">5.6855675011336348</cx:pt>
          <cx:pt idx="5245">5.7915076435888011</cx:pt>
          <cx:pt idx="5246">4.7321062190371883</cx:pt>
          <cx:pt idx="5247">2.6133033699339538</cx:pt>
          <cx:pt idx="5248">5.1558667888578338</cx:pt>
          <cx:pt idx="5249">7.8043703502368684</cx:pt>
          <cx:pt idx="5250">5.4736872162233148</cx:pt>
          <cx:pt idx="5251">5.1558667888578285</cx:pt>
          <cx:pt idx="5252">5.0499266464026693</cx:pt>
          <cx:pt idx="5253">5.8974477860439638</cx:pt>
          <cx:pt idx="5254">1.977662515202983</cx:pt>
          <cx:pt idx="5255">6.956849210595573</cx:pt>
          <cx:pt idx="5256">4.7321062190371865</cx:pt>
          <cx:pt idx="5257">5.7915076435888011</cx:pt>
          <cx:pt idx="5258">7.4865499228713803</cx:pt>
          <cx:pt idx="5259">3.4608245095752412</cx:pt>
          <cx:pt idx="5260">8.3340710625126793</cx:pt>
          <cx:pt idx="5261">3.3548843671200839</cx:pt>
          <cx:pt idx="5262">1.3420216604720165</cx:pt>
          <cx:pt idx="5263">7.4865499228713785</cx:pt>
          <cx:pt idx="5264">8.5459513474230029</cx:pt>
          <cx:pt idx="5265">5.5796273586784757</cx:pt>
          <cx:pt idx="5266">6.6390287832300903</cx:pt>
          <cx:pt idx="5267">2.4014230850236284</cx:pt>
          <cx:pt idx="5268">5.0499266464026746</cx:pt>
          <cx:pt idx="5269">4.8380463614923457</cx:pt>
          <cx:pt idx="5270">3.7786449369407311</cx:pt>
          <cx:pt idx="5271">8.0162506351471876</cx:pt>
          <cx:pt idx="5272">4.9439865039475102</cx:pt>
          <cx:pt idx="5273">6.8509090681404157</cx:pt>
          <cx:pt idx="5274">3.9905252218510547</cx:pt>
          <cx:pt idx="5275">8.4400112049678402</cx:pt>
          <cx:pt idx="5276">3.3548843671200892</cx:pt>
          <cx:pt idx="5277">2.295482942568464</cx:pt>
          <cx:pt idx="5278">2.5073632274787876</cx:pt>
          <cx:pt idx="5279">7.380609780416223</cx:pt>
          <cx:pt idx="5280">4.6261660765820274</cx:pt>
          <cx:pt idx="5281">2.7192435123891165</cx:pt>
          <cx:pt idx="5282">8.2281309200575148</cx:pt>
          <cx:pt idx="5283">2.5073632274787947</cx:pt>
          <cx:pt idx="5284">2.5073632274787929</cx:pt>
          <cx:pt idx="5285">6.1093280709542785</cx:pt>
          <cx:pt idx="5286">5.7915076435887958</cx:pt>
          <cx:pt idx="5287">3.1430040822097638</cx:pt>
          <cx:pt idx="5288">6.2152682134094466</cx:pt>
          <cx:pt idx="5289">3.5667646520304039</cx:pt>
          <cx:pt idx="5290">4.5202259341268558</cx:pt>
          <cx:pt idx="5291">3.672704794485572</cx:pt>
          <cx:pt idx="5292">2.9311237972994331</cx:pt>
          <cx:pt idx="5293">5.4736872162233183</cx:pt>
          <cx:pt idx="5294">5.579627358678481</cx:pt>
          <cx:pt idx="5295">5.8974477860439691</cx:pt>
          <cx:pt idx="5296">1.4479618029271757</cx:pt>
          <cx:pt idx="5297">7.6984302077817075</cx:pt>
          <cx:pt idx="5298">3.7786449369407258</cx:pt>
          <cx:pt idx="5299">7.0627893530507393</cx:pt>
          <cx:pt idx="5300">4.096465364306221</cx:pt>
          <cx:pt idx="5301">6.6390287832300832</cx:pt>
          <cx:pt idx="5302">5.2618069313129894</cx:pt>
          <cx:pt idx="5303">6.4271484983197684</cx:pt>
          <cx:pt idx="5304">3.5667646520304075</cx:pt>
          <cx:pt idx="5305">4.3083456492165357</cx:pt>
          <cx:pt idx="5306">3.460824509575243</cx:pt>
          <cx:pt idx="5307">6.0033879284991194</cx:pt>
          <cx:pt idx="5308">2.5073632274787894</cx:pt>
          <cx:pt idx="5309">6.4271484983197684</cx:pt>
          <cx:pt idx="5310">6.8509090681404139</cx:pt>
          <cx:pt idx="5311">7.8043703502368684</cx:pt>
          <cx:pt idx="5312">2.2954829425684675</cx:pt>
          <cx:pt idx="5313">3.6727047944855684</cx:pt>
          <cx:pt idx="5314">7.4865499228713821</cx:pt>
          <cx:pt idx="5315">6.1093280709542856</cx:pt>
          <cx:pt idx="5316">6.5330886407749365</cx:pt>
          <cx:pt idx="5317">5.3677470737681503</cx:pt>
          <cx:pt idx="5318">8.5459513474230011</cx:pt>
          <cx:pt idx="5319">5.8974477860439638</cx:pt>
          <cx:pt idx="5320">3.7786449369407258</cx:pt>
          <cx:pt idx="5321">5.2618069313129929</cx:pt>
          <cx:pt idx="5322">5.2618069313129983</cx:pt>
          <cx:pt idx="5323">3.0370639397546011</cx:pt>
          <cx:pt idx="5324">2.1895428001133084</cx:pt>
          <cx:pt idx="5325">4.7321062190371812</cx:pt>
          <cx:pt idx="5326">5.5796273586784793</cx:pt>
          <cx:pt idx="5327">5.8974477860439691</cx:pt>
          <cx:pt idx="5328">2.5073632274787947</cx:pt>
          <cx:pt idx="5329">2.1895428001133048</cx:pt>
          <cx:pt idx="5330">5.2618069313129912</cx:pt>
          <cx:pt idx="5331">2.2954829425684657</cx:pt>
          <cx:pt idx="5332">7.0627893530507411</cx:pt>
          <cx:pt idx="5333">3.6727047944855666</cx:pt>
          <cx:pt idx="5334">8.5459513474229993</cx:pt>
          <cx:pt idx="5335">3.0370639397546011</cx:pt>
          <cx:pt idx="5336">3.6727047944855649</cx:pt>
          <cx:pt idx="5337">5.2618069313129912</cx:pt>
          <cx:pt idx="5338">7.0627893530507304</cx:pt>
          <cx:pt idx="5339">3.2489442246649212</cx:pt>
          <cx:pt idx="5340">2.1895428001133066</cx:pt>
          <cx:pt idx="5341">5.2618069313129965</cx:pt>
          <cx:pt idx="5342">7.4865499228713821</cx:pt>
          <cx:pt idx="5343">5.4736872162233219</cx:pt>
          <cx:pt idx="5344">7.0627893530507357</cx:pt>
          <cx:pt idx="5345">8.3340710625126793</cx:pt>
          <cx:pt idx="5346">2.7192435123891112</cx:pt>
          <cx:pt idx="5347">5.0499266464026693</cx:pt>
          <cx:pt idx="5348">6.6390287832300903</cx:pt>
          <cx:pt idx="5349">8.5459513474230011</cx:pt>
          <cx:pt idx="5350">8.4400112049678366</cx:pt>
          <cx:pt idx="5351">2.7192435123891165</cx:pt>
          <cx:pt idx="5352">5.2618069313129983</cx:pt>
          <cx:pt idx="5353">4.520225934126854</cx:pt>
          <cx:pt idx="5354">7.2746696379610594</cx:pt>
          <cx:pt idx="5355">4.0964653643062068</cx:pt>
          <cx:pt idx="5356">5.0499266464026693</cx:pt>
          <cx:pt idx="5357">6.6390287832300938</cx:pt>
          <cx:pt idx="5358">6.5330886407749293</cx:pt>
          <cx:pt idx="5359">8.3340710625126757</cx:pt>
          <cx:pt idx="5360">5.0499266464026693</cx:pt>
          <cx:pt idx="5361">5.4736872162233148</cx:pt>
          <cx:pt idx="5362">5.0499266464026711</cx:pt>
          <cx:pt idx="5363">1.7657822302926593</cx:pt>
          <cx:pt idx="5364">3.2489442246649229</cx:pt>
          <cx:pt idx="5365">7.062789353050734</cx:pt>
          <cx:pt idx="5366">3.037063939754594</cx:pt>
          <cx:pt idx="5367">3.2489442246649212</cx:pt>
          <cx:pt idx="5368">7.4865499228713821</cx:pt>
          <cx:pt idx="5369">5.685567501133642</cx:pt>
          <cx:pt idx="5370">5.6855675011336437</cx:pt>
          <cx:pt idx="5371">4.9439865039475102</cx:pt>
          <cx:pt idx="5372">5.5796273586784793</cx:pt>
          <cx:pt idx="5373">4.0964653643062157</cx:pt>
          <cx:pt idx="5374">4.6261660765820203</cx:pt>
          <cx:pt idx="5375">2.9311237972994384</cx:pt>
          <cx:pt idx="5376">2.5073632274787929</cx:pt>
          <cx:pt idx="5377">5.8974477860439602</cx:pt>
          <cx:pt idx="5378">4.8380463614923457</cx:pt>
          <cx:pt idx="5379">5.897447786043962</cx:pt>
          <cx:pt idx="5380">6.2152682134094395</cx:pt>
          <cx:pt idx="5381">5.4736872162233166</cx:pt>
          <cx:pt idx="5382">6.9568492105955784</cx:pt>
          <cx:pt idx="5383">2.1895428001133119</cx:pt>
          <cx:pt idx="5384">5.0499266464026711</cx:pt>
          <cx:pt idx="5385">6.956849210595573</cx:pt>
          <cx:pt idx="5386">3.9905252218510512</cx:pt>
          <cx:pt idx="5387">5.8974477860439567</cx:pt>
          <cx:pt idx="5388">7.2746696379610629</cx:pt>
          <cx:pt idx="5389">7.8043703502368702</cx:pt>
          <cx:pt idx="5390">1.4479618029271757</cx:pt>
          <cx:pt idx="5391">5.4736872162233201</cx:pt>
          <cx:pt idx="5392">2.083602657658151</cx:pt>
          <cx:pt idx="5393">3.1430040822097638</cx:pt>
          <cx:pt idx="5394">4.6261660765820274</cx:pt>
          <cx:pt idx="5395">5.6855675011336384</cx:pt>
          <cx:pt idx="5396">6.3212083558646039</cx:pt>
          <cx:pt idx="5397">3.6727047944855684</cx:pt>
          <cx:pt idx="5398">4.0964653643062139</cx:pt>
          <cx:pt idx="5399">4.5202259341268594</cx:pt>
          <cx:pt idx="5400">1.7657822302926611</cx:pt>
          <cx:pt idx="5401">4.2024055067613748</cx:pt>
          <cx:pt idx="5402">4.3083456492165304</cx:pt>
          <cx:pt idx="5403">2.0836026576581492</cx:pt>
          <cx:pt idx="5404">7.8043703502368738</cx:pt>
          <cx:pt idx="5405">4.5202259341268594</cx:pt>
          <cx:pt idx="5406">2.8251836548442792</cx:pt>
          <cx:pt idx="5407">2.0836026576581475</cx:pt>
          <cx:pt idx="5408">3.2489442246649212</cx:pt>
          <cx:pt idx="5409">4.6261660765820256</cx:pt>
          <cx:pt idx="5410">7.0627893530507393</cx:pt>
          <cx:pt idx="5411">8.1221907776023556</cx:pt>
          <cx:pt idx="5412">7.3806097804162194</cx:pt>
          <cx:pt idx="5413">5.3677470737681592</cx:pt>
          <cx:pt idx="5414">6.2152682134094412</cx:pt>
          <cx:pt idx="5415">4.5202259341268647</cx:pt>
          <cx:pt idx="5416">6.956849210595573</cx:pt>
          <cx:pt idx="5417">2.2954829425684711</cx:pt>
          <cx:pt idx="5418">5.7915076435888064</cx:pt>
          <cx:pt idx="5419">2.5073632274787858</cx:pt>
          <cx:pt idx="5420">3.0370639397545993</cx:pt>
          <cx:pt idx="5421">3.7786449369407311</cx:pt>
          <cx:pt idx="5422">2.2954829425684657</cx:pt>
          <cx:pt idx="5423">2.2954829425684729</cx:pt>
          <cx:pt idx="5424">2.8251836548442757</cx:pt>
          <cx:pt idx="5425">4.7321062190371848</cx:pt>
          <cx:pt idx="5426">4.7321062190371812</cx:pt>
          <cx:pt idx="5427">7.5924900653265448</cx:pt>
          <cx:pt idx="5428">8.2281309200575166</cx:pt>
          <cx:pt idx="5429">8.1221907776023556</cx:pt>
          <cx:pt idx="5430">4.3083456492165322</cx:pt>
          <cx:pt idx="5431">4.5202259341268594</cx:pt>
          <cx:pt idx="5432">7.8043703502368738</cx:pt>
          <cx:pt idx="5433">2.5073632274787947</cx:pt>
          <cx:pt idx="5434">1.8717223727478167</cx:pt>
          <cx:pt idx="5435">3.6727047944855631</cx:pt>
          <cx:pt idx="5436">5.0499266464026711</cx:pt>
          <cx:pt idx="5437">8.0162506351471912</cx:pt>
          <cx:pt idx="5438">6.9568492105955784</cx:pt>
          <cx:pt idx="5439">6.7449689256852583</cx:pt>
          <cx:pt idx="5440">3.460824509575243</cx:pt>
          <cx:pt idx="5441">7.0627893530507393</cx:pt>
          <cx:pt idx="5442">1.4479618029271775</cx:pt>
          <cx:pt idx="5443">7.8043703502368738</cx:pt>
          <cx:pt idx="5444">5.8974477860439638</cx:pt>
          <cx:pt idx="5445">5.0499266464026658</cx:pt>
          <cx:pt idx="5446">4.2024055067613695</cx:pt>
          <cx:pt idx="5447">2.6133033699339556</cx:pt>
          <cx:pt idx="5448">7.2746696379610629</cx:pt>
          <cx:pt idx="5449">6.9568492105955784</cx:pt>
          <cx:pt idx="5450">4.4142857916716967</cx:pt>
          <cx:pt idx="5451">3.4608245095752448</cx:pt>
          <cx:pt idx="5452">4.2024055067613748</cx:pt>
          <cx:pt idx="5453">5.5796273586784828</cx:pt>
          <cx:pt idx="5454">7.9103104926920293</cx:pt>
          <cx:pt idx="5455">6.5330886407749347</cx:pt>
          <cx:pt idx="5456">6.744968925685253</cx:pt>
          <cx:pt idx="5457">4.6261660765820167</cx:pt>
          <cx:pt idx="5458">6.9568492105955677</cx:pt>
          <cx:pt idx="5459">7.4865499228713803</cx:pt>
          <cx:pt idx="5460">7.380609780416223</cx:pt>
          <cx:pt idx="5461">6.1093280709542856</cx:pt>
          <cx:pt idx="5462">7.6984302077817128</cx:pt>
          <cx:pt idx="5463">3.3548843671200839</cx:pt>
          <cx:pt idx="5464">6.7449689256852583</cx:pt>
          <cx:pt idx="5465">5.0499266464026711</cx:pt>
          <cx:pt idx="5466">5.1558667888578373</cx:pt>
          <cx:pt idx="5467">3.5667646520304093</cx:pt>
          <cx:pt idx="5468">5.3677470737681592</cx:pt>
          <cx:pt idx="5469">4.9439865039475066</cx:pt>
          <cx:pt idx="5470">6.1093280709542856</cx:pt>
          <cx:pt idx="5471">5.155866788857832</cx:pt>
          <cx:pt idx="5472">4.8380463614923475</cx:pt>
          <cx:pt idx="5473">7.8043703502368702</cx:pt>
          <cx:pt idx="5474">6.3212083558646093</cx:pt>
          <cx:pt idx="5475">3.5667646520304022</cx:pt>
          <cx:pt idx="5476">4.7321062190371794</cx:pt>
          <cx:pt idx="5477">6.109328070954291</cx:pt>
          <cx:pt idx="5478">2.401423085023632</cx:pt>
          <cx:pt idx="5479">6.4271484983197613</cx:pt>
          <cx:pt idx="5480">6.3212083558646075</cx:pt>
          <cx:pt idx="5481">8.7578316323333265</cx:pt>
          <cx:pt idx="5482">4.7321062190371812</cx:pt>
          <cx:pt idx="5483">1.6598420878375055</cx:pt>
          <cx:pt idx="5484">1.5539019453823393</cx:pt>
          <cx:pt idx="5485">6.7449689256852512</cx:pt>
          <cx:pt idx="5486">2.6133033699339503</cx:pt>
          <cx:pt idx="5487">6.2152682134094448</cx:pt>
          <cx:pt idx="5488">5.897447786043962</cx:pt>
          <cx:pt idx="5489">7.168729495505902</cx:pt>
          <cx:pt idx="5490">6.2152682134094519</cx:pt>
          <cx:pt idx="5491">4.9439865039475031</cx:pt>
          <cx:pt idx="5492">6.5330886407749293</cx:pt>
          <cx:pt idx="5493">2.7192435123891148</cx:pt>
          <cx:pt idx="5494">3.6727047944855702</cx:pt>
          <cx:pt idx="5495">8.0162506351471894</cx:pt>
          <cx:pt idx="5496">3.1430040822097602</cx:pt>
          <cx:pt idx="5497">6.4271484983197702</cx:pt>
          <cx:pt idx="5498">2.4014230850236284</cx:pt>
          <cx:pt idx="5499">5.4736872162233148</cx:pt>
          <cx:pt idx="5500">2.1895428001133048</cx:pt>
          <cx:pt idx="5501">8.3340710625126775</cx:pt>
          <cx:pt idx="5502">8.3340710625126775</cx:pt>
          <cx:pt idx="5503">8.5459513474230011</cx:pt>
          <cx:pt idx="5504">7.486549922871391</cx:pt>
          <cx:pt idx="5505">3.3548843671200839</cx:pt>
          <cx:pt idx="5506">2.2954829425684657</cx:pt>
          <cx:pt idx="5507">3.4608245095752501</cx:pt>
          <cx:pt idx="5508">2.5073632274787911</cx:pt>
          <cx:pt idx="5509">6.7449689256852512</cx:pt>
          <cx:pt idx="5510">7.8043703502368684</cx:pt>
          <cx:pt idx="5511">8.2281309200575183</cx:pt>
          <cx:pt idx="5512">4.8380463614923492</cx:pt>
          <cx:pt idx="5513">5.5796273586784721</cx:pt>
          <cx:pt idx="5514">5.7915076435888011</cx:pt>
          <cx:pt idx="5515">1.8717223727478167</cx:pt>
          <cx:pt idx="5516">6.5330886407749311</cx:pt>
          <cx:pt idx="5517">8.2281309200575166</cx:pt>
          <cx:pt idx="5518">6.639028783230092</cx:pt>
          <cx:pt idx="5519">5.0499266464026711</cx:pt>
          <cx:pt idx="5520">4.7321062190371865</cx:pt>
          <cx:pt idx="5521">4.6261660765820185</cx:pt>
          <cx:pt idx="5522">2.9311237972994384</cx:pt>
          <cx:pt idx="5523">6.7449689256852583</cx:pt>
          <cx:pt idx="5524">2.1895428001133048</cx:pt>
          <cx:pt idx="5525">4.5202259341268647</cx:pt>
          <cx:pt idx="5526">6.744968925685253</cx:pt>
          <cx:pt idx="5527">4.202405506761373</cx:pt>
          <cx:pt idx="5528">7.9103104926920293</cx:pt>
          <cx:pt idx="5529">4.3083456492165411</cx:pt>
          <cx:pt idx="5530">6.0033879284991194</cx:pt>
          <cx:pt idx="5531">6.8509090681404157</cx:pt>
          <cx:pt idx="5532">5.5796273586784775</cx:pt>
          <cx:pt idx="5533">7.3806097804162176</cx:pt>
          <cx:pt idx="5534">6.9568492105955801</cx:pt>
          <cx:pt idx="5535">2.5073632274787947</cx:pt>
          <cx:pt idx="5536">4.3083456492165411</cx:pt>
          <cx:pt idx="5537">6.8509090681404192</cx:pt>
          <cx:pt idx="5538">3.9905252218510512</cx:pt>
          <cx:pt idx="5539">6.0033879284991265</cx:pt>
          <cx:pt idx="5540">2.7192435123891165</cx:pt>
          <cx:pt idx="5541">4.6261660765820185</cx:pt>
          <cx:pt idx="5542">7.062789353050734</cx:pt>
          <cx:pt idx="5543">6.6390287832300956</cx:pt>
          <cx:pt idx="5544">6.1093280709542874</cx:pt>
          <cx:pt idx="5545">6.639028783230092</cx:pt>
          <cx:pt idx="5546">6.639028783230092</cx:pt>
          <cx:pt idx="5547">6.5330886407749293</cx:pt>
          <cx:pt idx="5548">4.3083456492165322</cx:pt>
          <cx:pt idx="5549">7.4865499228713857</cx:pt>
          <cx:pt idx="5550">1.8717223727478274</cx:pt>
          <cx:pt idx="5551">4.7321062190371865</cx:pt>
          <cx:pt idx="5552">4.8380463614923457</cx:pt>
          <cx:pt idx="5553">6.8509090681404174</cx:pt>
          <cx:pt idx="5554">6.9568492105955801</cx:pt>
          <cx:pt idx="5555">4.4142857916717038</cx:pt>
          <cx:pt idx="5556">7.6984302077817075</cx:pt>
          <cx:pt idx="5557">1.1301413755616929</cx:pt>
          <cx:pt idx="5558">8.1221907776023574</cx:pt>
          <cx:pt idx="5559">2.083602657658151</cx:pt>
          <cx:pt idx="5560">2.6133033699339485</cx:pt>
          <cx:pt idx="5561">4.5202259341268594</cx:pt>
          <cx:pt idx="5562">8.1221907776023556</cx:pt>
          <cx:pt idx="5563">2.0836026576581457</cx:pt>
          <cx:pt idx="5564">6.0033879284991247</cx:pt>
          <cx:pt idx="5565">7.804370350236872</cx:pt>
          <cx:pt idx="5566">6.5330886407749276</cx:pt>
          <cx:pt idx="5567">1.5539019453823411</cx:pt>
          <cx:pt idx="5568">6.744968925685253</cx:pt>
          <cx:pt idx="5569">1.5539019453823322</cx:pt>
          <cx:pt idx="5570">7.2746696379610576</cx:pt>
          <cx:pt idx="5571">4.5202259341268647</cx:pt>
          <cx:pt idx="5572">1.4479618029271775</cx:pt>
          <cx:pt idx="5573">4.3083456492165428</cx:pt>
          <cx:pt idx="5574">4.0964653643062086</cx:pt>
          <cx:pt idx="5575">5.3677470737681539</cx:pt>
          <cx:pt idx="5576">5.155866788857832</cx:pt>
          <cx:pt idx="5577">6.2152682134094501</cx:pt>
          <cx:pt idx="5578">3.0370639397546046</cx:pt>
          <cx:pt idx="5579">7.4865499228713857</cx:pt>
          <cx:pt idx="5580">5.5796273586784775</cx:pt>
          <cx:pt idx="5581">6.6390287832300938</cx:pt>
          <cx:pt idx="5582">3.1430040822097638</cx:pt>
          <cx:pt idx="5583">2.6133033699339574</cx:pt>
          <cx:pt idx="5584">7.2746696379610594</cx:pt>
          <cx:pt idx="5585">7.2746696379610576</cx:pt>
          <cx:pt idx="5586">2.8251836548442757</cx:pt>
          <cx:pt idx="5587">7.6984302077817075</cx:pt>
          <cx:pt idx="5588">2.0836026576581457</cx:pt>
          <cx:pt idx="5589">6.9568492105955748</cx:pt>
          <cx:pt idx="5590">4.2024055067613695</cx:pt>
          <cx:pt idx="5591">4.2024055067613695</cx:pt>
          <cx:pt idx="5592">7.6984302077817057</cx:pt>
          <cx:pt idx="5593">5.0499266464026746</cx:pt>
          <cx:pt idx="5594">6.8509090681404192</cx:pt>
          <cx:pt idx="5595">1.2360815180168467</cx:pt>
          <cx:pt idx="5596">8.6518914898781656</cx:pt>
          <cx:pt idx="5597">5.0499266464026658</cx:pt>
          <cx:pt idx="5598">7.168729495505902</cx:pt>
          <cx:pt idx="5599">8.4400112049678402</cx:pt>
          <cx:pt idx="5600">5.6855675011336437</cx:pt>
          <cx:pt idx="5601">1.8717223727478238</cx:pt>
          <cx:pt idx="5602">5.8974477860439602</cx:pt>
          <cx:pt idx="5603">3.8845850793958849</cx:pt>
          <cx:pt idx="5604">5.8974477860439656</cx:pt>
          <cx:pt idx="5605">6.5330886407749293</cx:pt>
          <cx:pt idx="5606">2.5073632274787929</cx:pt>
          <cx:pt idx="5607">1.7657822302926665</cx:pt>
          <cx:pt idx="5608">6.4271484983197613</cx:pt>
          <cx:pt idx="5609">3.3548843671200821</cx:pt>
          <cx:pt idx="5610">6.3212083558646057</cx:pt>
          <cx:pt idx="5611">7.2746696379610629</cx:pt>
          <cx:pt idx="5612">4.0964653643062086</cx:pt>
          <cx:pt idx="5613">2.0836026576581457</cx:pt>
          <cx:pt idx="5614">8.3340710625126793</cx:pt>
          <cx:pt idx="5615">4.7321062190371883</cx:pt>
          <cx:pt idx="5616">7.8043703502368702</cx:pt>
          <cx:pt idx="5617">6.7449689256852547</cx:pt>
          <cx:pt idx="5618">8.0162506351471894</cx:pt>
          <cx:pt idx="5619">2.5073632274787929</cx:pt>
          <cx:pt idx="5620">4.7321062190371865</cx:pt>
          <cx:pt idx="5621">6.5330886407749293</cx:pt>
          <cx:pt idx="5622">5.155866788857832</cx:pt>
          <cx:pt idx="5623">6.2152682134094412</cx:pt>
          <cx:pt idx="5624">1.5539019453823357</cx:pt>
          <cx:pt idx="5625">1.7657822302926576</cx:pt>
          <cx:pt idx="5626">8.5459513474230047</cx:pt>
          <cx:pt idx="5627">7.5924900653265466</cx:pt>
          <cx:pt idx="5628">7.6984302077817057</cx:pt>
          <cx:pt idx="5629">5.3677470737681592</cx:pt>
          <cx:pt idx="5630">3.5667646520304093</cx:pt>
          <cx:pt idx="5631">7.2746696379610611</cx:pt>
          <cx:pt idx="5632">3.990525221851053</cx:pt>
          <cx:pt idx="5633">6.8509090681404121</cx:pt>
          <cx:pt idx="5634">5.4736872162233166</cx:pt>
          <cx:pt idx="5635">4.7321062190371865</cx:pt>
          <cx:pt idx="5636">3.9905252218510476</cx:pt>
          <cx:pt idx="5637">6.2152682134094466</cx:pt>
          <cx:pt idx="5638">2.5073632274787947</cx:pt>
          <cx:pt idx="5639">3.3548843671200803</cx:pt>
          <cx:pt idx="5640">3.6727047944855666</cx:pt>
          <cx:pt idx="5641">7.0627893530507357</cx:pt>
          <cx:pt idx="5642">3.3548843671200856</cx:pt>
          <cx:pt idx="5643">3.9905252218510459</cx:pt>
          <cx:pt idx="5644">3.8845850793958903</cx:pt>
          <cx:pt idx="5645">7.6984302077817039</cx:pt>
          <cx:pt idx="5646">7.8043703502368684</cx:pt>
          <cx:pt idx="5647">8.0162506351471947</cx:pt>
          <cx:pt idx="5648">4.2024055067613748</cx:pt>
          <cx:pt idx="5649">7.2746696379610629</cx:pt>
          <cx:pt idx="5650">7.8043703502368738</cx:pt>
          <cx:pt idx="5651">3.4608245095752483</cx:pt>
          <cx:pt idx="5652">2.083602657658151</cx:pt>
          <cx:pt idx="5653">7.5924900653265466</cx:pt>
          <cx:pt idx="5654">2.4014230850236284</cx:pt>
          <cx:pt idx="5655">4.4142857916717002</cx:pt>
          <cx:pt idx="5656">4.5202259341268594</cx:pt>
          <cx:pt idx="5657">7.3806097804162194</cx:pt>
          <cx:pt idx="5658">6.5330886407749311</cx:pt>
          <cx:pt idx="5659">4.7321062190371812</cx:pt>
          <cx:pt idx="5660">2.7192435123891112</cx:pt>
          <cx:pt idx="5661">3.7786449369407364</cx:pt>
          <cx:pt idx="5662">5.4736872162233148</cx:pt>
          <cx:pt idx="5663">1.4479618029271775</cx:pt>
          <cx:pt idx="5664">8.440011204967842</cx:pt>
          <cx:pt idx="5665">5.4736872162233166</cx:pt>
          <cx:pt idx="5666">6.0033879284991247</cx:pt>
          <cx:pt idx="5667">6.4271484983197684</cx:pt>
          <cx:pt idx="5668">2.6133033699339556</cx:pt>
          <cx:pt idx="5669">6.5330886407749276</cx:pt>
          <cx:pt idx="5670">8.334071062512681</cx:pt>
          <cx:pt idx="5671">3.8845850793958903</cx:pt>
          <cx:pt idx="5672">6.2152682134094466</cx:pt>
          <cx:pt idx="5673">4.3083456492165428</cx:pt>
          <cx:pt idx="5674">6.5330886407749311</cx:pt>
          <cx:pt idx="5675">7.3806097804162194</cx:pt>
          <cx:pt idx="5676">8.9697119172436501</cx:pt>
          <cx:pt idx="5677">5.0499266464026711</cx:pt>
          <cx:pt idx="5678">7.2746696379610629</cx:pt>
          <cx:pt idx="5679">4.9439865039475066</cx:pt>
          <cx:pt idx="5680">5.1558667888578302</cx:pt>
          <cx:pt idx="5681">7.2746696379610629</cx:pt>
          <cx:pt idx="5682">7.4865499228713785</cx:pt>
          <cx:pt idx="5683">3.5667646520304039</cx:pt>
          <cx:pt idx="5684">3.5667646520304004</cx:pt>
          <cx:pt idx="5685">2.083602657658151</cx:pt>
          <cx:pt idx="5686">7.5924900653265501</cx:pt>
          <cx:pt idx="5687">4.9439865039475084</cx:pt>
          <cx:pt idx="5688">6.956849210595573</cx:pt>
          <cx:pt idx="5689">6.3212083558646093</cx:pt>
          <cx:pt idx="5690">7.8043703502368684</cx:pt>
          <cx:pt idx="5691">3.2489442246649229</cx:pt>
          <cx:pt idx="5692">2.5073632274787947</cx:pt>
          <cx:pt idx="5693">4.096465364306221</cx:pt>
          <cx:pt idx="5694">8.4400112049678437</cx:pt>
          <cx:pt idx="5695">3.5667646520304093</cx:pt>
          <cx:pt idx="5696">5.1558667888578356</cx:pt>
          <cx:pt idx="5697">3.143004082209762</cx:pt>
          <cx:pt idx="5698">3.7786449369407293</cx:pt>
          <cx:pt idx="5699">4.9439865039475155</cx:pt>
          <cx:pt idx="5700">4.8380463614923492</cx:pt>
          <cx:pt idx="5701">5.0499266464026658</cx:pt>
          <cx:pt idx="5702">4.2024055067613748</cx:pt>
          <cx:pt idx="5703">2.0836026576581475</cx:pt>
          <cx:pt idx="5704">4.6261660765820256</cx:pt>
          <cx:pt idx="5705">4.0964653643062139</cx:pt>
          <cx:pt idx="5706">7.380609780416223</cx:pt>
          <cx:pt idx="5707">5.7915076435887975</cx:pt>
          <cx:pt idx="5708">4.7321062190371777</cx:pt>
          <cx:pt idx="5709">1.1301413755616876</cx:pt>
          <cx:pt idx="5710">7.5924900653265466</cx:pt>
          <cx:pt idx="5711">5.4736872162233219</cx:pt>
          <cx:pt idx="5712">8.0162506351471929</cx:pt>
          <cx:pt idx="5713">4.0964653643062068</cx:pt>
          <cx:pt idx="5714">7.1687294955058949</cx:pt>
          <cx:pt idx="5715">4.4142857916717002</cx:pt>
          <cx:pt idx="5716">3.3548843671200892</cx:pt>
          <cx:pt idx="5717">3.8845850793958849</cx:pt>
          <cx:pt idx="5718">1.6598420878375002</cx:pt>
          <cx:pt idx="5719">8.3340710625126793</cx:pt>
          <cx:pt idx="5720">3.884585079395892</cx:pt>
          <cx:pt idx="5721">6.6390287832300832</cx:pt>
          <cx:pt idx="5722">3.1430040822097638</cx:pt>
          <cx:pt idx="5723">4.7321062190371812</cx:pt>
          <cx:pt idx="5724">7.5924900653265448</cx:pt>
          <cx:pt idx="5725">8.5459513474229993</cx:pt>
          <cx:pt idx="5726">7.3806097804162176</cx:pt>
          <cx:pt idx="5727">7.9103104926920347</cx:pt>
          <cx:pt idx="5728">5.473687216223313</cx:pt>
          <cx:pt idx="5729">4.8380463614923492</cx:pt>
          <cx:pt idx="5730">7.9103104926920347</cx:pt>
          <cx:pt idx="5731">5.6855675011336402</cx:pt>
          <cx:pt idx="5732">6.1093280709542874</cx:pt>
          <cx:pt idx="5733">1.9776625152029847</cx:pt>
          <cx:pt idx="5734">5.7915076435888029</cx:pt>
          <cx:pt idx="5735">1.6598420878374984</cx:pt>
          <cx:pt idx="5736">3.990525221851053</cx:pt>
          <cx:pt idx="5737">7.168729495505902</cx:pt>
          <cx:pt idx="5738">3.3548843671200856</cx:pt>
          <cx:pt idx="5739">6.1093280709542839</cx:pt>
          <cx:pt idx="5740">1.4479618029271775</cx:pt>
          <cx:pt idx="5741">2.9311237972994384</cx:pt>
          <cx:pt idx="5742">3.8845850793958938</cx:pt>
          <cx:pt idx="5743">6.1093280709542803</cx:pt>
          <cx:pt idx="5744">6.8509090681404192</cx:pt>
          <cx:pt idx="5745">2.9311237972994384</cx:pt>
          <cx:pt idx="5746">6.6390287832300903</cx:pt>
          <cx:pt idx="5747">2.6133033699339556</cx:pt>
          <cx:pt idx="5748">3.778644936940724</cx:pt>
          <cx:pt idx="5749">8.3340710625126757</cx:pt>
          <cx:pt idx="5750">9.0756520596988111</cx:pt>
          <cx:pt idx="5751">6.5330886407749311</cx:pt>
          <cx:pt idx="5752">4.7321062190371865</cx:pt>
          <cx:pt idx="5753">6.4271484983197613</cx:pt>
          <cx:pt idx="5754">5.3677470737681539</cx:pt>
          <cx:pt idx="5755">5.5796273586784828</cx:pt>
          <cx:pt idx="5756">7.9103104926920329</cx:pt>
          <cx:pt idx="5757">6.7449689256852583</cx:pt>
          <cx:pt idx="5758">7.8043703502368684</cx:pt>
          <cx:pt idx="5759">7.6984302077817057</cx:pt>
          <cx:pt idx="5760">1.3420216604720183</cx:pt>
          <cx:pt idx="5761">7.1687294955059002</cx:pt>
          <cx:pt idx="5762">4.0964653643062157</cx:pt>
          <cx:pt idx="5763">4.7321062190371865</cx:pt>
          <cx:pt idx="5764">8.7578316323333283</cx:pt>
          <cx:pt idx="5765">6.9568492105955766</cx:pt>
          <cx:pt idx="5766">6.8509090681404121</cx:pt>
          <cx:pt idx="5767">2.7192435123891148</cx:pt>
          <cx:pt idx="5768">6.7449689256852547</cx:pt>
          <cx:pt idx="5769">5.4736872162233148</cx:pt>
          <cx:pt idx="5770">4.5202259341268629</cx:pt>
          <cx:pt idx="5771">5.7915076435888029</cx:pt>
          <cx:pt idx="5772">6.9568492105955801</cx:pt>
          <cx:pt idx="5773">6.1093280709542874</cx:pt>
          <cx:pt idx="5774">6.3212083558646128</cx:pt>
          <cx:pt idx="5775">3.8845850793958867</cx:pt>
          <cx:pt idx="5776">5.8974477860439638</cx:pt>
          <cx:pt idx="5777">8.3340710625126793</cx:pt>
          <cx:pt idx="5778">8.5459513474230029</cx:pt>
          <cx:pt idx="5779">5.5796273586784793</cx:pt>
          <cx:pt idx="5780">6.9568492105955677</cx:pt>
          <cx:pt idx="5781">5.1558667888578373</cx:pt>
          <cx:pt idx="5782">6.8509090681404174</cx:pt>
          <cx:pt idx="5783">2.6133033699339485</cx:pt>
          <cx:pt idx="5784">5.6855675011336437</cx:pt>
          <cx:pt idx="5785">4.308345649216534</cx:pt>
          <cx:pt idx="5786">8.2281309200575183</cx:pt>
          <cx:pt idx="5787">5.5796273586784828</cx:pt>
          <cx:pt idx="5788">1.0242012331065269</cx:pt>
          <cx:pt idx="5789">8.8637717747884892</cx:pt>
          <cx:pt idx="5790">3.5667646520304093</cx:pt>
          <cx:pt idx="5791">5.8974477860439656</cx:pt>
          <cx:pt idx="5792">5.0499266464026693</cx:pt>
          <cx:pt idx="5793">3.2489442246649265</cx:pt>
          <cx:pt idx="5794">4.3083456492165428</cx:pt>
          <cx:pt idx="5795">7.5924900653265412</cx:pt>
          <cx:pt idx="5796">8.3340710625126757</cx:pt>
          <cx:pt idx="5797">2.7192435123891165</cx:pt>
          <cx:pt idx="5798">7.5924900653265448</cx:pt>
          <cx:pt idx="5799">6.0033879284991247</cx:pt>
          <cx:pt idx="5800">2.9311237972994331</cx:pt>
          <cx:pt idx="5801">5.0499266464026658</cx:pt>
          <cx:pt idx="5802">1.7657822302926611</cx:pt>
          <cx:pt idx="5803">5.3677470737681503</cx:pt>
          <cx:pt idx="5804">2.9311237972994331</cx:pt>
          <cx:pt idx="5805">3.3548843671200892</cx:pt>
          <cx:pt idx="5806">6.7449689256852512</cx:pt>
          <cx:pt idx="5807">5.3677470737681539</cx:pt>
          <cx:pt idx="5808">6.5330886407749311</cx:pt>
          <cx:pt idx="5809">6.1093280709542803</cx:pt>
          <cx:pt idx="5810">4.5202259341268576</cx:pt>
          <cx:pt idx="5811">6.8509090681404174</cx:pt>
          <cx:pt idx="5812">3.6727047944855684</cx:pt>
          <cx:pt idx="5813">9.0756520596988111</cx:pt>
          <cx:pt idx="5814">6.109328070954291</cx:pt>
          <cx:pt idx="5815">7.804370350236872</cx:pt>
          <cx:pt idx="5816">4.7321062190371865</cx:pt>
          <cx:pt idx="5817">3.7786449369407276</cx:pt>
          <cx:pt idx="5818">7.1687294955058967</cx:pt>
          <cx:pt idx="5819">3.5667646520304075</cx:pt>
          <cx:pt idx="5820">1.3420216604720165</cx:pt>
          <cx:pt idx="5821">0.70638080574104944</cx:pt>
          <cx:pt idx="5822">5.0499266464026711</cx:pt>
          <cx:pt idx="5823">6.7449689256852547</cx:pt>
          <cx:pt idx="5824">5.5796273586784757</cx:pt>
          <cx:pt idx="5825">3.9905252218510547</cx:pt>
          <cx:pt idx="5826">6.956849210595573</cx:pt>
          <cx:pt idx="5827">5.8974477860439656</cx:pt>
          <cx:pt idx="5828">5.1558667888578302</cx:pt>
          <cx:pt idx="5829">3.7786449369407258</cx:pt>
          <cx:pt idx="5830">7.1687294955058949</cx:pt>
          <cx:pt idx="5831">1.5539019453823446</cx:pt>
          <cx:pt idx="5832">6.9568492105955766</cx:pt>
          <cx:pt idx="5833">6.8509090681404174</cx:pt>
          <cx:pt idx="5834">7.3806097804162176</cx:pt>
          <cx:pt idx="5835">6.956849210595573</cx:pt>
          <cx:pt idx="5836">7.380609780416223</cx:pt>
          <cx:pt idx="5837">6.5330886407749311</cx:pt>
          <cx:pt idx="5838">2.9311237972994384</cx:pt>
          <cx:pt idx="5839">7.9103104926920311</cx:pt>
          <cx:pt idx="5840">2.9311237972994384</cx:pt>
          <cx:pt idx="5841">6.9568492105955784</cx:pt>
          <cx:pt idx="5842">4.8380463614923492</cx:pt>
          <cx:pt idx="5843">7.6984302077817057</cx:pt>
          <cx:pt idx="5844">1.6598420878374949</cx:pt>
          <cx:pt idx="5845">5.0499266464026693</cx:pt>
          <cx:pt idx="5846">3.5667646520304093</cx:pt>
          <cx:pt idx="5847">6.4271484983197666</cx:pt>
          <cx:pt idx="5848">5.5796273586784739</cx:pt>
          <cx:pt idx="5849">6.0033879284991301</cx:pt>
          <cx:pt idx="5850">4.3083456492165375</cx:pt>
          <cx:pt idx="5851">5.2618069313129929</cx:pt>
          <cx:pt idx="5852">7.9103104926920293</cx:pt>
          <cx:pt idx="5853">1.1301413755616876</cx:pt>
          <cx:pt idx="5854">8.4400112049678384</cx:pt>
          <cx:pt idx="5855">7.804370350236872</cx:pt>
          <cx:pt idx="5856">3.3548843671200803</cx:pt>
          <cx:pt idx="5857">5.0499266464026693</cx:pt>
          <cx:pt idx="5858">8.1221907776023521</cx:pt>
          <cx:pt idx="5859">6.9568492105955801</cx:pt>
          <cx:pt idx="5860">2.7192435123891165</cx:pt>
          <cx:pt idx="5861">5.1558667888578373</cx:pt>
          <cx:pt idx="5862">3.2489442246649212</cx:pt>
          <cx:pt idx="5863">4.9439865039475084</cx:pt>
          <cx:pt idx="5864">1.871722372747822</cx:pt>
          <cx:pt idx="5865">3.6727047944855631</cx:pt>
          <cx:pt idx="5866">7.0627893530507393</cx:pt>
          <cx:pt idx="5867">3.3548843671200839</cx:pt>
          <cx:pt idx="5868">7.9103104926920347</cx:pt>
          <cx:pt idx="5869">4.9439865039475084</cx:pt>
          <cx:pt idx="5870">6.1093280709542856</cx:pt>
          <cx:pt idx="5871">4.2024055067613766</cx:pt>
          <cx:pt idx="5872">4.9439865039475119</cx:pt>
          <cx:pt idx="5873">6.2152682134094466</cx:pt>
          <cx:pt idx="5874">7.0627893530507304</cx:pt>
          <cx:pt idx="5875">5.5796273586784775</cx:pt>
          <cx:pt idx="5876">6.2152682134094448</cx:pt>
          <cx:pt idx="5877">3.990525221851053</cx:pt>
          <cx:pt idx="5878">4.4142857916717002</cx:pt>
          <cx:pt idx="5879">5.155866788857832</cx:pt>
          <cx:pt idx="5880">6.8509090681404192</cx:pt>
          <cx:pt idx="5881">1.871722372747822</cx:pt>
          <cx:pt idx="5882">4.3083456492165322</cx:pt>
          <cx:pt idx="5883">5.7915076435887958</cx:pt>
          <cx:pt idx="5884">4.2024055067613784</cx:pt>
          <cx:pt idx="5885">6.0033879284991247</cx:pt>
          <cx:pt idx="5886">4.5202259341268647</cx:pt>
          <cx:pt idx="5887">6.639028783230092</cx:pt>
          <cx:pt idx="5888">1.2360815180168556</cx:pt>
          <cx:pt idx="5889">3.1430040822097602</cx:pt>
          <cx:pt idx="5890">6.6390287832300956</cx:pt>
          <cx:pt idx="5891">6.4271484983197684</cx:pt>
          <cx:pt idx="5892">3.4608245095752501</cx:pt>
          <cx:pt idx="5893">1.9776625152029847</cx:pt>
          <cx:pt idx="5894">7.4865499228713785</cx:pt>
          <cx:pt idx="5895">6.7449689256852547</cx:pt>
          <cx:pt idx="5896">1.8717223727478238</cx:pt>
          <cx:pt idx="5897">6.0033879284991194</cx:pt>
          <cx:pt idx="5898">1.6598420878375055</cx:pt>
          <cx:pt idx="5899">3.3548843671200892</cx:pt>
          <cx:pt idx="5900">3.037063939754594</cx:pt>
          <cx:pt idx="5901">7.3806097804162176</cx:pt>
          <cx:pt idx="5902">6.0033879284991247</cx:pt>
          <cx:pt idx="5903">7.592490065326543</cx:pt>
          <cx:pt idx="5904">5.2618069313129929</cx:pt>
          <cx:pt idx="5905">3.4608245095752412</cx:pt>
          <cx:pt idx="5906">6.956849210595573</cx:pt>
          <cx:pt idx="5907">4.8380463614923475</cx:pt>
          <cx:pt idx="5908">2.6133033699339556</cx:pt>
          <cx:pt idx="5909">3.672704794485572</cx:pt>
          <cx:pt idx="5910">8.228130920057513</cx:pt>
          <cx:pt idx="5911">3.3548843671200839</cx:pt>
          <cx:pt idx="5912">4.732106219037183</cx:pt>
          <cx:pt idx="5913">5.685567501133642</cx:pt>
          <cx:pt idx="5914">5.685567501133642</cx:pt>
          <cx:pt idx="5915">3.672704794485572</cx:pt>
          <cx:pt idx="5916">3.1430040822097602</cx:pt>
          <cx:pt idx="5917">4.2024055067613695</cx:pt>
          <cx:pt idx="5918">7.0627893530507357</cx:pt>
          <cx:pt idx="5919">4.6261660765820256</cx:pt>
          <cx:pt idx="5920">6.4271484983197684</cx:pt>
          <cx:pt idx="5921">4.6261660765820256</cx:pt>
          <cx:pt idx="5922">6.4271484983197702</cx:pt>
          <cx:pt idx="5923">7.5924900653265448</cx:pt>
          <cx:pt idx="5924">3.0370639397546046</cx:pt>
          <cx:pt idx="5925">5.1558667888578373</cx:pt>
          <cx:pt idx="5926">6.4271484983197702</cx:pt>
          <cx:pt idx="5927">4.3083456492165375</cx:pt>
          <cx:pt idx="5928">7.4865499228713857</cx:pt>
          <cx:pt idx="5929">7.0627893530507411</cx:pt>
          <cx:pt idx="5930">4.5202259341268647</cx:pt>
          <cx:pt idx="5931">7.6984302077817057</cx:pt>
          <cx:pt idx="5932">8.0162506351471947</cx:pt>
          <cx:pt idx="5933">5.8974477860439567</cx:pt>
          <cx:pt idx="5934">8.2281309200575148</cx:pt>
          <cx:pt idx="5935">3.4608245095752412</cx:pt>
          <cx:pt idx="5936">2.0836026576581439</cx:pt>
          <cx:pt idx="5937">6.8509090681404174</cx:pt>
          <cx:pt idx="5938">6.8509090681404157</cx:pt>
          <cx:pt idx="5939">7.3806097804162194</cx:pt>
          <cx:pt idx="5940">6.427148498319772</cx:pt>
          <cx:pt idx="5941">1.3420216604720112</cx:pt>
          <cx:pt idx="5942">6.3212083558646039</cx:pt>
          <cx:pt idx="5943">6.3212083558646093</cx:pt>
          <cx:pt idx="5944">7.168729495505902</cx:pt>
          <cx:pt idx="5945">6.9568492105955784</cx:pt>
          <cx:pt idx="5946">6.1093280709542839</cx:pt>
          <cx:pt idx="5947">4.6261660765820256</cx:pt>
          <cx:pt idx="5948">7.9103104926920311</cx:pt>
          <cx:pt idx="5949">5.3677470737681574</cx:pt>
          <cx:pt idx="5950">5.5796273586784793</cx:pt>
          <cx:pt idx="5951">4.6261660765820256</cx:pt>
          <cx:pt idx="5952">4.6261660765820203</cx:pt>
          <cx:pt idx="5953">3.6727047944855631</cx:pt>
          <cx:pt idx="5954">3.778644936940724</cx:pt>
          <cx:pt idx="5955">6.956849210595573</cx:pt>
          <cx:pt idx="5956">8.228130920057513</cx:pt>
          <cx:pt idx="5957">3.7786449369407258</cx:pt>
          <cx:pt idx="5958">3.8845850793958938</cx:pt>
          <cx:pt idx="5959">4.3083456492165375</cx:pt>
          <cx:pt idx="5960">5.7915076435887958</cx:pt>
          <cx:pt idx="5961">2.9311237972994331</cx:pt>
          <cx:pt idx="5962">4.2024055067613748</cx:pt>
          <cx:pt idx="5963">6.4271484983197702</cx:pt>
          <cx:pt idx="5964">6.5330886407749311</cx:pt>
          <cx:pt idx="5965">3.7786449369407258</cx:pt>
          <cx:pt idx="5966">1.7657822302926611</cx:pt>
          <cx:pt idx="5967">4.6261660765820203</cx:pt>
          <cx:pt idx="5968">3.7786449369407311</cx:pt>
          <cx:pt idx="5969">8.0162506351471894</cx:pt>
          <cx:pt idx="5970">0.38856037837556129</cx:pt>
          <cx:pt idx="5971">3.4608245095752448</cx:pt>
          <cx:pt idx="5972">5.0499266464026693</cx:pt>
          <cx:pt idx="5973">4.2024055067613748</cx:pt>
          <cx:pt idx="5974">3.0370639397546011</cx:pt>
          <cx:pt idx="5975">7.3806097804162176</cx:pt>
          <cx:pt idx="5976">8.5459513474230011</cx:pt>
          <cx:pt idx="5977">8.5459513474230047</cx:pt>
          <cx:pt idx="5978">7.4865499228713839</cx:pt>
          <cx:pt idx="5979">4.8380463614923475</cx:pt>
          <cx:pt idx="5980">2.4014230850236338</cx:pt>
          <cx:pt idx="5981">1.4479618029271775</cx:pt>
          <cx:pt idx="5982">6.1093280709542874</cx:pt>
          <cx:pt idx="5983">2.5073632274787947</cx:pt>
          <cx:pt idx="5984">7.9103104926920347</cx:pt>
          <cx:pt idx="5985">4.4142857916717038</cx:pt>
          <cx:pt idx="5986">7.8043703502368684</cx:pt>
          <cx:pt idx="5987">5.155866788857832</cx:pt>
          <cx:pt idx="5988">7.4865499228713785</cx:pt>
          <cx:pt idx="5989">3.6727047944855649</cx:pt>
          <cx:pt idx="5990">6.7449689256852512</cx:pt>
          <cx:pt idx="5991">4.2024055067613748</cx:pt>
          <cx:pt idx="5992">4.7321062190371865</cx:pt>
          <cx:pt idx="5993">6.3212083558646075</cx:pt>
          <cx:pt idx="5994">7.274669637961054</cx:pt>
          <cx:pt idx="5995">5.5796273586784757</cx:pt>
          <cx:pt idx="5996">7.6984302077817039</cx:pt>
          <cx:pt idx="5997">7.1687294955058967</cx:pt>
          <cx:pt idx="5998">3.1430040822097602</cx:pt>
          <cx:pt idx="5999">4.2024055067613801</cx:pt>
          <cx:pt idx="6000">4.3226674390342188</cx:pt>
          <cx:pt idx="6001">6.3872532583759645</cx:pt>
          <cx:pt idx="6002">5.6990579852620558</cx:pt>
          <cx:pt idx="6003">8.7959367142746618</cx:pt>
          <cx:pt idx="6004">2.6021792562494284</cx:pt>
          <cx:pt idx="6005">3.9785698024772591</cx:pt>
          <cx:pt idx="6006">10.631124109245109</cx:pt>
          <cx:pt idx="6007">6.8460501071185744</cx:pt>
          <cx:pt idx="6008">8.2224406533464052</cx:pt>
          <cx:pt idx="6009">3.6344721659202985</cx:pt>
          <cx:pt idx="6010">5.5843587730763966</cx:pt>
          <cx:pt idx="6011">8.3371398655320608</cx:pt>
          <cx:pt idx="6012">5.8137571974477007</cx:pt>
          <cx:pt idx="6013">2.8315776806207325</cx:pt>
          <cx:pt idx="6014">5.1255619243337831</cx:pt>
          <cx:pt idx="6015">6.2725540461903124</cx:pt>
          <cx:pt idx="6016">7.5342453802324876</cx:pt>
          <cx:pt idx="6017">8.9106359264603192</cx:pt>
          <cx:pt idx="6018">9.7135304117598924</cx:pt>
          <cx:pt idx="6019">5.3549603487050907</cx:pt>
          <cx:pt idx="6020">9.7135304117598977</cx:pt>
          <cx:pt idx="6021">7.3048469558611817</cx:pt>
          <cx:pt idx="6022">3.9785698024772591</cx:pt>
          <cx:pt idx="6023">9.4841319873885865</cx:pt>
          <cx:pt idx="6024">7.6489445924181449</cx:pt>
          <cx:pt idx="6025">10.172327260502506</cx:pt>
          <cx:pt idx="6026">3.51977295373465</cx:pt>
          <cx:pt idx="6027">4.0932690146629147</cx:pt>
          <cx:pt idx="6028">7.1901477436755385</cx:pt>
          <cx:pt idx="6029">6.0431556218190083</cx:pt>
          <cx:pt idx="6030">5.2402611365194351</cx:pt>
          <cx:pt idx="6031">7.7636438046037952</cx:pt>
          <cx:pt idx="6032">2.946276892806388</cx:pt>
          <cx:pt idx="6033">6.8460501071185851</cx:pt>
          <cx:pt idx="6034">5.4696595608907392</cx:pt>
          <cx:pt idx="6035">9.254733563017286</cx:pt>
          <cx:pt idx="6036">6.8460501071185744</cx:pt>
          <cx:pt idx="6037">3.5197729537346483</cx:pt>
          <cx:pt idx="6038">8.9106359264603263</cx:pt>
          <cx:pt idx="6039">5.4696595608907392</cx:pt>
          <cx:pt idx="6040">7.7636438046038005</cx:pt>
          <cx:pt idx="6041">5.0108627121481293</cx:pt>
          <cx:pt idx="6042">6.1578548340046515</cx:pt>
          <cx:pt idx="6043">4.0932690146629112</cx:pt>
          <cx:pt idx="6044">4.6667650755911749</cx:pt>
          <cx:pt idx="6045">7.4195461680468462</cx:pt>
          <cx:pt idx="6046">5.6990579852620487</cx:pt>
          <cx:pt idx="6047">6.1578548340046657</cx:pt>
          <cx:pt idx="6048">4.4373666512198673</cx:pt>
          <cx:pt idx="6049">4.6667650755911714</cx:pt>
          <cx:pt idx="6050">6.1578548340046622</cx:pt>
          <cx:pt idx="6051">6.6166516827472668</cx:pt>
          <cx:pt idx="6052">3.5197729537346483</cx:pt>
          <cx:pt idx="6053">4.0932690146629112</cx:pt>
          <cx:pt idx="6054">8.5665382899033684</cx:pt>
          <cx:pt idx="6055">6.0431556218190066</cx:pt>
          <cx:pt idx="6056">9.4841319873885812</cx:pt>
          <cx:pt idx="6057">8.7959367142746707</cx:pt>
          <cx:pt idx="6058">7.9930422289750975</cx:pt>
          <cx:pt idx="6059">8.4518390777177128</cx:pt>
          <cx:pt idx="6060">8.5665382899033649</cx:pt>
          <cx:pt idx="6061">7.4195461680468462</cx:pt>
          <cx:pt idx="6062">3.6344721659203003</cx:pt>
          <cx:pt idx="6063">7.7636438046037952</cx:pt>
          <cx:pt idx="6064">3.6344721659203021</cx:pt>
          <cx:pt idx="6065">6.9607493193042265</cx:pt>
          <cx:pt idx="6066">5.2402611365194405</cx:pt>
          <cx:pt idx="6067">4.2079682268485614</cx:pt>
          <cx:pt idx="6068">4.5520658634055247</cx:pt>
          <cx:pt idx="6069">8.5665382899033737</cx:pt>
          <cx:pt idx="6070">4.4373666512198708</cx:pt>
          <cx:pt idx="6071">8.7959367142746672</cx:pt>
          <cx:pt idx="6072">3.2903745293633442</cx:pt>
          <cx:pt idx="6073">3.1756753171776921</cx:pt>
          <cx:pt idx="6074">8.7959367142746672</cx:pt>
          <cx:pt idx="6075">8.2224406533464052</cx:pt>
          <cx:pt idx="6076">6.3872532583759627</cx:pt>
          <cx:pt idx="6077">5.5843587730763948</cx:pt>
          <cx:pt idx="6078">8.7959367142746707</cx:pt>
          <cx:pt idx="6079">6.1578548340046515</cx:pt>
          <cx:pt idx="6080">7.6489445924181503</cx:pt>
          <cx:pt idx="6081">6.2725540461903142</cx:pt>
          <cx:pt idx="6082">8.6812375020890151</cx:pt>
          <cx:pt idx="6083">4.0932690146629076</cx:pt>
          <cx:pt idx="6084">6.7313508949329277</cx:pt>
          <cx:pt idx="6085">7.3048469558611835</cx:pt>
          <cx:pt idx="6086">8.5665382899033595</cx:pt>
          <cx:pt idx="6087">6.3872532583759627</cx:pt>
          <cx:pt idx="6088">7.5342453802324894</cx:pt>
          <cx:pt idx="6089">5.9284564096333527</cx:pt>
          <cx:pt idx="6090">8.1077414411607567</cx:pt>
          <cx:pt idx="6091">8.4518390777177181</cx:pt>
          <cx:pt idx="6092">6.1578548340046657</cx:pt>
          <cx:pt idx="6093">9.1400343508316251</cx:pt>
          <cx:pt idx="6094">5.2402611365194423</cx:pt>
          <cx:pt idx="6095">9.3694327752029274</cx:pt>
          <cx:pt idx="6096">7.9930422289751046</cx:pt>
          <cx:pt idx="6097">5.3549603487050907</cx:pt>
          <cx:pt idx="6098">4.4373666512198673</cx:pt>
          <cx:pt idx="6099">9.8282296239455391</cx:pt>
          <cx:pt idx="6100">10.745823321430768</cx:pt>
          <cx:pt idx="6101">8.2224406533463998</cx:pt>
          <cx:pt idx="6102">9.1400343508316233</cx:pt>
          <cx:pt idx="6103">4.6667650755911714</cx:pt>
          <cx:pt idx="6104">8.6812375020890151</cx:pt>
          <cx:pt idx="6105">3.9785698024772609</cx:pt>
          <cx:pt idx="6106">7.6489445924181396</cx:pt>
          <cx:pt idx="6107">4.3226674390342135</cx:pt>
          <cx:pt idx="6108">7.8783430167894561</cx:pt>
          <cx:pt idx="6109">9.8282296239455516</cx:pt>
          <cx:pt idx="6110">4.0932690146629129</cx:pt>
          <cx:pt idx="6111">10.401725684873801</cx:pt>
          <cx:pt idx="6112">10.51642489705946</cx:pt>
          <cx:pt idx="6113">9.4841319873885883</cx:pt>
          <cx:pt idx="6114">9.0253351386459784</cx:pt>
          <cx:pt idx="6115">8.7959367142746743</cx:pt>
          <cx:pt idx="6116">8.7959367142746725</cx:pt>
          <cx:pt idx="6117">6.9607493193042336</cx:pt>
          <cx:pt idx="6118">5.1255619243337884</cx:pt>
          <cx:pt idx="6119">9.7135304117598853</cx:pt>
          <cx:pt idx="6120">7.3048469558611817</cx:pt>
          <cx:pt idx="6121">3.1756753171776886</cx:pt>
          <cx:pt idx="6122">6.6166516827472686</cx:pt>
          <cx:pt idx="6123">7.1901477436755368</cx:pt>
          <cx:pt idx="6124">9.7135304117598924</cx:pt>
          <cx:pt idx="6125">3.290374529363346</cx:pt>
          <cx:pt idx="6126">7.0754485314898892</cx:pt>
          <cx:pt idx="6127">6.0431556218190048</cx:pt>
          <cx:pt idx="6128">6.6166516827472632</cx:pt>
          <cx:pt idx="6129">9.5988311995742404</cx:pt>
          <cx:pt idx="6130">5.3549603487050907</cx:pt>
          <cx:pt idx="6131">4.5520658634055229</cx:pt>
          <cx:pt idx="6132">8.9106359264603139</cx:pt>
          <cx:pt idx="6133">3.8638705902916062</cx:pt>
          <cx:pt idx="6134">7.7636438046038005</cx:pt>
          <cx:pt idx="6135">9.8282296239455462</cx:pt>
          <cx:pt idx="6136">5.2402611365194458</cx:pt>
          <cx:pt idx="6137">7.304846955861187</cx:pt>
          <cx:pt idx="6138">7.0754485314898821</cx:pt>
          <cx:pt idx="6139">8.9106359264603139</cx:pt>
          <cx:pt idx="6140">8.337139865532059</cx:pt>
          <cx:pt idx="6141">8.4518390777177093</cx:pt>
          <cx:pt idx="6142">8.1077414411607549</cx:pt>
          <cx:pt idx="6143">3.1756753171776904</cx:pt>
          <cx:pt idx="6144">5.4696595608907499</cx:pt>
          <cx:pt idx="6145">7.1901477436755297</cx:pt>
          <cx:pt idx="6146">5.6990579852620522</cx:pt>
          <cx:pt idx="6147">9.4841319873885759</cx:pt>
          <cx:pt idx="6148">9.1400343508316197</cx:pt>
          <cx:pt idx="6149">8.3371398655320643</cx:pt>
          <cx:pt idx="6150">4.0932690146629112</cx:pt>
          <cx:pt idx="6151">4.4373666512198673</cx:pt>
          <cx:pt idx="6152">4.0932690146629076</cx:pt>
          <cx:pt idx="6153">9.9429288361312</cx:pt>
          <cx:pt idx="6154">7.3048469558611817</cx:pt>
          <cx:pt idx="6155">5.1255619243337938</cx:pt>
          <cx:pt idx="6156">4.6667650755911785</cx:pt>
          <cx:pt idx="6157">9.7135304117598888</cx:pt>
          <cx:pt idx="6158">3.4050737415489944</cx:pt>
          <cx:pt idx="6159">4.6667650755911767</cx:pt>
          <cx:pt idx="6160">8.7959367142746778</cx:pt>
          <cx:pt idx="6161">2.8315776806207378</cx:pt>
          <cx:pt idx="6162">6.0431556218190137</cx:pt>
          <cx:pt idx="6163">10.172327260502506</cx:pt>
          <cx:pt idx="6164">5.8137571974476989</cx:pt>
          <cx:pt idx="6165">7.5342453802324876</cx:pt>
          <cx:pt idx="6166">5.5843587730763984</cx:pt>
          <cx:pt idx="6167">6.7313508949329188</cx:pt>
          <cx:pt idx="6168">9.2547335630172789</cx:pt>
          <cx:pt idx="6169">9.25473356301727</cx:pt>
          <cx:pt idx="6170">9.9429288361311965</cx:pt>
          <cx:pt idx="6171">4.6667650755911749</cx:pt>
          <cx:pt idx="6172">3.0609761049920365</cx:pt>
          <cx:pt idx="6173">7.3048469558611853</cx:pt>
          <cx:pt idx="6174">9.9429288361311929</cx:pt>
          <cx:pt idx="6175">7.0754485314898785</cx:pt>
          <cx:pt idx="6176">7.3048469558611888</cx:pt>
          <cx:pt idx="6177">7.6489445924181449</cx:pt>
          <cx:pt idx="6178">8.5665382899033613</cx:pt>
          <cx:pt idx="6179">10.287026472688156</cx:pt>
          <cx:pt idx="6180">6.0431556218190119</cx:pt>
          <cx:pt idx="6181">7.3048469558611924</cx:pt>
          <cx:pt idx="6182">8.5665382899033649</cx:pt>
          <cx:pt idx="6183">3.7491713781059559</cx:pt>
          <cx:pt idx="6184">3.9785698024772591</cx:pt>
          <cx:pt idx="6185">10.631124109245109</cx:pt>
          <cx:pt idx="6186">9.3694327752029363</cx:pt>
          <cx:pt idx="6187">3.6344721659203003</cx:pt>
          <cx:pt idx="6188">9.1400343508316269</cx:pt>
          <cx:pt idx="6189">7.1901477436755403</cx:pt>
          <cx:pt idx="6190">5.354960348705089</cx:pt>
          <cx:pt idx="6191">6.1578548340046568</cx:pt>
          <cx:pt idx="6192">7.3048469558611924</cx:pt>
          <cx:pt idx="6193">6.0431556218190066</cx:pt>
          <cx:pt idx="6194">7.3048469558611853</cx:pt>
          <cx:pt idx="6195">9.8282296239455391</cx:pt>
          <cx:pt idx="6196">8.7959367142746618</cx:pt>
          <cx:pt idx="6197">4.2079682268485632</cx:pt>
          <cx:pt idx="6198">8.6812375020890205</cx:pt>
          <cx:pt idx="6199">8.2224406533464158</cx:pt>
          <cx:pt idx="6200">7.9930422289750975</cx:pt>
          <cx:pt idx="6201">8.5665382899033613</cx:pt>
          <cx:pt idx="6202">4.781464287776827</cx:pt>
          <cx:pt idx="6203">7.8783430167894579</cx:pt>
          <cx:pt idx="6204">9.4841319873885848</cx:pt>
          <cx:pt idx="6205">4.8961634999624879</cx:pt>
          <cx:pt idx="6206">9.5988311995742368</cx:pt>
          <cx:pt idx="6207">9.0253351386459659</cx:pt>
          <cx:pt idx="6208">6.9607493193042247</cx:pt>
          <cx:pt idx="6209">7.9930422289751011</cx:pt>
          <cx:pt idx="6210">7.5342453802324965</cx:pt>
          <cx:pt idx="6211">6.6166516827472668</cx:pt>
          <cx:pt idx="6212">5.0108627121481346</cx:pt>
          <cx:pt idx="6213">7.5342453802324876</cx:pt>
          <cx:pt idx="6214">7.4195461680468338</cx:pt>
          <cx:pt idx="6215">3.6344721659202985</cx:pt>
          <cx:pt idx="6216">10.057628048316857</cx:pt>
          <cx:pt idx="6217">5.8137571974476989</cx:pt>
          <cx:pt idx="6218">7.9930422289751082</cx:pt>
          <cx:pt idx="6219">4.4373666512198744</cx:pt>
          <cx:pt idx="6220">8.6812375020890205</cx:pt>
          <cx:pt idx="6221">6.0431556218190066</cx:pt>
          <cx:pt idx="6222">8.7959367142746654</cx:pt>
          <cx:pt idx="6223">8.2224406533464087</cx:pt>
          <cx:pt idx="6224">5.5843587730763948</cx:pt>
          <cx:pt idx="6225">9.0253351386459695</cx:pt>
          <cx:pt idx="6226">6.3872532583759645</cx:pt>
          <cx:pt idx="6227">3.8638705902916044</cx:pt>
          <cx:pt idx="6228">9.7135304117598888</cx:pt>
          <cx:pt idx="6229">9.4841319873885919</cx:pt>
          <cx:pt idx="6230">3.7491713781059577</cx:pt>
          <cx:pt idx="6231">5.1255619243337867</cx:pt>
          <cx:pt idx="6232">4.8961634999624843</cx:pt>
          <cx:pt idx="6233">8.1077414411607514</cx:pt>
          <cx:pt idx="6234">8.2224406533464087</cx:pt>
          <cx:pt idx="6235">10.401725684873805</cx:pt>
          <cx:pt idx="6236">6.7313508949329153</cx:pt>
          <cx:pt idx="6237">10.401725684873812</cx:pt>
          <cx:pt idx="6238">8.6812375020890205</cx:pt>
          <cx:pt idx="6239">3.8638705902916062</cx:pt>
          <cx:pt idx="6240">10.057628048316849</cx:pt>
          <cx:pt idx="6241">7.0754485314898838</cx:pt>
          <cx:pt idx="6242">6.2725540461903142</cx:pt>
          <cx:pt idx="6243">4.0932690146629147</cx:pt>
          <cx:pt idx="6244">8.2224406533464087</cx:pt>
          <cx:pt idx="6245">8.5665382899033737</cx:pt>
          <cx:pt idx="6246">4.5520658634055229</cx:pt>
          <cx:pt idx="6247">9.4841319873885919</cx:pt>
          <cx:pt idx="6248">2.7168784684350804</cx:pt>
          <cx:pt idx="6249">8.337139865532059</cx:pt>
          <cx:pt idx="6250">7.9930422289750993</cx:pt>
          <cx:pt idx="6251">9.2547335630172824</cx:pt>
          <cx:pt idx="6252">8.5665382899033649</cx:pt>
          <cx:pt idx="6253">9.8282296239455338</cx:pt>
          <cx:pt idx="6254">7.4195461680468391</cx:pt>
          <cx:pt idx="6255">4.8961634999624826</cx:pt>
          <cx:pt idx="6256">4.3226674390342135</cx:pt>
          <cx:pt idx="6257">9.1400343508316251</cx:pt>
          <cx:pt idx="6258">4.781464287776827</cx:pt>
          <cx:pt idx="6259">4.6667650755911714</cx:pt>
          <cx:pt idx="6260">10.516424897059453</cx:pt>
          <cx:pt idx="6261">9.828229623945548</cx:pt>
          <cx:pt idx="6262">8.7959367142746583</cx:pt>
          <cx:pt idx="6263">7.6489445924181521</cx:pt>
          <cx:pt idx="6264">7.3048469558611835</cx:pt>
          <cx:pt idx="6265">8.4518390777177146</cx:pt>
          <cx:pt idx="6266">7.6489445924181521</cx:pt>
          <cx:pt idx="6267">9.4841319873885848</cx:pt>
          <cx:pt idx="6268">8.9106359264603263</cx:pt>
          <cx:pt idx="6269">5.2402611365194351</cx:pt>
          <cx:pt idx="6270">6.0431556218190101</cx:pt>
          <cx:pt idx="6271">6.1578548340046604</cx:pt>
          <cx:pt idx="6272">5.2402611365194423</cx:pt>
          <cx:pt idx="6273">6.9607493193042371</cx:pt>
          <cx:pt idx="6274">8.2224406533463998</cx:pt>
          <cx:pt idx="6275">6.1578548340046515</cx:pt>
          <cx:pt idx="6276">8.5665382899033684</cx:pt>
          <cx:pt idx="6277">2.4874800440637763</cx:pt>
          <cx:pt idx="6278">8.7959367142746707</cx:pt>
          <cx:pt idx="6279">5.9284564096333527</cx:pt>
          <cx:pt idx="6280">10.401725684873805</cx:pt>
          <cx:pt idx="6281">3.8638705902916044</cx:pt>
          <cx:pt idx="6282">9.2547335630172807</cx:pt>
          <cx:pt idx="6283">10.51642489705946</cx:pt>
          <cx:pt idx="6284">3.7491713781059577</cx:pt>
          <cx:pt idx="6285">8.2224406533464034</cx:pt>
          <cx:pt idx="6286">3.8638705902916044</cx:pt>
          <cx:pt idx="6287">5.0108627121481311</cx:pt>
          <cx:pt idx="6288">10.057628048316854</cx:pt>
          <cx:pt idx="6289">5.9284564096333545</cx:pt>
          <cx:pt idx="6290">7.0754485314898803</cx:pt>
          <cx:pt idx="6291">5.4696595608907446</cx:pt>
          <cx:pt idx="6292">6.2725540461903107</cx:pt>
          <cx:pt idx="6293">10.287026472688154</cx:pt>
          <cx:pt idx="6294">8.7959367142746778</cx:pt>
          <cx:pt idx="6295">9.5988311995742333</cx:pt>
          <cx:pt idx="6296">7.1901477436755314</cx:pt>
          <cx:pt idx="6297">6.2725540461903142</cx:pt>
          <cx:pt idx="6298">6.5019524705616165</cx:pt>
          <cx:pt idx="6299">6.9607493193042318</cx:pt>
          <cx:pt idx="6300">4.0932690146629094</cx:pt>
          <cx:pt idx="6301">3.9785698024772591</cx:pt>
          <cx:pt idx="6302">9.9429288361311929</cx:pt>
          <cx:pt idx="6303">9.3694327752029345</cx:pt>
          <cx:pt idx="6304">9.5988311995742368</cx:pt>
          <cx:pt idx="6305">3.9785698024772609</cx:pt>
          <cx:pt idx="6306">10.516424897059467</cx:pt>
          <cx:pt idx="6307">4.6667650755911767</cx:pt>
          <cx:pt idx="6308">4.5520658634055264</cx:pt>
          <cx:pt idx="6309">5.9284564096333492</cx:pt>
          <cx:pt idx="6310">4.6667650755911767</cx:pt>
          <cx:pt idx="6311">5.0108627121481311</cx:pt>
          <cx:pt idx="6312">9.7135304117598888</cx:pt>
          <cx:pt idx="6313">6.96074931930423</cx:pt>
          <cx:pt idx="6314">7.9930422289751117</cx:pt>
          <cx:pt idx="6315">7.6489445924181449</cx:pt>
          <cx:pt idx="6316">3.4050737415489962</cx:pt>
          <cx:pt idx="6317">10.057628048316841</cx:pt>
          <cx:pt idx="6318">5.4696595608907463</cx:pt>
          <cx:pt idx="6319">9.7135304117598817</cx:pt>
          <cx:pt idx="6320">5.5843587730763966</cx:pt>
          <cx:pt idx="6321">5.0108627121481293</cx:pt>
          <cx:pt idx="6322">9.3694327752029292</cx:pt>
          <cx:pt idx="6323">9.0253351386459677</cx:pt>
          <cx:pt idx="6324">5.6990579852620469</cx:pt>
          <cx:pt idx="6325">9.1400343508316251</cx:pt>
          <cx:pt idx="6326">9.025335138645973</cx:pt>
          <cx:pt idx="6327">5.5843587730764002</cx:pt>
          <cx:pt idx="6328">8.6812375020890187</cx:pt>
          <cx:pt idx="6329">9.0253351386459766</cx:pt>
          <cx:pt idx="6330">5.2402611365194351</cx:pt>
          <cx:pt idx="6331">8.2224406533464105</cx:pt>
          <cx:pt idx="6332">7.6489445924181449</cx:pt>
          <cx:pt idx="6333">9.5988311995742404</cx:pt>
          <cx:pt idx="6334">7.9930422289750958</cx:pt>
          <cx:pt idx="6335">10.975221745802068</cx:pt>
          <cx:pt idx="6336">6.9607493193042318</cx:pt>
          <cx:pt idx="6337">8.7959367142746672</cx:pt>
          <cx:pt idx="6338">3.4050737415489962</cx:pt>
          <cx:pt idx="6339">7.1901477436755368</cx:pt>
          <cx:pt idx="6340">9.8282296239455427</cx:pt>
          <cx:pt idx="6341">8.3371398655320554</cx:pt>
          <cx:pt idx="6342">8.2224406533464034</cx:pt>
          <cx:pt idx="6343">2.4874800440637781</cx:pt>
          <cx:pt idx="6344">5.0108627121481346</cx:pt>
          <cx:pt idx="6345">4.2079682268485632</cx:pt>
          <cx:pt idx="6346">5.1255619243337831</cx:pt>
          <cx:pt idx="6347">9.0253351386459748</cx:pt>
          <cx:pt idx="6348">10.86052253361642</cx:pt>
          <cx:pt idx="6349">4.0932690146629147</cx:pt>
          <cx:pt idx="6350">7.0754485314898785</cx:pt>
          <cx:pt idx="6351">4.2079682268485632</cx:pt>
          <cx:pt idx="6352">3.51977295373465</cx:pt>
          <cx:pt idx="6353">5.4696595608907428</cx:pt>
          <cx:pt idx="6354">10.172327260502497</cx:pt>
          <cx:pt idx="6355">9.1400343508316357</cx:pt>
          <cx:pt idx="6356">6.2725540461903107</cx:pt>
          <cx:pt idx="6357">7.7636438046037952</cx:pt>
          <cx:pt idx="6358">4.0932690146629129</cx:pt>
          <cx:pt idx="6359">6.0431556218190101</cx:pt>
          <cx:pt idx="6360">9.7135304117598888</cx:pt>
          <cx:pt idx="6361">6.6166516827472668</cx:pt>
          <cx:pt idx="6362">7.9930422289751011</cx:pt>
          <cx:pt idx="6363">5.2402611365194369</cx:pt>
          <cx:pt idx="6364">7.304846955861187</cx:pt>
          <cx:pt idx="6365">9.9429288361311929</cx:pt>
          <cx:pt idx="6366">5.3549603487050979</cx:pt>
          <cx:pt idx="6367">10.057628048316849</cx:pt>
          <cx:pt idx="6368">5.5843587730763984</cx:pt>
          <cx:pt idx="6369">5.3549603487050925</cx:pt>
          <cx:pt idx="6370">9.369432775202938</cx:pt>
          <cx:pt idx="6371">8.2224406533464069</cx:pt>
          <cx:pt idx="6372">7.4195461680468373</cx:pt>
          <cx:pt idx="6373">3.405073741548998</cx:pt>
          <cx:pt idx="6374">9.4841319873885848</cx:pt>
          <cx:pt idx="6375">7.8783430167894508</cx:pt>
          <cx:pt idx="6376">5.5843587730763966</cx:pt>
          <cx:pt idx="6377">9.3694327752029221</cx:pt>
          <cx:pt idx="6378">6.5019524705616165</cx:pt>
          <cx:pt idx="6379">5.8137571974476989</cx:pt>
          <cx:pt idx="6380">8.5665382899033684</cx:pt>
          <cx:pt idx="6381">3.1756753171776904</cx:pt>
          <cx:pt idx="6382">3.1756753171776921</cx:pt>
          <cx:pt idx="6383">9.7135304117598888</cx:pt>
          <cx:pt idx="6384">8.1077414411607531</cx:pt>
          <cx:pt idx="6385">2.1433824075068184</cx:pt>
          <cx:pt idx="6386">2.716878468435084</cx:pt>
          <cx:pt idx="6387">4.781464287776827</cx:pt>
          <cx:pt idx="6388">7.0754485314898803</cx:pt>
          <cx:pt idx="6389">5.5843587730764002</cx:pt>
          <cx:pt idx="6390">2.9462768928063809</cx:pt>
          <cx:pt idx="6391">10.401725684873812</cx:pt>
          <cx:pt idx="6392">10.172327260502501</cx:pt>
          <cx:pt idx="6393">6.043155621819003</cx:pt>
          <cx:pt idx="6394">8.7959367142746672</cx:pt>
          <cx:pt idx="6395">9.25473356301727</cx:pt>
          <cx:pt idx="6396">6.6166516827472739</cx:pt>
          <cx:pt idx="6397">6.7313508949329242</cx:pt>
          <cx:pt idx="6398">6.5019524705616147</cx:pt>
          <cx:pt idx="6399">7.5342453802324894</cx:pt>
          <cx:pt idx="6400">9.5988311995742368</cx:pt>
          <cx:pt idx="6401">8.7959367142746672</cx:pt>
          <cx:pt idx="6402">2.4874800440637763</cx:pt>
          <cx:pt idx="6403">6.6166516827472686</cx:pt>
          <cx:pt idx="6404">6.8460501071185798</cx:pt>
          <cx:pt idx="6405">5.1255619243337867</cx:pt>
          <cx:pt idx="6406">7.1901477436755297</cx:pt>
          <cx:pt idx="6407">10.401725684873801</cx:pt>
          <cx:pt idx="6408">7.4195461680468338</cx:pt>
          <cx:pt idx="6409">7.6489445924181414</cx:pt>
          <cx:pt idx="6410">6.5019524705616165</cx:pt>
          <cx:pt idx="6411">9.9429288361312</cx:pt>
          <cx:pt idx="6412">5.9284564096333545</cx:pt>
          <cx:pt idx="6413">9.2547335630172736</cx:pt>
          <cx:pt idx="6414">9.7135304117598977</cx:pt>
          <cx:pt idx="6415">5.6990579852620558</cx:pt>
          <cx:pt idx="6416">8.6812375020890133</cx:pt>
          <cx:pt idx="6417">6.5019524705616147</cx:pt>
          <cx:pt idx="6418">5.3549603487050979</cx:pt>
          <cx:pt idx="6419">7.878343016789449</cx:pt>
          <cx:pt idx="6420">5.3549603487050907</cx:pt>
          <cx:pt idx="6421">5.928456409633351</cx:pt>
          <cx:pt idx="6422">4.5520658634055229</cx:pt>
          <cx:pt idx="6423">5.0108627121481311</cx:pt>
          <cx:pt idx="6424">6.3872532583759662</cx:pt>
          <cx:pt idx="6425">7.1901477436755403</cx:pt>
          <cx:pt idx="6426">7.7636438046037934</cx:pt>
          <cx:pt idx="6427">7.3048469558611906</cx:pt>
          <cx:pt idx="6428">7.8783430167894419</cx:pt>
          <cx:pt idx="6429">4.5520658634055229</cx:pt>
          <cx:pt idx="6430">8.5665382899033649</cx:pt>
          <cx:pt idx="6431">7.7636438046038005</cx:pt>
          <cx:pt idx="6432">8.9106359264603174</cx:pt>
          <cx:pt idx="6433">6.96074931930423</cx:pt>
          <cx:pt idx="6434">9.2547335630172878</cx:pt>
          <cx:pt idx="6435">7.1901477436755297</cx:pt>
          <cx:pt idx="6436">7.7636438046038005</cx:pt>
          <cx:pt idx="6437">4.5520658634055229</cx:pt>
          <cx:pt idx="6438">8.9106359264603139</cx:pt>
          <cx:pt idx="6439">8.795936714274676</cx:pt>
          <cx:pt idx="6440">5.0108627121481311</cx:pt>
          <cx:pt idx="6441">6.7313508949329224</cx:pt>
          <cx:pt idx="6442">5.928456409633351</cx:pt>
          <cx:pt idx="6443">10.86052253361642</cx:pt>
          <cx:pt idx="6444">9.5988311995742457</cx:pt>
          <cx:pt idx="6445">3.7491713781059524</cx:pt>
          <cx:pt idx="6446">10.745823321430764</cx:pt>
          <cx:pt idx="6447">6.9607493193042318</cx:pt>
          <cx:pt idx="6448">3.5197729537346483</cx:pt>
          <cx:pt idx="6449">4.5520658634055229</cx:pt>
          <cx:pt idx="6450">9.7135304117598835</cx:pt>
          <cx:pt idx="6451">5.5843587730763948</cx:pt>
          <cx:pt idx="6452">8.9106359264603139</cx:pt>
          <cx:pt idx="6453">6.6166516827472632</cx:pt>
          <cx:pt idx="6454">8.2224406533464158</cx:pt>
          <cx:pt idx="6455">4.4373666512198726</cx:pt>
          <cx:pt idx="6456">10.057628048316854</cx:pt>
          <cx:pt idx="6457">10.51642489705946</cx:pt>
          <cx:pt idx="6458">6.6166516827472721</cx:pt>
          <cx:pt idx="6459">9.1400343508316251</cx:pt>
          <cx:pt idx="6460">3.4050737415489962</cx:pt>
          <cx:pt idx="6461">7.9930422289751011</cx:pt>
          <cx:pt idx="6462">6.7313508949329259</cx:pt>
          <cx:pt idx="6463">9.0253351386459695</cx:pt>
          <cx:pt idx="6464">3.7491713781059541</cx:pt>
          <cx:pt idx="6465">8.5665382899033578</cx:pt>
          <cx:pt idx="6466">10.28702647268816</cx:pt>
          <cx:pt idx="6467">3.5197729537346536</cx:pt>
          <cx:pt idx="6468">7.5342453802324911</cx:pt>
          <cx:pt idx="6469">3.9785698024772644</cx:pt>
          <cx:pt idx="6470">9.9429288361311983</cx:pt>
          <cx:pt idx="6471">7.7636438046038005</cx:pt>
          <cx:pt idx="6472">9.7135304117598888</cx:pt>
          <cx:pt idx="6473">4.781464287776827</cx:pt>
          <cx:pt idx="6474">5.5843587730763948</cx:pt>
          <cx:pt idx="6475">8.2224406533464087</cx:pt>
          <cx:pt idx="6476">7.4195461680468462</cx:pt>
          <cx:pt idx="6477">10.745823321430764</cx:pt>
          <cx:pt idx="6478">5.1255619243337902</cx:pt>
          <cx:pt idx="6479">6.7313508949329188</cx:pt>
          <cx:pt idx="6480">6.0431556218190101</cx:pt>
          <cx:pt idx="6481">6.3872532583759627</cx:pt>
          <cx:pt idx="6482">5.5843587730763913</cx:pt>
          <cx:pt idx="6483">6.1578548340046551</cx:pt>
          <cx:pt idx="6484">7.878343016789449</cx:pt>
          <cx:pt idx="6485">7.4195461680468373</cx:pt>
          <cx:pt idx="6486">4.781464287776827</cx:pt>
          <cx:pt idx="6487">5.1255619243337884</cx:pt>
          <cx:pt idx="6488">6.5019524705616218</cx:pt>
          <cx:pt idx="6489">7.8783430167894473</cx:pt>
          <cx:pt idx="6490">7.0754485314898803</cx:pt>
          <cx:pt idx="6491">10.057628048316845</cx:pt>
          <cx:pt idx="6492">6.7313508949329224</cx:pt>
          <cx:pt idx="6493">2.9462768928063863</cx:pt>
          <cx:pt idx="6494">7.1901477436755261</cx:pt>
          <cx:pt idx="6495">10.287026472688147</cx:pt>
          <cx:pt idx="6496">8.1077414411607531</cx:pt>
          <cx:pt idx="6497">8.337139865532059</cx:pt>
          <cx:pt idx="6498">6.5019524705616183</cx:pt>
          <cx:pt idx="6499">7.3048469558611853</cx:pt>
          <cx:pt idx="6500">10.05762804831684</cx:pt>
          <cx:pt idx="6501">6.8460501071185798</cx:pt>
          <cx:pt idx="6502">5.6990579852620504</cx:pt>
          <cx:pt idx="6503">10.28702647268816</cx:pt>
          <cx:pt idx="6504">9.5988311995742368</cx:pt>
          <cx:pt idx="6505">3.4050737415489962</cx:pt>
          <cx:pt idx="6506">9.3694327752029274</cx:pt>
          <cx:pt idx="6507">4.3226674390342135</cx:pt>
          <cx:pt idx="6508">5.5843587730763984</cx:pt>
          <cx:pt idx="6509">4.8961634999624843</cx:pt>
          <cx:pt idx="6510">4.6667650755911785</cx:pt>
          <cx:pt idx="6511">3.9785698024772591</cx:pt>
          <cx:pt idx="6512">5.3549603487050907</cx:pt>
          <cx:pt idx="6513">9.7135304117598977</cx:pt>
          <cx:pt idx="6514">5.3549603487050907</cx:pt>
          <cx:pt idx="6515">6.6166516827472721</cx:pt>
          <cx:pt idx="6516">5.1255619243337849</cx:pt>
          <cx:pt idx="6517">9.025335138645973</cx:pt>
          <cx:pt idx="6518">7.6489445924181449</cx:pt>
          <cx:pt idx="6519">8.910635926460321</cx:pt>
          <cx:pt idx="6520">9.3694327752029309</cx:pt>
          <cx:pt idx="6521">4.5520658634055264</cx:pt>
          <cx:pt idx="6522">9.0253351386459784</cx:pt>
          <cx:pt idx="6523">5.0108627121481364</cx:pt>
          <cx:pt idx="6524">7.8783430167894473</cx:pt>
          <cx:pt idx="6525">9.8282296239455409</cx:pt>
          <cx:pt idx="6526">6.6166516827472686</cx:pt>
          <cx:pt idx="6527">7.9930422289751064</cx:pt>
          <cx:pt idx="6528">4.4373666512198655</cx:pt>
          <cx:pt idx="6529">10.287026472688147</cx:pt>
          <cx:pt idx="6530">10.631124109245116</cx:pt>
          <cx:pt idx="6531">2.2580816196924705</cx:pt>
          <cx:pt idx="6532">4.0932690146629112</cx:pt>
          <cx:pt idx="6533">6.5019524705616183</cx:pt>
          <cx:pt idx="6534">9.1400343508316322</cx:pt>
          <cx:pt idx="6535">10.057628048316845</cx:pt>
          <cx:pt idx="6536">9.1400343508316251</cx:pt>
          <cx:pt idx="6537">9.25473356301727</cx:pt>
          <cx:pt idx="6538">7.1901477436755332</cx:pt>
          <cx:pt idx="6539">3.6344721659203003</cx:pt>
          <cx:pt idx="6540">6.9607493193042265</cx:pt>
          <cx:pt idx="6541">4.6667650755911785</cx:pt>
          <cx:pt idx="6542">4.896163499962479</cx:pt>
          <cx:pt idx="6543">6.5019524705616201</cx:pt>
          <cx:pt idx="6544">10.745823321430764</cx:pt>
          <cx:pt idx="6545">2.716878468435084</cx:pt>
          <cx:pt idx="6546">2.7168784684350786</cx:pt>
          <cx:pt idx="6547">7.190147743675535</cx:pt>
          <cx:pt idx="6548">9.3694327752029345</cx:pt>
          <cx:pt idx="6549">5.2402611365194423</cx:pt>
          <cx:pt idx="6550">2.946276892806388</cx:pt>
          <cx:pt idx="6551">8.9106359264603263</cx:pt>
          <cx:pt idx="6552">7.4195461680468462</cx:pt>
          <cx:pt idx="6553">5.5843587730763948</cx:pt>
          <cx:pt idx="6554">9.7135304117598888</cx:pt>
          <cx:pt idx="6555">4.4373666512198708</cx:pt>
          <cx:pt idx="6556">8.2224406533464069</cx:pt>
          <cx:pt idx="6557">6.5019524705616183</cx:pt>
          <cx:pt idx="6558">9.4841319873885919</cx:pt>
          <cx:pt idx="6559">6.6166516827472721</cx:pt>
          <cx:pt idx="6560">6.1578548340046604</cx:pt>
          <cx:pt idx="6561">4.4373666512198708</cx:pt>
          <cx:pt idx="6562">9.8282296239455427</cx:pt>
          <cx:pt idx="6563">8.7959367142746618</cx:pt>
          <cx:pt idx="6564">5.3549603487050907</cx:pt>
          <cx:pt idx="6565">9.598831199574235</cx:pt>
          <cx:pt idx="6566">3.6344721659203003</cx:pt>
          <cx:pt idx="6567">8.5665382899033613</cx:pt>
          <cx:pt idx="6568">9.8282296239455373</cx:pt>
          <cx:pt idx="6569">7.8783430167894508</cx:pt>
          <cx:pt idx="6570">9.1400343508316197</cx:pt>
          <cx:pt idx="6571">6.6166516827472668</cx:pt>
          <cx:pt idx="6572">5.0108627121481328</cx:pt>
          <cx:pt idx="6573">5.6990579852620504</cx:pt>
          <cx:pt idx="6574">3.7491713781059559</cx:pt>
          <cx:pt idx="6575">9.140034350831618</cx:pt>
          <cx:pt idx="6576">8.9106359264603263</cx:pt>
          <cx:pt idx="6577">9.5988311995742333</cx:pt>
          <cx:pt idx="6578">5.3549603487050925</cx:pt>
          <cx:pt idx="6579">10.401725684873812</cx:pt>
          <cx:pt idx="6580">6.5019524705616201</cx:pt>
          <cx:pt idx="6581">3.0609761049920401</cx:pt>
          <cx:pt idx="6582">3.4050737415489927</cx:pt>
          <cx:pt idx="6583">6.2725540461903071</cx:pt>
          <cx:pt idx="6584">3.7491713781059506</cx:pt>
          <cx:pt idx="6585">8.7959367142746725</cx:pt>
          <cx:pt idx="6586">7.0754485314898803</cx:pt>
          <cx:pt idx="6587">6.3872532583759698</cx:pt>
          <cx:pt idx="6588">10.860522533616413</cx:pt>
          <cx:pt idx="6589">5.9284564096333581</cx:pt>
          <cx:pt idx="6590">5.6990579852620522</cx:pt>
          <cx:pt idx="6591">6.7313508949329188</cx:pt>
          <cx:pt idx="6592">8.337139865532059</cx:pt>
          <cx:pt idx="6593">5.6990579852620487</cx:pt>
          <cx:pt idx="6594">7.4195461680468338</cx:pt>
          <cx:pt idx="6595">4.3226674390342117</cx:pt>
          <cx:pt idx="6596">9.8282296239455444</cx:pt>
          <cx:pt idx="6597">3.9785698024772591</cx:pt>
          <cx:pt idx="6598">5.1255619243337867</cx:pt>
          <cx:pt idx="6599">9.5988311995742457</cx:pt>
          <cx:pt idx="6600">8.3371398655320608</cx:pt>
          <cx:pt idx="6601">7.6489445924181414</cx:pt>
          <cx:pt idx="6602">2.8315776806207325</cx:pt>
          <cx:pt idx="6603">9.2547335630172807</cx:pt>
          <cx:pt idx="6604">5.2402611365194423</cx:pt>
          <cx:pt idx="6605">7.1901477436755403</cx:pt>
          <cx:pt idx="6606">7.9930422289751011</cx:pt>
          <cx:pt idx="6607">3.8638705902916044</cx:pt>
          <cx:pt idx="6608">9.828229623945548</cx:pt>
          <cx:pt idx="6609">10.516424897059467</cx:pt>
          <cx:pt idx="6610">9.5988311995742439</cx:pt>
          <cx:pt idx="6611">3.6344721659203003</cx:pt>
          <cx:pt idx="6612">5.4696595608907446</cx:pt>
          <cx:pt idx="6613">6.2725540461903089</cx:pt>
          <cx:pt idx="6614">2.4874800440637763</cx:pt>
          <cx:pt idx="6615">6.9607493193042265</cx:pt>
          <cx:pt idx="6616">7.1901477436755314</cx:pt>
          <cx:pt idx="6617">8.7959367142746707</cx:pt>
          <cx:pt idx="6618">5.9284564096333545</cx:pt>
          <cx:pt idx="6619">6.1578548340046551</cx:pt>
          <cx:pt idx="6620">5.6990579852620469</cx:pt>
          <cx:pt idx="6621">6.9607493193042247</cx:pt>
          <cx:pt idx="6622">5.0108627121481311</cx:pt>
          <cx:pt idx="6623">3.6344721659203039</cx:pt>
          <cx:pt idx="6624">6.96074931930423</cx:pt>
          <cx:pt idx="6625">10.401725684873805</cx:pt>
          <cx:pt idx="6626">4.896163499962479</cx:pt>
          <cx:pt idx="6627">3.5197729537346447</cx:pt>
          <cx:pt idx="6628">7.6489445924181449</cx:pt>
          <cx:pt idx="6629">9.7135304117598924</cx:pt>
          <cx:pt idx="6630">8.5665382899033595</cx:pt>
          <cx:pt idx="6631">7.0754485314898767</cx:pt>
          <cx:pt idx="6632">7.6489445924181414</cx:pt>
          <cx:pt idx="6633">5.2402611365194351</cx:pt>
          <cx:pt idx="6634">8.2224406533464069</cx:pt>
          <cx:pt idx="6635">7.3048469558611817</cx:pt>
          <cx:pt idx="6636">10.516424897059453</cx:pt>
          <cx:pt idx="6637">7.3048469558611835</cx:pt>
          <cx:pt idx="6638">7.6489445924181396</cx:pt>
          <cx:pt idx="6639">3.4050737415489962</cx:pt>
          <cx:pt idx="6640">6.5019524705616201</cx:pt>
          <cx:pt idx="6641">2.7168784684350769</cx:pt>
          <cx:pt idx="6642">6.3872532583759662</cx:pt>
          <cx:pt idx="6643">6.3872532583759645</cx:pt>
          <cx:pt idx="6644">6.0431556218190101</cx:pt>
          <cx:pt idx="6645">7.0754485314898803</cx:pt>
          <cx:pt idx="6646">6.9607493193042282</cx:pt>
          <cx:pt idx="6647">8.1077414411607531</cx:pt>
          <cx:pt idx="6648">6.1578548340046657</cx:pt>
          <cx:pt idx="6649">9.5988311995742404</cx:pt>
          <cx:pt idx="6650">6.6166516827472686</cx:pt>
          <cx:pt idx="6651">6.5019524705616183</cx:pt>
          <cx:pt idx="6652">6.7313508949329259</cx:pt>
          <cx:pt idx="6653">8.566538289903356</cx:pt>
          <cx:pt idx="6654">6.9607493193042211</cx:pt>
          <cx:pt idx="6655">5.8137571974476989</cx:pt>
          <cx:pt idx="6656">9.2547335630172789</cx:pt>
          <cx:pt idx="6657">3.7491713781059559</cx:pt>
          <cx:pt idx="6658">9.9429288361312</cx:pt>
          <cx:pt idx="6659">7.5342453802324894</cx:pt>
          <cx:pt idx="6660">9.8282296239455444</cx:pt>
          <cx:pt idx="6661">8.2224406533464123</cx:pt>
          <cx:pt idx="6662">5.6990579852620504</cx:pt>
          <cx:pt idx="6663">9.9429288361312</cx:pt>
          <cx:pt idx="6664">6.6166516827472721</cx:pt>
          <cx:pt idx="6665">6.5019524705616147</cx:pt>
          <cx:pt idx="6666">7.9930422289751064</cx:pt>
          <cx:pt idx="6667">8.6812375020890151</cx:pt>
          <cx:pt idx="6668">7.0754485314898856</cx:pt>
          <cx:pt idx="6669">2.9462768928063845</cx:pt>
          <cx:pt idx="6670">7.4195461680468409</cx:pt>
          <cx:pt idx="6671">6.2725540461903142</cx:pt>
          <cx:pt idx="6672">8.910635926460321</cx:pt>
          <cx:pt idx="6673">5.2402611365194387</cx:pt>
          <cx:pt idx="6674">5.3549603487050925</cx:pt>
          <cx:pt idx="6675">9.3694327752029345</cx:pt>
          <cx:pt idx="6676">6.9607493193042336</cx:pt>
          <cx:pt idx="6677">8.4518390777177146</cx:pt>
          <cx:pt idx="6678">2.4874800440637799</cx:pt>
          <cx:pt idx="6679">4.0932690146629147</cx:pt>
          <cx:pt idx="6680">2.831577680620736</cx:pt>
          <cx:pt idx="6681">9.1400343508316357</cx:pt>
          <cx:pt idx="6682">3.4050737415489962</cx:pt>
          <cx:pt idx="6683">3.0609761049920365</cx:pt>
          <cx:pt idx="6684">7.1901477436755385</cx:pt>
          <cx:pt idx="6685">6.5019524705616112</cx:pt>
          <cx:pt idx="6686">3.6344721659203003</cx:pt>
          <cx:pt idx="6687">4.5520658634055193</cx:pt>
          <cx:pt idx="6688">3.0609761049920401</cx:pt>
          <cx:pt idx="6689">3.4050737415489944</cx:pt>
          <cx:pt idx="6690">9.1400343508316269</cx:pt>
          <cx:pt idx="6691">5.2402611365194405</cx:pt>
          <cx:pt idx="6692">8.4518390777177181</cx:pt>
          <cx:pt idx="6693">4.2079682268485632</cx:pt>
          <cx:pt idx="6694">9.4841319873885919</cx:pt>
          <cx:pt idx="6695">3.863870590291608</cx:pt>
          <cx:pt idx="6696">8.2224406533464123</cx:pt>
          <cx:pt idx="6697">6.7313508949329259</cx:pt>
          <cx:pt idx="6698">8.4518390777177181</cx:pt>
          <cx:pt idx="6699">8.4518390777177128</cx:pt>
          <cx:pt idx="6700">8.681237502089024</cx:pt>
          <cx:pt idx="6701">6.1578548340046586</cx:pt>
          <cx:pt idx="6702">5.0108627121481364</cx:pt>
          <cx:pt idx="6703">8.7959367142746725</cx:pt>
          <cx:pt idx="6704">4.3226674390342188</cx:pt>
          <cx:pt idx="6705">4.2079682268485614</cx:pt>
          <cx:pt idx="6706">4.8961634999624879</cx:pt>
          <cx:pt idx="6707">4.7814642877768287</cx:pt>
          <cx:pt idx="6708">2.8315776806207378</cx:pt>
          <cx:pt idx="6709">3.9785698024772591</cx:pt>
          <cx:pt idx="6710">7.7636438046037952</cx:pt>
          <cx:pt idx="6711">6.5019524705616165</cx:pt>
          <cx:pt idx="6712">7.7636438046038005</cx:pt>
          <cx:pt idx="6713">4.3226674390342188</cx:pt>
          <cx:pt idx="6714">7.8783430167894561</cx:pt>
          <cx:pt idx="6715">6.6166516827472686</cx:pt>
          <cx:pt idx="6716">5.3549603487050907</cx:pt>
          <cx:pt idx="6717">8.3371398655320643</cx:pt>
          <cx:pt idx="6718">7.7636438046038005</cx:pt>
          <cx:pt idx="6719">7.6489445924181449</cx:pt>
          <cx:pt idx="6720">3.405073741548998</cx:pt>
          <cx:pt idx="6721">9.4841319873885919</cx:pt>
          <cx:pt idx="6722">10.05762804831685</cx:pt>
          <cx:pt idx="6723">5.9284564096333545</cx:pt>
          <cx:pt idx="6724">6.6166516827472686</cx:pt>
          <cx:pt idx="6725">8.5665382899033737</cx:pt>
          <cx:pt idx="6726">4.8961634999624772</cx:pt>
          <cx:pt idx="6727">7.6489445924181414</cx:pt>
          <cx:pt idx="6728">4.8961634999624826</cx:pt>
          <cx:pt idx="6729">2.4874800440637763</cx:pt>
          <cx:pt idx="6730">5.0108627121481328</cx:pt>
          <cx:pt idx="6731">8.6812375020890205</cx:pt>
          <cx:pt idx="6732">5.6990579852620504</cx:pt>
          <cx:pt idx="6733">5.5843587730763931</cx:pt>
          <cx:pt idx="6734">8.7959367142746636</cx:pt>
          <cx:pt idx="6735">10.05762804831685</cx:pt>
          <cx:pt idx="6736">7.3048469558611888</cx:pt>
          <cx:pt idx="6737">7.5342453802324876</cx:pt>
          <cx:pt idx="6738">3.4050737415489944</cx:pt>
          <cx:pt idx="6739">9.828229623945548</cx:pt>
          <cx:pt idx="6740">8.566538289903356</cx:pt>
          <cx:pt idx="6741">4.4373666512198708</cx:pt>
          <cx:pt idx="6742">9.4841319873885848</cx:pt>
          <cx:pt idx="6743">8.3371398655320643</cx:pt>
          <cx:pt idx="6744">3.6344721659203003</cx:pt>
          <cx:pt idx="6745">7.4195461680468338</cx:pt>
          <cx:pt idx="6746">10.631124109245116</cx:pt>
          <cx:pt idx="6747">5.6990579852620433</cx:pt>
          <cx:pt idx="6748">3.6344721659203003</cx:pt>
          <cx:pt idx="6749">10.516424897059464</cx:pt>
          <cx:pt idx="6750">3.1756753171776921</cx:pt>
          <cx:pt idx="6751">6.0431556218190066</cx:pt>
          <cx:pt idx="6752">4.8961634999624808</cx:pt>
          <cx:pt idx="6753">8.566538289903356</cx:pt>
          <cx:pt idx="6754">3.0609761049920401</cx:pt>
          <cx:pt idx="6755">8.5665382899033595</cx:pt>
          <cx:pt idx="6756">2.9462768928063845</cx:pt>
          <cx:pt idx="6757">2.6021792562494266</cx:pt>
          <cx:pt idx="6758">6.6166516827472739</cx:pt>
          <cx:pt idx="6759">10.057628048316849</cx:pt>
          <cx:pt idx="6760">6.2725540461903142</cx:pt>
          <cx:pt idx="6761">10.057628048316849</cx:pt>
          <cx:pt idx="6762">7.075448531489875</cx:pt>
          <cx:pt idx="6763">8.6812375020890151</cx:pt>
          <cx:pt idx="6764">5.813757197447706</cx:pt>
          <cx:pt idx="6765">6.6166516827472668</cx:pt>
          <cx:pt idx="6766">4.207968226848565</cx:pt>
          <cx:pt idx="6767">8.5665382899033702</cx:pt>
          <cx:pt idx="6768">3.8638705902916097</cx:pt>
          <cx:pt idx="6769">6.0431556218190083</cx:pt>
          <cx:pt idx="6770">3.9785698024772591</cx:pt>
          <cx:pt idx="6771">4.3226674390342135</cx:pt>
          <cx:pt idx="6772">6.2725540461903142</cx:pt>
          <cx:pt idx="6773">7.1901477436755368</cx:pt>
          <cx:pt idx="6774">7.8783430167894455</cx:pt>
          <cx:pt idx="6775">9.0253351386459766</cx:pt>
          <cx:pt idx="6776">7.4195461680468338</cx:pt>
          <cx:pt idx="6777">6.1578548340046515</cx:pt>
          <cx:pt idx="6778">6.0431556218190066</cx:pt>
          <cx:pt idx="6779">8.6812375020890187</cx:pt>
          <cx:pt idx="6780">4.0932690146629165</cx:pt>
          <cx:pt idx="6781">4.3226674390342152</cx:pt>
          <cx:pt idx="6782">9.9429288361311983</cx:pt>
          <cx:pt idx="6783">7.6489445924181449</cx:pt>
          <cx:pt idx="6784">3.5197729537346483</cx:pt>
          <cx:pt idx="6785">7.8783430167894455</cx:pt>
          <cx:pt idx="6786">6.1578548340046586</cx:pt>
          <cx:pt idx="6787">6.7313508949329277</cx:pt>
          <cx:pt idx="6788">5.5843587730763948</cx:pt>
          <cx:pt idx="6789">10.401725684873805</cx:pt>
          <cx:pt idx="6790">9.828229623945548</cx:pt>
          <cx:pt idx="6791">7.1901477436755314</cx:pt>
          <cx:pt idx="6792">2.716878468435084</cx:pt>
          <cx:pt idx="6793">3.8638705902916062</cx:pt>
          <cx:pt idx="6794">3.1756753171776886</cx:pt>
          <cx:pt idx="6795">7.0754485314898767</cx:pt>
          <cx:pt idx="6796">4.3226674390342117</cx:pt>
          <cx:pt idx="6797">10.05762804831685</cx:pt>
          <cx:pt idx="6798">6.8460501071185798</cx:pt>
          <cx:pt idx="6799">6.1578548340046604</cx:pt>
          <cx:pt idx="6800">7.8783430167894508</cx:pt>
          <cx:pt idx="6801">9.2547335630172878</cx:pt>
          <cx:pt idx="6802">10.172327260502497</cx:pt>
          <cx:pt idx="6803">7.4195461680468426</cx:pt>
          <cx:pt idx="6804">8.1077414411607514</cx:pt>
          <cx:pt idx="6805">8.7959367142746778</cx:pt>
          <cx:pt idx="6806">9.9429288361311983</cx:pt>
          <cx:pt idx="6807">3.0609761049920419</cx:pt>
          <cx:pt idx="6808">9.4841319873885812</cx:pt>
          <cx:pt idx="6809">3.8638705902916133</cx:pt>
          <cx:pt idx="6810">6.6166516827472703</cx:pt>
          <cx:pt idx="6811">7.4195461680468338</cx:pt>
          <cx:pt idx="6812">7.190147743675535</cx:pt>
          <cx:pt idx="6813">4.5520658634055176</cx:pt>
          <cx:pt idx="6814">8.7959367142746796</cx:pt>
          <cx:pt idx="6815">3.0609761049920365</cx:pt>
          <cx:pt idx="6816">7.9930422289750975</cx:pt>
          <cx:pt idx="6817">9.8282296239455409</cx:pt>
          <cx:pt idx="6818">3.6344721659203003</cx:pt>
          <cx:pt idx="6819">8.1077414411607514</cx:pt>
          <cx:pt idx="6820">10.401725684873805</cx:pt>
          <cx:pt idx="6821">9.3694327752029221</cx:pt>
          <cx:pt idx="6822">9.9429288361311876</cx:pt>
          <cx:pt idx="6823">5.0108627121481364</cx:pt>
          <cx:pt idx="6824">7.304846955861187</cx:pt>
          <cx:pt idx="6825">4.0932690146629147</cx:pt>
          <cx:pt idx="6826">9.4841319873885794</cx:pt>
          <cx:pt idx="6827">8.6812375020890098</cx:pt>
          <cx:pt idx="6828">9.9429288361311894</cx:pt>
          <cx:pt idx="6829">5.8137571974477025</cx:pt>
          <cx:pt idx="6830">9.1400343508316251</cx:pt>
          <cx:pt idx="6831">6.8460501071185833</cx:pt>
          <cx:pt idx="6832">6.6166516827472739</cx:pt>
          <cx:pt idx="6833">9.25473356301727</cx:pt>
          <cx:pt idx="6834">8.5665382899033613</cx:pt>
          <cx:pt idx="6835">10.401725684873805</cx:pt>
          <cx:pt idx="6836">8.2224406533464069</cx:pt>
          <cx:pt idx="6837">7.4195461680468338</cx:pt>
          <cx:pt idx="6838">5.1255619243337849</cx:pt>
          <cx:pt idx="6839">7.1901477436755297</cx:pt>
          <cx:pt idx="6840">3.1756753171776904</cx:pt>
          <cx:pt idx="6841">9.1400343508316286</cx:pt>
          <cx:pt idx="6842">4.6667650755911749</cx:pt>
          <cx:pt idx="6843">4.2079682268485596</cx:pt>
          <cx:pt idx="6844">4.4373666512198673</cx:pt>
          <cx:pt idx="6845">6.5019524705616147</cx:pt>
          <cx:pt idx="6846">5.9284564096333527</cx:pt>
          <cx:pt idx="6847">7.0754485314898767</cx:pt>
          <cx:pt idx="6848">9.5988311995742368</cx:pt>
          <cx:pt idx="6849">8.7959367142746725</cx:pt>
          <cx:pt idx="6850">4.4373666512198708</cx:pt>
          <cx:pt idx="6851">7.7636438046038005</cx:pt>
          <cx:pt idx="6852">8.3371398655320643</cx:pt>
          <cx:pt idx="6853">7.7636438046037934</cx:pt>
          <cx:pt idx="6854">8.4518390777177181</cx:pt>
          <cx:pt idx="6855">8.6812375020890205</cx:pt>
          <cx:pt idx="6856">5.0108627121481311</cx:pt>
          <cx:pt idx="6857">6.6166516827472668</cx:pt>
          <cx:pt idx="6858">3.4050737415489962</cx:pt>
          <cx:pt idx="6859">7.8783430167894455</cx:pt>
          <cx:pt idx="6860">5.6990579852620469</cx:pt>
          <cx:pt idx="6861">8.2224406533464087</cx:pt>
          <cx:pt idx="6862">8.5665382899033737</cx:pt>
          <cx:pt idx="6863">8.1077414411607478</cx:pt>
          <cx:pt idx="6864">9.3694327752029292</cx:pt>
          <cx:pt idx="6865">6.6166516827472632</cx:pt>
          <cx:pt idx="6866">2.946276892806388</cx:pt>
          <cx:pt idx="6867">5.9284564096333545</cx:pt>
          <cx:pt idx="6868">5.928456409633351</cx:pt>
          <cx:pt idx="6869">4.7814642877768287</cx:pt>
          <cx:pt idx="6870">4.0932690146629112</cx:pt>
          <cx:pt idx="6871">10.172327260502497</cx:pt>
          <cx:pt idx="6872">7.6489445924181432</cx:pt>
          <cx:pt idx="6873">7.5342453802324965</cx:pt>
          <cx:pt idx="6874">6.2725540461903124</cx:pt>
          <cx:pt idx="6875">6.6166516827472632</cx:pt>
          <cx:pt idx="6876">7.4195461680468444</cx:pt>
          <cx:pt idx="6877">7.6489445924181432</cx:pt>
          <cx:pt idx="6878">8.9106359264603139</cx:pt>
          <cx:pt idx="6879">3.9785698024772573</cx:pt>
          <cx:pt idx="6880">3.2903745293633477</cx:pt>
          <cx:pt idx="6881">7.6489445924181485</cx:pt>
          <cx:pt idx="6882">2.8315776806207325</cx:pt>
          <cx:pt idx="6883">8.4518390777177181</cx:pt>
          <cx:pt idx="6884">7.8783430167894508</cx:pt>
          <cx:pt idx="6885">6.272554046190316</cx:pt>
          <cx:pt idx="6886">3.9785698024772591</cx:pt>
          <cx:pt idx="6887">10.401725684873808</cx:pt>
          <cx:pt idx="6888">6.5019524705616147</cx:pt>
          <cx:pt idx="6889">5.4696595608907499</cx:pt>
          <cx:pt idx="6890">2.9462768928063898</cx:pt>
          <cx:pt idx="6891">6.0431556218190083</cx:pt>
          <cx:pt idx="6892">7.9930422289750993</cx:pt>
          <cx:pt idx="6893">8.910635926460321</cx:pt>
          <cx:pt idx="6894">7.4195461680468409</cx:pt>
          <cx:pt idx="6895">7.0754485314898821</cx:pt>
          <cx:pt idx="6896">8.3371398655320643</cx:pt>
          <cx:pt idx="6897">2.6021792562494284</cx:pt>
          <cx:pt idx="6898">5.4696595608907499</cx:pt>
          <cx:pt idx="6899">7.6489445924181521</cx:pt>
          <cx:pt idx="6900">4.8961634999624808</cx:pt>
          <cx:pt idx="6901">8.5665382899033737</cx:pt>
          <cx:pt idx="6902">5.2402611365194351</cx:pt>
          <cx:pt idx="6903">3.8638705902916097</cx:pt>
          <cx:pt idx="6904">5.8137571974477025</cx:pt>
          <cx:pt idx="6905">7.9930422289751011</cx:pt>
          <cx:pt idx="6906">6.9607493193042247</cx:pt>
          <cx:pt idx="6907">10.172327260502504</cx:pt>
          <cx:pt idx="6908">6.5019524705616183</cx:pt>
          <cx:pt idx="6909">9.0253351386459837</cx:pt>
          <cx:pt idx="6910">3.863870590291608</cx:pt>
          <cx:pt idx="6911">8.1077414411607514</cx:pt>
          <cx:pt idx="6912">8.7959367142746725</cx:pt>
          <cx:pt idx="6913">4.7814642877768323</cx:pt>
          <cx:pt idx="6914">6.0431556218190083</cx:pt>
          <cx:pt idx="6915">8.681237502089008</cx:pt>
          <cx:pt idx="6916">9.7135304117598871</cx:pt>
          <cx:pt idx="6917">10.172327260502497</cx:pt>
          <cx:pt idx="6918">4.7814642877768287</cx:pt>
          <cx:pt idx="6919">9.828229623945548</cx:pt>
          <cx:pt idx="6920">9.8282296239455373</cx:pt>
          <cx:pt idx="6921">7.3048469558611853</cx:pt>
          <cx:pt idx="6922">8.2224406533464123</cx:pt>
          <cx:pt idx="6923">4.7814642877768305</cx:pt>
          <cx:pt idx="6924">6.7313508949329206</cx:pt>
          <cx:pt idx="6925">8.1077414411607602</cx:pt>
          <cx:pt idx="6926">7.7636438046037952</cx:pt>
          <cx:pt idx="6927">9.9429288361311983</cx:pt>
          <cx:pt idx="6928">6.7313508949329295</cx:pt>
          <cx:pt idx="6929">3.4050737415489962</cx:pt>
          <cx:pt idx="6930">7.6489445924181449</cx:pt>
          <cx:pt idx="6931">6.3872532583759591</cx:pt>
          <cx:pt idx="6932">9.8282296239455444</cx:pt>
          <cx:pt idx="6933">7.878343016789449</cx:pt>
          <cx:pt idx="6934">5.4696595608907428</cx:pt>
          <cx:pt idx="6935">5.9284564096333545</cx:pt>
          <cx:pt idx="6936">9.025335138645973</cx:pt>
          <cx:pt idx="6937">3.4050737415489927</cx:pt>
          <cx:pt idx="6938">5.3549603487050907</cx:pt>
          <cx:pt idx="6939">5.5843587730764019</cx:pt>
          <cx:pt idx="6940">7.5342453802324876</cx:pt>
          <cx:pt idx="6941">8.7959367142746618</cx:pt>
          <cx:pt idx="6942">8.9106359264603281</cx:pt>
          <cx:pt idx="6943">9.9429288361311929</cx:pt>
          <cx:pt idx="6944">6.0431556218190048</cx:pt>
          <cx:pt idx="6945">8.1077414411607531</cx:pt>
          <cx:pt idx="6946">8.1077414411607549</cx:pt>
          <cx:pt idx="6947">9.2547335630172789</cx:pt>
          <cx:pt idx="6948">8.2224406533464016</cx:pt>
          <cx:pt idx="6949">5.5843587730763984</cx:pt>
          <cx:pt idx="6950">6.9607493193042247</cx:pt>
          <cx:pt idx="6951">3.7491713781059488</cx:pt>
          <cx:pt idx="6952">10.287026472688153</cx:pt>
          <cx:pt idx="6953">9.5988311995742439</cx:pt>
          <cx:pt idx="6954">8.9106359264603263</cx:pt>
          <cx:pt idx="6955">7.0754485314898821</cx:pt>
          <cx:pt idx="6956">5.6990579852620469</cx:pt>
          <cx:pt idx="6957">4.8961634999624808</cx:pt>
          <cx:pt idx="6958">9.9429288361311947</cx:pt>
          <cx:pt idx="6959">4.3226674390342188</cx:pt>
          <cx:pt idx="6960">5.0108627121481346</cx:pt>
          <cx:pt idx="6961">6.8460501071185744</cx:pt>
          <cx:pt idx="6962">3.8638705902916062</cx:pt>
          <cx:pt idx="6963">7.4195461680468373</cx:pt>
          <cx:pt idx="6964">4.6667650755911749</cx:pt>
          <cx:pt idx="6965">5.0108627121481382</cx:pt>
          <cx:pt idx="6966">4.896163499962479</cx:pt>
          <cx:pt idx="6967">8.2224406533464069</cx:pt>
          <cx:pt idx="6968">5.6990579852620469</cx:pt>
          <cx:pt idx="6969">5.5843587730763984</cx:pt>
          <cx:pt idx="6970">10.172327260502501</cx:pt>
          <cx:pt idx="6971">9.8282296239455444</cx:pt>
          <cx:pt idx="6972">4.6667650755911785</cx:pt>
          <cx:pt idx="6973">10.631124109245116</cx:pt>
          <cx:pt idx="6974">7.0754485314898767</cx:pt>
          <cx:pt idx="6975">11.089920957987724</cx:pt>
          <cx:pt idx="6976">3.9785698024772609</cx:pt>
          <cx:pt idx="6977">6.3872532583759591</cx:pt>
          <cx:pt idx="6978">5.2402611365194351</cx:pt>
          <cx:pt idx="6979">9.3694327752029345</cx:pt>
          <cx:pt idx="6980">9.140034350831634</cx:pt>
          <cx:pt idx="6981">8.3371398655320501</cx:pt>
          <cx:pt idx="6982">6.7313508949329277</cx:pt>
          <cx:pt idx="6983">5.3549603487050907</cx:pt>
          <cx:pt idx="6984">4.6667650755911785</cx:pt>
          <cx:pt idx="6985">7.9930422289751011</cx:pt>
          <cx:pt idx="6986">7.190147743675535</cx:pt>
          <cx:pt idx="6987">7.0754485314898821</cx:pt>
          <cx:pt idx="6988">9.9429288361311929</cx:pt>
          <cx:pt idx="6989">7.6489445924181414</cx:pt>
          <cx:pt idx="6990">7.4195461680468373</cx:pt>
          <cx:pt idx="6991">9.8282296239455373</cx:pt>
          <cx:pt idx="6992">7.3048469558611924</cx:pt>
          <cx:pt idx="6993">7.075448531489875</cx:pt>
          <cx:pt idx="6994">6.8460501071185709</cx:pt>
          <cx:pt idx="6995">6.5019524705616112</cx:pt>
          <cx:pt idx="6996">6.0431556218190012</cx:pt>
          <cx:pt idx="6997">6.7313508949329188</cx:pt>
          <cx:pt idx="6998">5.928456409633351</cx:pt>
          <cx:pt idx="6999">8.6812375020890187</cx:pt>
          <cx:pt idx="7000">8.7959367142746618</cx:pt>
          <cx:pt idx="7001">8.7959367142746725</cx:pt>
          <cx:pt idx="7002">8.5665382899033702</cx:pt>
          <cx:pt idx="7003">4.5520658634055229</cx:pt>
          <cx:pt idx="7004">7.6489445924181432</cx:pt>
          <cx:pt idx="7005">6.6166516827472721</cx:pt>
          <cx:pt idx="7006">3.0609761049920365</cx:pt>
          <cx:pt idx="7007">9.3694327752029274</cx:pt>
          <cx:pt idx="7008">6.3872532583759645</cx:pt>
          <cx:pt idx="7009">6.1578548340046622</cx:pt>
          <cx:pt idx="7010">4.0932690146629112</cx:pt>
          <cx:pt idx="7011">3.0609761049920401</cx:pt>
          <cx:pt idx="7012">10.51642489705946</cx:pt>
          <cx:pt idx="7013">8.7959367142746618</cx:pt>
          <cx:pt idx="7014">5.5843587730764019</cx:pt>
          <cx:pt idx="7015">7.4195461680468338</cx:pt>
          <cx:pt idx="7016">5.3549603487050979</cx:pt>
          <cx:pt idx="7017">2.7168784684350804</cx:pt>
          <cx:pt idx="7018">4.6667650755911732</cx:pt>
          <cx:pt idx="7019">7.5342453802324876</cx:pt>
          <cx:pt idx="7020">3.8638705902916062</cx:pt>
          <cx:pt idx="7021">9.4841319873885901</cx:pt>
          <cx:pt idx="7022">6.9607493193042247</cx:pt>
          <cx:pt idx="7023">10.401725684873812</cx:pt>
          <cx:pt idx="7024">8.3371398655320643</cx:pt>
          <cx:pt idx="7025">7.5342453802324947</cx:pt>
          <cx:pt idx="7026">3.5197729537346447</cx:pt>
          <cx:pt idx="7027">8.1077414411607585</cx:pt>
          <cx:pt idx="7028">4.4373666512198744</cx:pt>
          <cx:pt idx="7029">6.3872532583759591</cx:pt>
          <cx:pt idx="7030">9.2547335630172807</cx:pt>
          <cx:pt idx="7031">8.7959367142746689</cx:pt>
          <cx:pt idx="7032">6.9607493193042265</cx:pt>
          <cx:pt idx="7033">9.3694327752029256</cx:pt>
          <cx:pt idx="7034">5.3549603487050961</cx:pt>
          <cx:pt idx="7035">6.6166516827472792</cx:pt>
          <cx:pt idx="7036">8.1077414411607549</cx:pt>
          <cx:pt idx="7037">5.3549603487050925</cx:pt>
          <cx:pt idx="7038">9.0253351386459837</cx:pt>
          <cx:pt idx="7039">5.4696595608907463</cx:pt>
          <cx:pt idx="7040">4.2079682268485632</cx:pt>
          <cx:pt idx="7041">3.5197729537346465</cx:pt>
          <cx:pt idx="7042">8.4518390777177164</cx:pt>
          <cx:pt idx="7043">7.99304222897511</cx:pt>
          <cx:pt idx="7044">7.5342453802324894</cx:pt>
          <cx:pt idx="7045">7.7636438046037934</cx:pt>
          <cx:pt idx="7046">8.1077414411607567</cx:pt>
          <cx:pt idx="7047">7.6489445924181449</cx:pt>
          <cx:pt idx="7048">10.172327260502506</cx:pt>
          <cx:pt idx="7049">9.1400343508316322</cx:pt>
          <cx:pt idx="7050">4.781464287776827</cx:pt>
          <cx:pt idx="7051">5.6990579852620504</cx:pt>
          <cx:pt idx="7052">9.8282296239455427</cx:pt>
          <cx:pt idx="7053">5.1255619243337867</cx:pt>
          <cx:pt idx="7054">6.1578548340046568</cx:pt>
          <cx:pt idx="7055">5.5843587730763931</cx:pt>
          <cx:pt idx="7056">4.7814642877768287</cx:pt>
          <cx:pt idx="7057">6.9607493193042211</cx:pt>
          <cx:pt idx="7058">7.1901477436755261</cx:pt>
          <cx:pt idx="7059">10.057628048316849</cx:pt>
          <cx:pt idx="7060">8.5665382899033649</cx:pt>
          <cx:pt idx="7061">5.5843587730763966</cx:pt>
          <cx:pt idx="7062">6.8460501071185744</cx:pt>
          <cx:pt idx="7063">8.4518390777177075</cx:pt>
          <cx:pt idx="7064">9.1400343508316304</cx:pt>
          <cx:pt idx="7065">10.28702647268816</cx:pt>
          <cx:pt idx="7066">9.4841319873885759</cx:pt>
          <cx:pt idx="7067">4.0932690146629129</cx:pt>
          <cx:pt idx="7068">9.5988311995742333</cx:pt>
          <cx:pt idx="7069">3.5197729537346518</cx:pt>
          <cx:pt idx="7070">8.6812375020890151</cx:pt>
          <cx:pt idx="7071">2.9462768928063845</cx:pt>
          <cx:pt idx="7072">7.7636438046037988</cx:pt>
          <cx:pt idx="7073">4.207968226848565</cx:pt>
          <cx:pt idx="7074">7.8783430167894455</cx:pt>
          <cx:pt idx="7075">8.6812375020890258</cx:pt>
          <cx:pt idx="7076">9.9429288361311983</cx:pt>
          <cx:pt idx="7077">9.8282296239455444</cx:pt>
          <cx:pt idx="7078">6.1578548340046675</cx:pt>
          <cx:pt idx="7079">7.6489445924181467</cx:pt>
          <cx:pt idx="7080">6.1578548340046586</cx:pt>
          <cx:pt idx="7081">6.3872532583759627</cx:pt>
          <cx:pt idx="7082">9.8282296239455427</cx:pt>
          <cx:pt idx="7083">4.3226674390342188</cx:pt>
          <cx:pt idx="7084">6.6166516827472668</cx:pt>
          <cx:pt idx="7085">5.5843587730763948</cx:pt>
          <cx:pt idx="7086">3.9785698024772591</cx:pt>
          <cx:pt idx="7087">3.9785698024772591</cx:pt>
          <cx:pt idx="7088">7.5342453802324965</cx:pt>
          <cx:pt idx="7089">3.5197729537346518</cx:pt>
          <cx:pt idx="7090">9.140034350831618</cx:pt>
          <cx:pt idx="7091">5.3549603487050907</cx:pt>
          <cx:pt idx="7092">3.9785698024772556</cx:pt>
          <cx:pt idx="7093">2.0286831953211681</cx:pt>
          <cx:pt idx="7094">5.2402611365194387</cx:pt>
          <cx:pt idx="7095">3.0609761049920383</cx:pt>
          <cx:pt idx="7096">7.1901477436755297</cx:pt>
          <cx:pt idx="7097">7.9930422289751082</cx:pt>
          <cx:pt idx="7098">3.9785698024772591</cx:pt>
          <cx:pt idx="7099">5.6990579852620522</cx:pt>
          <cx:pt idx="7100">4.4373666512198655</cx:pt>
          <cx:pt idx="7101">8.5665382899033684</cx:pt>
          <cx:pt idx="7102">5.0108627121481382</cx:pt>
          <cx:pt idx="7103">8.910635926460321</cx:pt>
          <cx:pt idx="7104">3.9785698024772573</cx:pt>
          <cx:pt idx="7105">8.1077414411607478</cx:pt>
          <cx:pt idx="7106">8.7959367142746725</cx:pt>
          <cx:pt idx="7107">10.057628048316857</cx:pt>
          <cx:pt idx="7108">8.5665382899033613</cx:pt>
          <cx:pt idx="7109">4.6667650755911767</cx:pt>
          <cx:pt idx="7110">5.1255619243337884</cx:pt>
          <cx:pt idx="7111">8.5665382899033702</cx:pt>
          <cx:pt idx="7112">5.928456409633351</cx:pt>
          <cx:pt idx="7113">7.5342453802324876</cx:pt>
          <cx:pt idx="7114">5.6990579852620522</cx:pt>
          <cx:pt idx="7115">5.8137571974477025</cx:pt>
          <cx:pt idx="7116">8.6812375020890169</cx:pt>
          <cx:pt idx="7117">8.5665382899033684</cx:pt>
          <cx:pt idx="7118">6.3872532583759609</cx:pt>
          <cx:pt idx="7119">8.7959367142746618</cx:pt>
          <cx:pt idx="7120">8.6812375020890169</cx:pt>
          <cx:pt idx="7121">10.401725684873812</cx:pt>
          <cx:pt idx="7122">9.3694327752029345</cx:pt>
          <cx:pt idx="7123">9.5988311995742386</cx:pt>
          <cx:pt idx="7124">8.5665382899033737</cx:pt>
          <cx:pt idx="7125">4.8961634999624826</cx:pt>
          <cx:pt idx="7126">9.8282296239455427</cx:pt>
          <cx:pt idx="7127">9.5988311995742333</cx:pt>
          <cx:pt idx="7128">7.5342453802324894</cx:pt>
          <cx:pt idx="7129">7.5342453802324929</cx:pt>
          <cx:pt idx="7130">8.4518390777177164</cx:pt>
          <cx:pt idx="7131">7.6489445924181378</cx:pt>
          <cx:pt idx="7132">9.2547335630172878</cx:pt>
          <cx:pt idx="7133">5.9284564096333563</cx:pt>
          <cx:pt idx="7134">7.6489445924181396</cx:pt>
          <cx:pt idx="7135">8.5665382899033578</cx:pt>
          <cx:pt idx="7136">5.2402611365194351</cx:pt>
          <cx:pt idx="7137">6.1578548340046657</cx:pt>
          <cx:pt idx="7138">9.3694327752029363</cx:pt>
          <cx:pt idx="7139">9.2547335630172736</cx:pt>
          <cx:pt idx="7140">4.5520658634055229</cx:pt>
          <cx:pt idx="7141">9.1400343508316286</cx:pt>
          <cx:pt idx="7142">9.8282296239455444</cx:pt>
          <cx:pt idx="7143">5.5843587730763948</cx:pt>
          <cx:pt idx="7144">8.910635926460321</cx:pt>
          <cx:pt idx="7145">9.025335138645973</cx:pt>
          <cx:pt idx="7146">6.96074931930423</cx:pt>
          <cx:pt idx="7147">3.8638705902916044</cx:pt>
          <cx:pt idx="7148">3.0609761049920401</cx:pt>
          <cx:pt idx="7149">4.2079682268485632</cx:pt>
          <cx:pt idx="7150">8.4518390777177093</cx:pt>
          <cx:pt idx="7151">10.86052253361642</cx:pt>
          <cx:pt idx="7152">7.9930422289751011</cx:pt>
          <cx:pt idx="7153">7.5342453802324965</cx:pt>
          <cx:pt idx="7154">6.6166516827472721</cx:pt>
          <cx:pt idx="7155">7.4195461680468355</cx:pt>
          <cx:pt idx="7156">9.8282296239455373</cx:pt>
          <cx:pt idx="7157">5.8137571974477025</cx:pt>
          <cx:pt idx="7158">8.2224406533464087</cx:pt>
          <cx:pt idx="7159">10.172327260502501</cx:pt>
          <cx:pt idx="7160">5.6990579852620469</cx:pt>
          <cx:pt idx="7161">9.5988311995742404</cx:pt>
          <cx:pt idx="7162">2.9462768928063898</cx:pt>
          <cx:pt idx="7163">6.9607493193042265</cx:pt>
          <cx:pt idx="7164">9.5988311995742279</cx:pt>
          <cx:pt idx="7165">7.3048469558611924</cx:pt>
          <cx:pt idx="7166">9.4841319873885919</cx:pt>
          <cx:pt idx="7167">8.1077414411607602</cx:pt>
          <cx:pt idx="7168">5.6990579852620558</cx:pt>
          <cx:pt idx="7169">8.5665382899033578</cx:pt>
          <cx:pt idx="7170">4.5520658634055247</cx:pt>
          <cx:pt idx="7171">5.9284564096333545</cx:pt>
          <cx:pt idx="7172">8.4518390777177093</cx:pt>
          <cx:pt idx="7173">9.1400343508316251</cx:pt>
          <cx:pt idx="7174">9.7135304117598871</cx:pt>
          <cx:pt idx="7175">3.9785698024772556</cx:pt>
          <cx:pt idx="7176">6.3872532583759662</cx:pt>
          <cx:pt idx="7177">5.6990579852620504</cx:pt>
          <cx:pt idx="7178">3.1756753171776921</cx:pt>
          <cx:pt idx="7179">8.1077414411607567</cx:pt>
          <cx:pt idx="7180">5.5843587730763966</cx:pt>
          <cx:pt idx="7181">8.5665382899033613</cx:pt>
          <cx:pt idx="7182">9.2547335630172753</cx:pt>
          <cx:pt idx="7183">8.1077414411607478</cx:pt>
          <cx:pt idx="7184">6.3872532583759645</cx:pt>
          <cx:pt idx="7185">5.1255619243337867</cx:pt>
          <cx:pt idx="7186">6.0431556218190048</cx:pt>
          <cx:pt idx="7187">3.5197729537346447</cx:pt>
          <cx:pt idx="7188">9.025335138645973</cx:pt>
          <cx:pt idx="7189">9.0253351386459695</cx:pt>
          <cx:pt idx="7190">5.9284564096333545</cx:pt>
          <cx:pt idx="7191">8.4518390777177146</cx:pt>
          <cx:pt idx="7192">7.3048469558611853</cx:pt>
          <cx:pt idx="7193">5.2402611365194423</cx:pt>
          <cx:pt idx="7194">8.4518390777177057</cx:pt>
          <cx:pt idx="7195">9.8282296239455427</cx:pt>
          <cx:pt idx="7196">8.9106359264603263</cx:pt>
          <cx:pt idx="7197">9.2547335630172807</cx:pt>
          <cx:pt idx="7198">8.6812375020890151</cx:pt>
          <cx:pt idx="7199">5.9284564096333527</cx:pt>
          <cx:pt idx="7200">5.8137571974477025</cx:pt>
          <cx:pt idx="7201">3.9785698024772591</cx:pt>
          <cx:pt idx="7202">9.4841319873885919</cx:pt>
          <cx:pt idx="7203">6.8460501071185744</cx:pt>
          <cx:pt idx="7204">8.6812375020890169</cx:pt>
          <cx:pt idx="7205">4.8961634999624808</cx:pt>
          <cx:pt idx="7206">9.9429288361311929</cx:pt>
          <cx:pt idx="7207">7.5342453802324929</cx:pt>
          <cx:pt idx="7208">7.7636438046037952</cx:pt>
          <cx:pt idx="7209">3.1756753171776904</cx:pt>
          <cx:pt idx="7210">5.8137571974476971</cx:pt>
          <cx:pt idx="7211">10.401725684873805</cx:pt>
          <cx:pt idx="7212">8.3371398655320554</cx:pt>
          <cx:pt idx="7213">7.3048469558611835</cx:pt>
          <cx:pt idx="7214">9.5988311995742404</cx:pt>
          <cx:pt idx="7215">10.631124109245116</cx:pt>
          <cx:pt idx="7216">4.0932690146629112</cx:pt>
          <cx:pt idx="7217">8.4518390777177093</cx:pt>
          <cx:pt idx="7218">9.3694327752029292</cx:pt>
          <cx:pt idx="7219">9.3694327752029363</cx:pt>
          <cx:pt idx="7220">10.287026472688153</cx:pt>
          <cx:pt idx="7221">7.3048469558611924</cx:pt>
          <cx:pt idx="7222">3.5197729537346465</cx:pt>
          <cx:pt idx="7223">6.1578548340046568</cx:pt>
          <cx:pt idx="7224">10.860522533616413</cx:pt>
          <cx:pt idx="7225">8.1077414411607514</cx:pt>
          <cx:pt idx="7226">5.0108627121481346</cx:pt>
          <cx:pt idx="7227">5.8137571974477007</cx:pt>
          <cx:pt idx="7228">6.6166516827472739</cx:pt>
          <cx:pt idx="7229">3.8638705902916044</cx:pt>
          <cx:pt idx="7230">8.6812375020890205</cx:pt>
          <cx:pt idx="7231">9.4841319873885812</cx:pt>
          <cx:pt idx="7232">7.5342453802324982</cx:pt>
          <cx:pt idx="7233">3.8638705902916133</cx:pt>
          <cx:pt idx="7234">8.681237502089008</cx:pt>
          <cx:pt idx="7235">8.2224406533463998</cx:pt>
          <cx:pt idx="7236">7.534245380232484</cx:pt>
          <cx:pt idx="7237">8.6812375020890205</cx:pt>
          <cx:pt idx="7238">7.7636438046037934</cx:pt>
          <cx:pt idx="7239">4.3226674390342135</cx:pt>
          <cx:pt idx="7240">10.172327260502501</cx:pt>
          <cx:pt idx="7241">6.6166516827472668</cx:pt>
          <cx:pt idx="7242">9.5988311995742279</cx:pt>
          <cx:pt idx="7243">9.3694327752029274</cx:pt>
          <cx:pt idx="7244">7.3048469558611888</cx:pt>
          <cx:pt idx="7245">8.4518390777177199</cx:pt>
          <cx:pt idx="7246">7.6489445924181378</cx:pt>
          <cx:pt idx="7247">7.4195461680468426</cx:pt>
          <cx:pt idx="7248">7.9930422289751046</cx:pt>
          <cx:pt idx="7249">4.5520658634055247</cx:pt>
          <cx:pt idx="7250">6.6166516827472739</cx:pt>
          <cx:pt idx="7251">9.7135304117598924</cx:pt>
          <cx:pt idx="7252">7.7636438046037934</cx:pt>
          <cx:pt idx="7253">8.7959367142746672</cx:pt>
          <cx:pt idx="7254">5.3549603487050907</cx:pt>
          <cx:pt idx="7255">8.4518390777177057</cx:pt>
          <cx:pt idx="7256">4.0932690146629094</cx:pt>
          <cx:pt idx="7257">5.6990579852620433</cx:pt>
          <cx:pt idx="7258">8.2224406533464158</cx:pt>
          <cx:pt idx="7259">3.5197729537346518</cx:pt>
          <cx:pt idx="7260">6.8460501071185709</cx:pt>
          <cx:pt idx="7261">8.7959367142746654</cx:pt>
          <cx:pt idx="7262">4.0932690146629129</cx:pt>
          <cx:pt idx="7263">9.1400343508316286</cx:pt>
          <cx:pt idx="7264">4.7814642877768305</cx:pt>
          <cx:pt idx="7265">6.1578548340046568</cx:pt>
          <cx:pt idx="7266">3.7491713781059559</cx:pt>
          <cx:pt idx="7267">7.5342453802324894</cx:pt>
          <cx:pt idx="7268">6.1578548340046586</cx:pt>
          <cx:pt idx="7269">3.4050737415489944</cx:pt>
          <cx:pt idx="7270">3.0609761049920383</cx:pt>
          <cx:pt idx="7271">5.2402611365194387</cx:pt>
          <cx:pt idx="7272">1.7992847709498656</cx:pt>
          <cx:pt idx="7273">5.5843587730763913</cx:pt>
          <cx:pt idx="7274">9.3694327752029221</cx:pt>
          <cx:pt idx="7275">7.7636438046038005</cx:pt>
          <cx:pt idx="7276">6.3872532583759662</cx:pt>
          <cx:pt idx="7277">9.1400343508316304</cx:pt>
          <cx:pt idx="7278">9.0253351386459695</cx:pt>
          <cx:pt idx="7279">4.7814642877768323</cx:pt>
          <cx:pt idx="7280">6.2725540461903178</cx:pt>
          <cx:pt idx="7281">8.9106359264603316</cx:pt>
          <cx:pt idx="7282">4.781464287776827</cx:pt>
          <cx:pt idx="7283">7.0754485314898856</cx:pt>
          <cx:pt idx="7284">5.8137571974477025</cx:pt>
          <cx:pt idx="7285">6.043155621819003</cx:pt>
          <cx:pt idx="7286">5.0108627121481382</cx:pt>
          <cx:pt idx="7287">9.7135304117598977</cx:pt>
          <cx:pt idx="7288">7.3048469558611924</cx:pt>
          <cx:pt idx="7289">2.8315776806207342</cx:pt>
          <cx:pt idx="7290">5.5843587730763966</cx:pt>
          <cx:pt idx="7291">6.96074931930423</cx:pt>
          <cx:pt idx="7292">6.9607493193042247</cx:pt>
          <cx:pt idx="7293">5.2402611365194405</cx:pt>
          <cx:pt idx="7294">9.4841319873885848</cx:pt>
          <cx:pt idx="7295">3.6344721659203039</cx:pt>
          <cx:pt idx="7296">10.631124109245109</cx:pt>
          <cx:pt idx="7297">5.9284564096333616</cx:pt>
          <cx:pt idx="7298">8.4518390777177093</cx:pt>
          <cx:pt idx="7299">5.469659560890741</cx:pt>
          <cx:pt idx="7300">9.3694327752029221</cx:pt>
          <cx:pt idx="7301">6.8460501071185709</cx:pt>
          <cx:pt idx="7302">9.9429288361311929</cx:pt>
          <cx:pt idx="7303">8.1077414411607567</cx:pt>
          <cx:pt idx="7304">3.863870590291608</cx:pt>
          <cx:pt idx="7305">9.0253351386459677</cx:pt>
          <cx:pt idx="7306">8.6812375020890258</cx:pt>
          <cx:pt idx="7307">4.3226674390342188</cx:pt>
          <cx:pt idx="7308">5.1255619243337849</cx:pt>
          <cx:pt idx="7309">6.3872532583759591</cx:pt>
          <cx:pt idx="7310">7.7636438046038041</cx:pt>
          <cx:pt idx="7311">8.1077414411607549</cx:pt>
          <cx:pt idx="7312">9.828229623945548</cx:pt>
          <cx:pt idx="7313">6.8460501071185744</cx:pt>
          <cx:pt idx="7314">5.4696595608907392</cx:pt>
          <cx:pt idx="7315">8.6812375020890151</cx:pt>
          <cx:pt idx="7316">6.7313508949329224</cx:pt>
          <cx:pt idx="7317">4.2079682268485632</cx:pt>
          <cx:pt idx="7318">5.3549603487050907</cx:pt>
          <cx:pt idx="7319">10.401725684873801</cx:pt>
          <cx:pt idx="7320">9.2547335630172842</cx:pt>
          <cx:pt idx="7321">8.4518390777177128</cx:pt>
          <cx:pt idx="7322">6.7313508949329224</cx:pt>
          <cx:pt idx="7323">10.51642489705946</cx:pt>
          <cx:pt idx="7324">4.8961634999624826</cx:pt>
          <cx:pt idx="7325">6.9607493193042318</cx:pt>
          <cx:pt idx="7326">9.3694327752029363</cx:pt>
          <cx:pt idx="7327">3.5197729537346447</cx:pt>
          <cx:pt idx="7328">7.5342453802324894</cx:pt>
          <cx:pt idx="7329">10.057628048316841</cx:pt>
          <cx:pt idx="7330">8.6812375020890258</cx:pt>
          <cx:pt idx="7331">3.1756753171776921</cx:pt>
          <cx:pt idx="7332">3.7491713781059559</cx:pt>
          <cx:pt idx="7333">9.1400343508316286</cx:pt>
          <cx:pt idx="7334">10.287026472688151</cx:pt>
          <cx:pt idx="7335">5.0108627121481328</cx:pt>
          <cx:pt idx="7336">6.6166516827472721</cx:pt>
          <cx:pt idx="7337">10.631124109245112</cx:pt>
          <cx:pt idx="7338">7.1901477436755403</cx:pt>
          <cx:pt idx="7339">7.7636438046037952</cx:pt>
          <cx:pt idx="7340">8.5665382899033578</cx:pt>
          <cx:pt idx="7341">8.1077414411607531</cx:pt>
          <cx:pt idx="7342">8.451839077717711</cx:pt>
          <cx:pt idx="7343">5.1255619243337867</cx:pt>
          <cx:pt idx="7344">9.0253351386459819</cx:pt>
          <cx:pt idx="7345">8.7959367142746725</cx:pt>
          <cx:pt idx="7346">6.8460501071185691</cx:pt>
          <cx:pt idx="7347">5.9284564096333545</cx:pt>
          <cx:pt idx="7348">7.3048469558611799</cx:pt>
          <cx:pt idx="7349">8.4518390777177164</cx:pt>
          <cx:pt idx="7350">3.6344721659203056</cx:pt>
          <cx:pt idx="7351">6.9607493193042247</cx:pt>
          <cx:pt idx="7352">7.7636438046038005</cx:pt>
          <cx:pt idx="7353">5.1255619243337884</cx:pt>
          <cx:pt idx="7354">6.6166516827472632</cx:pt>
          <cx:pt idx="7355">4.6667650755911767</cx:pt>
          <cx:pt idx="7356">6.6166516827472703</cx:pt>
          <cx:pt idx="7357">3.9785698024772591</cx:pt>
          <cx:pt idx="7358">8.9106359264603192</cx:pt>
          <cx:pt idx="7359">8.2224406533464087</cx:pt>
          <cx:pt idx="7360">8.6812375020890258</cx:pt>
          <cx:pt idx="7361">7.8783430167894561</cx:pt>
          <cx:pt idx="7362">6.7313508949329242</cx:pt>
          <cx:pt idx="7363">9.8282296239455338</cx:pt>
          <cx:pt idx="7364">6.9607493193042247</cx:pt>
          <cx:pt idx="7365">4.8961634999624772</cx:pt>
          <cx:pt idx="7366">7.7636438046038005</cx:pt>
          <cx:pt idx="7367">7.8783430167894561</cx:pt>
          <cx:pt idx="7368">4.207968226848565</cx:pt>
          <cx:pt idx="7369">4.5520658634055211</cx:pt>
          <cx:pt idx="7370">6.1578548340046586</cx:pt>
          <cx:pt idx="7371">10.51642489705946</cx:pt>
          <cx:pt idx="7372">3.6344721659203003</cx:pt>
          <cx:pt idx="7373">7.0754485314898892</cx:pt>
          <cx:pt idx="7374">9.3694327752029221</cx:pt>
          <cx:pt idx="7375">4.207968226848565</cx:pt>
          <cx:pt idx="7376">8.7959367142746618</cx:pt>
          <cx:pt idx="7377">8.1077414411607567</cx:pt>
          <cx:pt idx="7378">6.9607493193042371</cx:pt>
          <cx:pt idx="7379">6.0431556218190066</cx:pt>
          <cx:pt idx="7380">8.2224406533464105</cx:pt>
          <cx:pt idx="7381">9.4841319873885759</cx:pt>
          <cx:pt idx="7382">8.3371398655320661</cx:pt>
          <cx:pt idx="7383">7.6489445924181485</cx:pt>
          <cx:pt idx="7384">8.4518390777177146</cx:pt>
          <cx:pt idx="7385">9.9429288361311894</cx:pt>
          <cx:pt idx="7386">8.5665382899033578</cx:pt>
          <cx:pt idx="7387">10.05762804831685</cx:pt>
          <cx:pt idx="7388">7.0754485314898821</cx:pt>
          <cx:pt idx="7389">4.2079682268485614</cx:pt>
          <cx:pt idx="7390">10.287026472688156</cx:pt>
          <cx:pt idx="7391">7.9930422289751011</cx:pt>
          <cx:pt idx="7392">9.3694327752029363</cx:pt>
          <cx:pt idx="7393">7.3048469558611924</cx:pt>
          <cx:pt idx="7394">5.9284564096333598</cx:pt>
          <cx:pt idx="7395">3.0609761049920365</cx:pt>
          <cx:pt idx="7396">9.9429288361311876</cx:pt>
          <cx:pt idx="7397">7.7636438046037988</cx:pt>
          <cx:pt idx="7398">5.6990579852620522</cx:pt>
          <cx:pt idx="7399">5.4696595608907463</cx:pt>
          <cx:pt idx="7400">5.2402611365194405</cx:pt>
          <cx:pt idx="7401">5.8137571974476971</cx:pt>
          <cx:pt idx="7402">8.7959367142746672</cx:pt>
          <cx:pt idx="7403">7.878343016789449</cx:pt>
          <cx:pt idx="7404">6.846050107118578</cx:pt>
          <cx:pt idx="7405">9.3694327752029309</cx:pt>
          <cx:pt idx="7406">5.4696595608907463</cx:pt>
          <cx:pt idx="7407">9.8282296239455516</cx:pt>
          <cx:pt idx="7408">8.9106359264603174</cx:pt>
          <cx:pt idx="7409">6.6166516827472792</cx:pt>
          <cx:pt idx="7410">6.9607493193042336</cx:pt>
          <cx:pt idx="7411">3.51977295373465</cx:pt>
          <cx:pt idx="7412">3.1756753171776886</cx:pt>
          <cx:pt idx="7413">5.2402611365194423</cx:pt>
          <cx:pt idx="7414">8.3371398655320625</cx:pt>
          <cx:pt idx="7415">6.2725540461903089</cx:pt>
          <cx:pt idx="7416">2.4874800440637781</cx:pt>
          <cx:pt idx="7417">7.3048469558611924</cx:pt>
          <cx:pt idx="7418">10.51642489705946</cx:pt>
          <cx:pt idx="7419">3.9785698024772591</cx:pt>
          <cx:pt idx="7420">9.2547335630172789</cx:pt>
          <cx:pt idx="7421">2.7168784684350769</cx:pt>
          <cx:pt idx="7422">8.9106359264603228</cx:pt>
          <cx:pt idx="7423">4.4373666512198673</cx:pt>
          <cx:pt idx="7424">9.1400343508316269</cx:pt>
          <cx:pt idx="7425">7.5342453802324876</cx:pt>
          <cx:pt idx="7426">7.8783430167894544</cx:pt>
          <cx:pt idx="7427">7.0754485314898767</cx:pt>
          <cx:pt idx="7428">9.4841319873885812</cx:pt>
          <cx:pt idx="7429">5.1255619243337849</cx:pt>
          <cx:pt idx="7430">8.1077414411607567</cx:pt>
          <cx:pt idx="7431">6.96074931930423</cx:pt>
          <cx:pt idx="7432">4.4373666512198655</cx:pt>
          <cx:pt idx="7433">10.057628048316845</cx:pt>
          <cx:pt idx="7434">7.6489445924181449</cx:pt>
          <cx:pt idx="7435">4.5520658634055229</cx:pt>
          <cx:pt idx="7436">9.8282296239455427</cx:pt>
          <cx:pt idx="7437">8.1077414411607602</cx:pt>
          <cx:pt idx="7438">5.2402611365194351</cx:pt>
          <cx:pt idx="7439">8.7959367142746796</cx:pt>
          <cx:pt idx="7440">3.6344721659203003</cx:pt>
          <cx:pt idx="7441">6.8460501071185744</cx:pt>
          <cx:pt idx="7442">7.9930422289751046</cx:pt>
          <cx:pt idx="7443">4.896163499962479</cx:pt>
          <cx:pt idx="7444">9.4841319873885919</cx:pt>
          <cx:pt idx="7445">8.1077414411607531</cx:pt>
          <cx:pt idx="7446">9.9429288361311947</cx:pt>
          <cx:pt idx="7447">9.7135304117598888</cx:pt>
          <cx:pt idx="7448">9.7135304117598853</cx:pt>
          <cx:pt idx="7449">8.5665382899033684</cx:pt>
          <cx:pt idx="7450">4.7814642877768359</cx:pt>
          <cx:pt idx="7451">9.9429288361311983</cx:pt>
          <cx:pt idx="7452">6.5019524705616165</cx:pt>
          <cx:pt idx="7453">7.3048469558611817</cx:pt>
          <cx:pt idx="7454">7.3048469558611817</cx:pt>
          <cx:pt idx="7455">9.3694327752029398</cx:pt>
          <cx:pt idx="7456">8.2224406533464087</cx:pt>
          <cx:pt idx="7457">7.6489445924181414</cx:pt>
          <cx:pt idx="7458">2.143382407506822</cx:pt>
          <cx:pt idx="7459">8.9106359264603263</cx:pt>
          <cx:pt idx="7460">5.1255619243337902</cx:pt>
          <cx:pt idx="7461">4.2079682268485596</cx:pt>
          <cx:pt idx="7462">7.3048469558611782</cx:pt>
          <cx:pt idx="7463">5.9284564096333563</cx:pt>
          <cx:pt idx="7464">8.9106359264603245</cx:pt>
          <cx:pt idx="7465">7.4195461680468338</cx:pt>
          <cx:pt idx="7466">9.2547335630172771</cx:pt>
          <cx:pt idx="7467">5.2402611365194369</cx:pt>
          <cx:pt idx="7468">7.3048469558611924</cx:pt>
          <cx:pt idx="7469">3.5197729537346483</cx:pt>
          <cx:pt idx="7470">9.7135304117598924</cx:pt>
          <cx:pt idx="7471">3.6344721659203056</cx:pt>
          <cx:pt idx="7472">4.0932690146629076</cx:pt>
          <cx:pt idx="7473">9.5988311995742333</cx:pt>
          <cx:pt idx="7474">9.9429288361311947</cx:pt>
          <cx:pt idx="7475">4.4373666512198673</cx:pt>
          <cx:pt idx="7476">5.1255619243337867</cx:pt>
          <cx:pt idx="7477">7.8783430167894544</cx:pt>
          <cx:pt idx="7478">5.4696595608907428</cx:pt>
          <cx:pt idx="7479">8.6812375020890258</cx:pt>
          <cx:pt idx="7480">8.3371398655320643</cx:pt>
          <cx:pt idx="7481">9.4841319873885759</cx:pt>
          <cx:pt idx="7482">5.5843587730764019</cx:pt>
          <cx:pt idx="7483">7.7636438046037934</cx:pt>
          <cx:pt idx="7484">8.9106359264603174</cx:pt>
          <cx:pt idx="7485">9.2547335630172842</cx:pt>
          <cx:pt idx="7486">5.2402611365194351</cx:pt>
          <cx:pt idx="7487">10.172327260502501</cx:pt>
          <cx:pt idx="7488">8.1077414411607602</cx:pt>
          <cx:pt idx="7489">8.2224406533464069</cx:pt>
          <cx:pt idx="7490">4.5520658634055229</cx:pt>
          <cx:pt idx="7491">6.6166516827472686</cx:pt>
          <cx:pt idx="7492">6.9607493193042247</cx:pt>
          <cx:pt idx="7493">8.1077414411607585</cx:pt>
          <cx:pt idx="7494">4.3226674390342188</cx:pt>
          <cx:pt idx="7495">7.9930422289751046</cx:pt>
          <cx:pt idx="7496">7.4195461680468338</cx:pt>
          <cx:pt idx="7497">7.0754485314898874</cx:pt>
          <cx:pt idx="7498">7.878343016789449</cx:pt>
          <cx:pt idx="7499">7.8783430167894579</cx:pt>
          <cx:pt idx="7500">7.8783430167894544</cx:pt>
          <cx:pt idx="7501">4.3226674390342188</cx:pt>
          <cx:pt idx="7502">8.9106359264603174</cx:pt>
          <cx:pt idx="7503">3.9785698024772556</cx:pt>
          <cx:pt idx="7504">9.1400343508316357</cx:pt>
          <cx:pt idx="7505">8.3371398655320643</cx:pt>
          <cx:pt idx="7506">3.8638705902916097</cx:pt>
          <cx:pt idx="7507">3.9785698024772609</cx:pt>
          <cx:pt idx="7508">4.6667650755911767</cx:pt>
          <cx:pt idx="7509">6.2725540461903178</cx:pt>
          <cx:pt idx="7510">8.4518390777177093</cx:pt>
          <cx:pt idx="7511">5.2402611365194351</cx:pt>
          <cx:pt idx="7512">9.8282296239455409</cx:pt>
          <cx:pt idx="7513">7.0754485314898856</cx:pt>
          <cx:pt idx="7514">8.6812375020890151</cx:pt>
          <cx:pt idx="7515">8.6812375020890205</cx:pt>
          <cx:pt idx="7516">7.6489445924181503</cx:pt>
          <cx:pt idx="7517">8.3371398655320625</cx:pt>
          <cx:pt idx="7518">9.5988311995742404</cx:pt>
          <cx:pt idx="7519">5.8137571974477043</cx:pt>
          <cx:pt idx="7520">8.1077414411607531</cx:pt>
          <cx:pt idx="7521">6.5019524705616165</cx:pt>
          <cx:pt idx="7522">9.2547335630172789</cx:pt>
          <cx:pt idx="7523">8.1077414411607478</cx:pt>
          <cx:pt idx="7524">10.057628048316849</cx:pt>
          <cx:pt idx="7525">10.172327260502504</cx:pt>
          <cx:pt idx="7526">5.5843587730763948</cx:pt>
          <cx:pt idx="7527">9.9429288361311947</cx:pt>
          <cx:pt idx="7528">4.7814642877768287</cx:pt>
          <cx:pt idx="7529">4.3226674390342223</cx:pt>
          <cx:pt idx="7530">6.3872532583759662</cx:pt>
          <cx:pt idx="7531">6.5019524705616218</cx:pt>
          <cx:pt idx="7532">4.6667650755911785</cx:pt>
          <cx:pt idx="7533">3.5197729537346518</cx:pt>
          <cx:pt idx="7534">7.9930422289751046</cx:pt>
          <cx:pt idx="7535">6.2725540461903124</cx:pt>
          <cx:pt idx="7536">3.6344721659202985</cx:pt>
          <cx:pt idx="7537">9.7135304117598924</cx:pt>
          <cx:pt idx="7538">6.6166516827472721</cx:pt>
          <cx:pt idx="7539">6.1578548340046586</cx:pt>
          <cx:pt idx="7540">4.2079682268485596</cx:pt>
          <cx:pt idx="7541">5.4696595608907463</cx:pt>
          <cx:pt idx="7542">5.6990579852620469</cx:pt>
          <cx:pt idx="7543">7.5342453802324965</cx:pt>
          <cx:pt idx="7544">8.6812375020890133</cx:pt>
          <cx:pt idx="7545">3.5197729537346518</cx:pt>
          <cx:pt idx="7546">8.910635926460321</cx:pt>
          <cx:pt idx="7547">4.2079682268485632</cx:pt>
          <cx:pt idx="7548">9.5988311995742333</cx:pt>
          <cx:pt idx="7549">6.3872532583759662</cx:pt>
          <cx:pt idx="7550">7.5342453802324947</cx:pt>
          <cx:pt idx="7551">7.3048469558611853</cx:pt>
          <cx:pt idx="7552">5.3549603487050907</cx:pt>
          <cx:pt idx="7553">9.0253351386459766</cx:pt>
          <cx:pt idx="7554">8.6812375020890205</cx:pt>
          <cx:pt idx="7555">9.5988311995742386</cx:pt>
          <cx:pt idx="7556">8.2224406533464016</cx:pt>
          <cx:pt idx="7557">6.8460501071185744</cx:pt>
          <cx:pt idx="7558">8.4518390777177093</cx:pt>
          <cx:pt idx="7559">3.9785698024772591</cx:pt>
          <cx:pt idx="7560">7.5342453802324929</cx:pt>
          <cx:pt idx="7561">4.0932690146629112</cx:pt>
          <cx:pt idx="7562">9.2547335630172753</cx:pt>
          <cx:pt idx="7563">6.8460501071185744</cx:pt>
          <cx:pt idx="7564">4.6667650755911803</cx:pt>
          <cx:pt idx="7565">6.5019524705616183</cx:pt>
          <cx:pt idx="7566">8.7959367142746618</cx:pt>
          <cx:pt idx="7567">5.1255619243337831</cx:pt>
          <cx:pt idx="7568">9.9429288361312</cx:pt>
          <cx:pt idx="7569">7.4195461680468338</cx:pt>
          <cx:pt idx="7570">8.6812375020890133</cx:pt>
          <cx:pt idx="7571">5.0108627121481346</cx:pt>
          <cx:pt idx="7572">9.0253351386459659</cx:pt>
          <cx:pt idx="7573">7.878343016789449</cx:pt>
          <cx:pt idx="7574">7.5342453802324911</cx:pt>
          <cx:pt idx="7575">2.8315776806207342</cx:pt>
          <cx:pt idx="7576">7.7636438046037952</cx:pt>
          <cx:pt idx="7577">4.4373666512198655</cx:pt>
          <cx:pt idx="7578">7.7636438046038005</cx:pt>
          <cx:pt idx="7579">10.287026472688156</cx:pt>
          <cx:pt idx="7580">6.2725540461903107</cx:pt>
          <cx:pt idx="7581">4.3226674390342188</cx:pt>
          <cx:pt idx="7582">7.7636438046037988</cx:pt>
          <cx:pt idx="7583">10.172327260502504</cx:pt>
          <cx:pt idx="7584">5.4696595608907392</cx:pt>
          <cx:pt idx="7585">3.7491713781059488</cx:pt>
          <cx:pt idx="7586">2.9462768928063863</cx:pt>
          <cx:pt idx="7587">6.2725540461903089</cx:pt>
          <cx:pt idx="7588">10.287026472688156</cx:pt>
          <cx:pt idx="7589">4.896163499962479</cx:pt>
          <cx:pt idx="7590">4.781464287776827</cx:pt>
          <cx:pt idx="7591">9.9429288361312</cx:pt>
          <cx:pt idx="7592">3.6344721659202985</cx:pt>
          <cx:pt idx="7593">7.0754485314898785</cx:pt>
          <cx:pt idx="7594">7.304846955861187</cx:pt>
          <cx:pt idx="7595">9.7135304117598888</cx:pt>
          <cx:pt idx="7596">9.8282296239455391</cx:pt>
          <cx:pt idx="7597">9.0253351386459837</cx:pt>
          <cx:pt idx="7598">9.8282296239455444</cx:pt>
          <cx:pt idx="7599">9.2547335630172807</cx:pt>
          <cx:pt idx="7600">5.3549603487050872</cx:pt>
          <cx:pt idx="7601">7.7636438046037899</cx:pt>
          <cx:pt idx="7602">3.51977295373465</cx:pt>
          <cx:pt idx="7603">10.745823321430764</cx:pt>
          <cx:pt idx="7604">9.9429288361311894</cx:pt>
          <cx:pt idx="7605">10.287026472688151</cx:pt>
          <cx:pt idx="7606">8.2224406533464087</cx:pt>
          <cx:pt idx="7607">5.8137571974476989</cx:pt>
          <cx:pt idx="7608">10.51642489705946</cx:pt>
          <cx:pt idx="7609">8.3371398655320679</cx:pt>
          <cx:pt idx="7610">10.057628048316845</cx:pt>
          <cx:pt idx="7611">8.2224406533464034</cx:pt>
          <cx:pt idx="7612">7.7636438046038005</cx:pt>
          <cx:pt idx="7613">5.1255619243337884</cx:pt>
          <cx:pt idx="7614">6.9607493193042265</cx:pt>
          <cx:pt idx="7615">6.0431556218190101</cx:pt>
          <cx:pt idx="7616">10.057628048316849</cx:pt>
          <cx:pt idx="7617">8.7959367142746707</cx:pt>
          <cx:pt idx="7618">6.2725540461903124</cx:pt>
          <cx:pt idx="7619">6.7313508949329188</cx:pt>
          <cx:pt idx="7620">10.057628048316845</cx:pt>
          <cx:pt idx="7621">8.5665382899033613</cx:pt>
          <cx:pt idx="7622">5.3549603487050872</cx:pt>
          <cx:pt idx="7623">8.2224406533464087</cx:pt>
          <cx:pt idx="7624">8.9106359264603139</cx:pt>
          <cx:pt idx="7625">8.910635926460321</cx:pt>
          <cx:pt idx="7626">9.2547335630172878</cx:pt>
          <cx:pt idx="7627">8.9106359264603245</cx:pt>
          <cx:pt idx="7628">9.4841319873885812</cx:pt>
          <cx:pt idx="7629">3.4050737415489962</cx:pt>
          <cx:pt idx="7630">10.172327260502501</cx:pt>
          <cx:pt idx="7631">3.6344721659203039</cx:pt>
          <cx:pt idx="7632">9.5988311995742439</cx:pt>
          <cx:pt idx="7633">6.5019524705616183</cx:pt>
          <cx:pt idx="7634">5.354960348705089</cx:pt>
          <cx:pt idx="7635">8.3371398655320608</cx:pt>
          <cx:pt idx="7636">5.4696595608907392</cx:pt>
          <cx:pt idx="7637">8.3371398655320643</cx:pt>
          <cx:pt idx="7638">5.1255619243337902</cx:pt>
          <cx:pt idx="7639">5.0108627121481346</cx:pt>
          <cx:pt idx="7640">9.25473356301727</cx:pt>
          <cx:pt idx="7641">8.7959367142746707</cx:pt>
          <cx:pt idx="7642">9.1400343508316322</cx:pt>
          <cx:pt idx="7643">5.6990579852620469</cx:pt>
          <cx:pt idx="7644">7.5342453802324876</cx:pt>
          <cx:pt idx="7645">7.3048469558611853</cx:pt>
          <cx:pt idx="7646">9.1400343508316251</cx:pt>
          <cx:pt idx="7647">4.6667650755911732</cx:pt>
          <cx:pt idx="7648">6.0431556218190048</cx:pt>
          <cx:pt idx="7649">7.1901477436755314</cx:pt>
          <cx:pt idx="7650">10.057628048316841</cx:pt>
          <cx:pt idx="7651">2.946276892806388</cx:pt>
          <cx:pt idx="7652">7.1901477436755385</cx:pt>
          <cx:pt idx="7653">9.1400343508316197</cx:pt>
          <cx:pt idx="7654">6.3872532583759627</cx:pt>
          <cx:pt idx="7655">5.1255619243337867</cx:pt>
          <cx:pt idx="7656">3.4050737415489962</cx:pt>
          <cx:pt idx="7657">3.6344721659203003</cx:pt>
          <cx:pt idx="7658">9.8282296239455391</cx:pt>
          <cx:pt idx="7659">5.8137571974477025</cx:pt>
          <cx:pt idx="7660">5.6990579852620469</cx:pt>
          <cx:pt idx="7661">6.3872532583759662</cx:pt>
          <cx:pt idx="7662">2.7168784684350804</cx:pt>
          <cx:pt idx="7663">9.8282296239455444</cx:pt>
          <cx:pt idx="7664">3.4050737415489962</cx:pt>
          <cx:pt idx="7665">9.0253351386459837</cx:pt>
          <cx:pt idx="7666">7.1901477436755297</cx:pt>
          <cx:pt idx="7667">7.3048469558611835</cx:pt>
          <cx:pt idx="7668">5.4696595608907499</cx:pt>
          <cx:pt idx="7669">9.5988311995742333</cx:pt>
          <cx:pt idx="7670">11.20462017017338</cx:pt>
          <cx:pt idx="7671">3.0609761049920401</cx:pt>
          <cx:pt idx="7672">7.6489445924181378</cx:pt>
          <cx:pt idx="7673">5.4696595608907463</cx:pt>
          <cx:pt idx="7674">4.4373666512198673</cx:pt>
          <cx:pt idx="7675">3.1756753171776939</cx:pt>
          <cx:pt idx="7676">6.1578548340046568</cx:pt>
          <cx:pt idx="7677">8.7959367142746707</cx:pt>
          <cx:pt idx="7678">6.9607493193042265</cx:pt>
          <cx:pt idx="7679">7.304846955861187</cx:pt>
          <cx:pt idx="7680">7.1901477436755385</cx:pt>
          <cx:pt idx="7681">4.8961634999624879</cx:pt>
          <cx:pt idx="7682">6.846050107118578</cx:pt>
          <cx:pt idx="7683">7.878343016789449</cx:pt>
          <cx:pt idx="7684">3.2903745293633442</cx:pt>
          <cx:pt idx="7685">5.2402611365194387</cx:pt>
          <cx:pt idx="7686">6.1578548340046568</cx:pt>
          <cx:pt idx="7687">4.5520658634055264</cx:pt>
          <cx:pt idx="7688">8.7959367142746689</cx:pt>
          <cx:pt idx="7689">10.401725684873805</cx:pt>
          <cx:pt idx="7690">7.0754485314898767</cx:pt>
          <cx:pt idx="7691">7.5342453802324876</cx:pt>
          <cx:pt idx="7692">6.043155621819003</cx:pt>
          <cx:pt idx="7693">9.9429288361311929</cx:pt>
          <cx:pt idx="7694">4.2079682268485632</cx:pt>
          <cx:pt idx="7695">8.9106359264603139</cx:pt>
          <cx:pt idx="7696">5.4696595608907446</cx:pt>
          <cx:pt idx="7697">9.1400343508316357</cx:pt>
          <cx:pt idx="7698">9.0253351386459766</cx:pt>
          <cx:pt idx="7699">7.5342453802324894</cx:pt>
          <cx:pt idx="7700">9.140034350831618</cx:pt>
          <cx:pt idx="7701">9.7135304117598924</cx:pt>
          <cx:pt idx="7702">6.9607493193042265</cx:pt>
          <cx:pt idx="7703">6.9607493193042265</cx:pt>
          <cx:pt idx="7704">10.172327260502499</cx:pt>
          <cx:pt idx="7705">4.207968226848565</cx:pt>
          <cx:pt idx="7706">4.0932690146629129</cx:pt>
          <cx:pt idx="7707">4.0932690146629094</cx:pt>
          <cx:pt idx="7708">8.5665382899033631</cx:pt>
          <cx:pt idx="7709">5.0108627121481328</cx:pt>
          <cx:pt idx="7710">4.5520658634055229</cx:pt>
          <cx:pt idx="7711">9.7135304117598906</cx:pt>
          <cx:pt idx="7712">6.5019524705616112</cx:pt>
          <cx:pt idx="7713">9.3694327752029292</cx:pt>
          <cx:pt idx="7714">4.3226674390342117</cx:pt>
          <cx:pt idx="7715">8.4518390777177181</cx:pt>
          <cx:pt idx="7716">4.3226674390342117</cx:pt>
          <cx:pt idx="7717">8.9106359264603139</cx:pt>
          <cx:pt idx="7718">9.8282296239455409</cx:pt>
          <cx:pt idx="7719">7.1901477436755403</cx:pt>
          <cx:pt idx="7720">9.3694327752029398</cx:pt>
          <cx:pt idx="7721">6.6166516827472668</cx:pt>
          <cx:pt idx="7722">4.322667439034217</cx:pt>
          <cx:pt idx="7723">7.7636438046037934</cx:pt>
          <cx:pt idx="7724">9.5988311995742421</cx:pt>
          <cx:pt idx="7725">9.4841319873885759</cx:pt>
          <cx:pt idx="7726">7.0754485314898821</cx:pt>
          <cx:pt idx="7727">9.3694327752029345</cx:pt>
          <cx:pt idx="7728">7.9930422289750958</cx:pt>
          <cx:pt idx="7729">8.4518390777177128</cx:pt>
          <cx:pt idx="7730">8.3371398655320643</cx:pt>
          <cx:pt idx="7731">5.9284564096333545</cx:pt>
          <cx:pt idx="7732">9.3694327752029309</cx:pt>
          <cx:pt idx="7733">4.0932690146629147</cx:pt>
          <cx:pt idx="7734">7.9930422289751082</cx:pt>
          <cx:pt idx="7735">9.2547335630172753</cx:pt>
          <cx:pt idx="7736">8.3371398655320625</cx:pt>
          <cx:pt idx="7737">10.401725684873808</cx:pt>
          <cx:pt idx="7738">8.2224406533464069</cx:pt>
          <cx:pt idx="7739">4.2079682268485632</cx:pt>
          <cx:pt idx="7740">8.1077414411607585</cx:pt>
          <cx:pt idx="7741">8.6812375020890169</cx:pt>
          <cx:pt idx="7742">7.1901477436755385</cx:pt>
          <cx:pt idx="7743">8.9106359264603139</cx:pt>
          <cx:pt idx="7744">6.3872532583759627</cx:pt>
          <cx:pt idx="7745">7.4195461680468338</cx:pt>
          <cx:pt idx="7746">5.4696595608907463</cx:pt>
          <cx:pt idx="7747">4.4373666512198691</cx:pt>
          <cx:pt idx="7748">9.8282296239455444</cx:pt>
          <cx:pt idx="7749">7.4195461680468373</cx:pt>
          <cx:pt idx="7750">9.1400343508316286</cx:pt>
          <cx:pt idx="7751">4.2079682268485596</cx:pt>
          <cx:pt idx="7752">7.0754485314898892</cx:pt>
          <cx:pt idx="7753">6.043155621819003</cx:pt>
          <cx:pt idx="7754">8.9106359264603316</cx:pt>
          <cx:pt idx="7755">10.745823321430764</cx:pt>
          <cx:pt idx="7756">5.9284564096333527</cx:pt>
          <cx:pt idx="7757">7.0754485314898803</cx:pt>
          <cx:pt idx="7758">7.8783430167894561</cx:pt>
          <cx:pt idx="7759">9.2547335630172807</cx:pt>
          <cx:pt idx="7760">7.9930422289751064</cx:pt>
          <cx:pt idx="7761">5.5843587730764019</cx:pt>
          <cx:pt idx="7762">9.9429288361311929</cx:pt>
          <cx:pt idx="7763">9.7135304117598817</cx:pt>
          <cx:pt idx="7764">9.1400343508316233</cx:pt>
          <cx:pt idx="7765">4.8961634999624826</cx:pt>
          <cx:pt idx="7766">9.3694327752029309</cx:pt>
          <cx:pt idx="7767">10.172327260502508</cx:pt>
          <cx:pt idx="7768">4.8961634999624879</cx:pt>
          <cx:pt idx="7769">7.304846955861187</cx:pt>
          <cx:pt idx="7770">9.4841319873885848</cx:pt>
          <cx:pt idx="7771">5.4696595608907392</cx:pt>
          <cx:pt idx="7772">7.6489445924181503</cx:pt>
          <cx:pt idx="7773">10.287026472688147</cx:pt>
          <cx:pt idx="7774">6.1578548340046604</cx:pt>
          <cx:pt idx="7775">5.8137571974477025</cx:pt>
          <cx:pt idx="7776">7.4195461680468409</cx:pt>
          <cx:pt idx="7777">9.3694327752029345</cx:pt>
          <cx:pt idx="7778">4.6667650755911767</cx:pt>
          <cx:pt idx="7779">3.5197729537346447</cx:pt>
          <cx:pt idx="7780">7.8783430167894419</cx:pt>
          <cx:pt idx="7781">4.4373666512198708</cx:pt>
          <cx:pt idx="7782">4.3226674390342188</cx:pt>
          <cx:pt idx="7783">10.28702647268816</cx:pt>
          <cx:pt idx="7784">10.172327260502506</cx:pt>
          <cx:pt idx="7785">4.0932690146629129</cx:pt>
          <cx:pt idx="7786">6.3872532583759609</cx:pt>
          <cx:pt idx="7787">10.057628048316845</cx:pt>
          <cx:pt idx="7788">9.3694327752029398</cx:pt>
          <cx:pt idx="7789">8.1077414411607602</cx:pt>
          <cx:pt idx="7790">6.9607493193042247</cx:pt>
          <cx:pt idx="7791">5.1255619243337849</cx:pt>
          <cx:pt idx="7792">6.5019524705616272</cx:pt>
          <cx:pt idx="7793">6.8460501071185833</cx:pt>
          <cx:pt idx="7794">8.566538289903356</cx:pt>
          <cx:pt idx="7795">2.8315776806207325</cx:pt>
          <cx:pt idx="7796">9.2547335630172878</cx:pt>
          <cx:pt idx="7797">9.598831199574235</cx:pt>
          <cx:pt idx="7798">4.0932690146629165</cx:pt>
          <cx:pt idx="7799">9.1400343508316233</cx:pt>
          <cx:pt idx="7800">6.3872532583759627</cx:pt>
          <cx:pt idx="7801">5.9284564096333527</cx:pt>
          <cx:pt idx="7802">7.9930422289750993</cx:pt>
          <cx:pt idx="7803">7.1901477436755261</cx:pt>
          <cx:pt idx="7804">3.4050737415489944</cx:pt>
          <cx:pt idx="7805">4.0932690146629076</cx:pt>
          <cx:pt idx="7806">8.7959367142746743</cx:pt>
          <cx:pt idx="7807">6.043155621819003</cx:pt>
          <cx:pt idx="7808">6.6166516827472668</cx:pt>
          <cx:pt idx="7809">10.172327260502499</cx:pt>
          <cx:pt idx="7810">7.8783430167894455</cx:pt>
          <cx:pt idx="7811">6.6166516827472668</cx:pt>
          <cx:pt idx="7812">6.2725540461903071</cx:pt>
          <cx:pt idx="7813">6.0431556218190083</cx:pt>
          <cx:pt idx="7814">6.3872532583759698</cx:pt>
          <cx:pt idx="7815">7.3048469558611924</cx:pt>
          <cx:pt idx="7816">2.0286831953211699</cx:pt>
          <cx:pt idx="7817">9.5988311995742333</cx:pt>
          <cx:pt idx="7818">3.9785698024772573</cx:pt>
          <cx:pt idx="7819">3.7491713781059559</cx:pt>
          <cx:pt idx="7820">9.1400343508316357</cx:pt>
          <cx:pt idx="7821">6.0431556218190119</cx:pt>
          <cx:pt idx="7822">6.9607493193042265</cx:pt>
          <cx:pt idx="7823">9.5988311995742279</cx:pt>
          <cx:pt idx="7824">8.7959367142746672</cx:pt>
          <cx:pt idx="7825">8.3371398655320661</cx:pt>
          <cx:pt idx="7826">6.5019524705616183</cx:pt>
          <cx:pt idx="7827">9.3694327752029363</cx:pt>
          <cx:pt idx="7828">7.6489445924181485</cx:pt>
          <cx:pt idx="7829">6.272554046190316</cx:pt>
          <cx:pt idx="7830">8.7959367142746672</cx:pt>
          <cx:pt idx="7831">3.4050737415489927</cx:pt>
          <cx:pt idx="7832">10.860522533616413</cx:pt>
          <cx:pt idx="7833">9.7135304117598888</cx:pt>
          <cx:pt idx="7834">9.7135304117598871</cx:pt>
          <cx:pt idx="7835">5.1255619243337867</cx:pt>
          <cx:pt idx="7836">10.057628048316845</cx:pt>
          <cx:pt idx="7837">10.631124109245116</cx:pt>
          <cx:pt idx="7838">9.4841319873885919</cx:pt>
          <cx:pt idx="7839">7.3048469558611853</cx:pt>
          <cx:pt idx="7840">5.9284564096333616</cx:pt>
          <cx:pt idx="7841">10.631124109245116</cx:pt>
          <cx:pt idx="7842">6.9607493193042265</cx:pt>
          <cx:pt idx="7843">6.96074931930423</cx:pt>
          <cx:pt idx="7844">4.7814642877768305</cx:pt>
          <cx:pt idx="7845">6.7313508949329224</cx:pt>
          <cx:pt idx="7846">7.8783430167894561</cx:pt>
          <cx:pt idx="7847">5.5843587730764019</cx:pt>
          <cx:pt idx="7848">7.0754485314898785</cx:pt>
          <cx:pt idx="7849">9.3694327752029327</cx:pt>
          <cx:pt idx="7850">5.9284564096333545</cx:pt>
          <cx:pt idx="7851">3.405073741548998</cx:pt>
          <cx:pt idx="7852">2.8315776806207325</cx:pt>
          <cx:pt idx="7853">3.405073741548998</cx:pt>
          <cx:pt idx="7854">7.0754485314898821</cx:pt>
          <cx:pt idx="7855">7.0754485314898821</cx:pt>
          <cx:pt idx="7856">7.7636438046037988</cx:pt>
          <cx:pt idx="7857">4.8961634999624826</cx:pt>
          <cx:pt idx="7858">7.5342453802324894</cx:pt>
          <cx:pt idx="7859">8.1077414411607567</cx:pt>
          <cx:pt idx="7860">9.0253351386459695</cx:pt>
          <cx:pt idx="7861">9.8282296239455427</cx:pt>
          <cx:pt idx="7862">3.5197729537346536</cx:pt>
          <cx:pt idx="7863">9.0253351386459677</cx:pt>
          <cx:pt idx="7864">4.2079682268485596</cx:pt>
          <cx:pt idx="7865">8.3371398655320625</cx:pt>
          <cx:pt idx="7866">5.8137571974476971</cx:pt>
          <cx:pt idx="7867">3.4050737415489962</cx:pt>
          <cx:pt idx="7868">9.9429288361311983</cx:pt>
          <cx:pt idx="7869">6.0431556218190066</cx:pt>
          <cx:pt idx="7870">4.6667650755911767</cx:pt>
          <cx:pt idx="7871">7.1901477436755403</cx:pt>
          <cx:pt idx="7872">7.9930422289751046</cx:pt>
          <cx:pt idx="7873">3.51977295373465</cx:pt>
          <cx:pt idx="7874">9.0253351386459695</cx:pt>
          <cx:pt idx="7875">4.5520658634055264</cx:pt>
          <cx:pt idx="7876">3.9785698024772591</cx:pt>
          <cx:pt idx="7877">5.3549603487050925</cx:pt>
          <cx:pt idx="7878">8.1077414411607585</cx:pt>
          <cx:pt idx="7879">7.6489445924181521</cx:pt>
          <cx:pt idx="7880">10.51642489705946</cx:pt>
          <cx:pt idx="7881">8.2224406533464034</cx:pt>
          <cx:pt idx="7882">6.7313508949329206</cx:pt>
          <cx:pt idx="7883">4.322667439034217</cx:pt>
          <cx:pt idx="7884">3.5197729537346518</cx:pt>
          <cx:pt idx="7885">9.8282296239455427</cx:pt>
          <cx:pt idx="7886">8.5665382899033613</cx:pt>
          <cx:pt idx="7887">5.6990579852620487</cx:pt>
          <cx:pt idx="7888">9.3694327752029363</cx:pt>
          <cx:pt idx="7889">9.5988311995742457</cx:pt>
          <cx:pt idx="7890">5.8137571974476989</cx:pt>
          <cx:pt idx="7891">5.1255619243337867</cx:pt>
          <cx:pt idx="7892">9.3694327752029345</cx:pt>
          <cx:pt idx="7893">2.4874800440637763</cx:pt>
          <cx:pt idx="7894">2.7168784684350769</cx:pt>
          <cx:pt idx="7895">6.2725540461903107</cx:pt>
          <cx:pt idx="7896">7.1901477436755297</cx:pt>
          <cx:pt idx="7897">10.172327260502499</cx:pt>
          <cx:pt idx="7898">8.5665382899033595</cx:pt>
          <cx:pt idx="7899">10.172327260502499</cx:pt>
          <cx:pt idx="7900">9.1400343508316357</cx:pt>
          <cx:pt idx="7901">8.9106359264603174</cx:pt>
          <cx:pt idx="7902">6.3872532583759627</cx:pt>
          <cx:pt idx="7903">9.2547335630172807</cx:pt>
          <cx:pt idx="7904">9.0253351386459677</cx:pt>
          <cx:pt idx="7905">9.7135304117598817</cx:pt>
          <cx:pt idx="7906">9.4841319873885865</cx:pt>
          <cx:pt idx="7907">9.0253351386459695</cx:pt>
          <cx:pt idx="7908">6.3872532583759662</cx:pt>
          <cx:pt idx="7909">2.946276892806388</cx:pt>
          <cx:pt idx="7910">4.5520658634055193</cx:pt>
          <cx:pt idx="7911">8.4518390777177146</cx:pt>
          <cx:pt idx="7912">7.9930422289750958</cx:pt>
          <cx:pt idx="7913">3.4050737415489998</cx:pt>
          <cx:pt idx="7914">8.2224406533464016</cx:pt>
          <cx:pt idx="7915">7.1901477436755368</cx:pt>
          <cx:pt idx="7916">8.2224406533464087</cx:pt>
          <cx:pt idx="7917">5.5843587730763948</cx:pt>
          <cx:pt idx="7918">9.2547335630172753</cx:pt>
          <cx:pt idx="7919">6.8460501071185691</cx:pt>
          <cx:pt idx="7920">2.8315776806207325</cx:pt>
          <cx:pt idx="7921">1.7992847709498621</cx:pt>
          <cx:pt idx="7922">2.0286831953211646</cx:pt>
          <cx:pt idx="7923">3.8638705902916044</cx:pt>
          <cx:pt idx="7924">8.2224406533464069</cx:pt>
          <cx:pt idx="7925">3.9785698024772573</cx:pt>
          <cx:pt idx="7926">9.7135304117598942</cx:pt>
          <cx:pt idx="7927">5.2402611365194423</cx:pt>
          <cx:pt idx="7928">4.7814642877768287</cx:pt>
          <cx:pt idx="7929">6.7313508949329242</cx:pt>
          <cx:pt idx="7930">2.6021792562494284</cx:pt>
          <cx:pt idx="7931">9.3694327752029327</cx:pt>
          <cx:pt idx="7932">4.5520658634055229</cx:pt>
          <cx:pt idx="7933">5.6990579852620469</cx:pt>
          <cx:pt idx="7934">8.4518390777177164</cx:pt>
          <cx:pt idx="7935">8.4518390777177146</cx:pt>
          <cx:pt idx="7936">7.7636438046037934</cx:pt>
          <cx:pt idx="7937">9.8282296239455444</cx:pt>
          <cx:pt idx="7938">8.5665382899033613</cx:pt>
          <cx:pt idx="7939">6.8460501071185762</cx:pt>
          <cx:pt idx="7940">2.8315776806207378</cx:pt>
          <cx:pt idx="7941">10.172327260502501</cx:pt>
          <cx:pt idx="7942">6.043155621819003</cx:pt>
          <cx:pt idx="7943">4.2079682268485668</cx:pt>
          <cx:pt idx="7944">7.0754485314898803</cx:pt>
          <cx:pt idx="7945">7.1901477436755261</cx:pt>
          <cx:pt idx="7946">9.2547335630172807</cx:pt>
          <cx:pt idx="7947">7.0754485314898767</cx:pt>
          <cx:pt idx="7948">9.8282296239455409</cx:pt>
          <cx:pt idx="7949">3.4050737415489962</cx:pt>
          <cx:pt idx="7950">10.05762804831685</cx:pt>
          <cx:pt idx="7951">6.7313508949329242</cx:pt>
          <cx:pt idx="7952">5.469659560890741</cx:pt>
          <cx:pt idx="7953">6.3872532583759627</cx:pt>
          <cx:pt idx="7954">2.8315776806207325</cx:pt>
          <cx:pt idx="7955">6.3872532583759662</cx:pt>
          <cx:pt idx="7956">7.5342453802324929</cx:pt>
          <cx:pt idx="7957">7.9930422289750975</cx:pt>
          <cx:pt idx="7958">5.0108627121481346</cx:pt>
          <cx:pt idx="7959">9.4841319873885848</cx:pt>
          <cx:pt idx="7960">5.1255619243337902</cx:pt>
          <cx:pt idx="7961">7.5342453802324929</cx:pt>
          <cx:pt idx="7962">9.3694327752029398</cx:pt>
          <cx:pt idx="7963">4.3226674390342223</cx:pt>
          <cx:pt idx="7964">8.3371398655320572</cx:pt>
          <cx:pt idx="7965">3.0609761049920419</cx:pt>
          <cx:pt idx="7966">6.1578548340046586</cx:pt>
          <cx:pt idx="7967">5.5843587730763966</cx:pt>
          <cx:pt idx="7968">5.3549603487050943</cx:pt>
          <cx:pt idx="7969">9.3694327752029292</cx:pt>
          <cx:pt idx="7970">4.6667650755911767</cx:pt>
          <cx:pt idx="7971">8.4518390777177128</cx:pt>
          <cx:pt idx="7972">8.5665382899033613</cx:pt>
          <cx:pt idx="7973">5.0108627121481311</cx:pt>
          <cx:pt idx="7974">7.1901477436755385</cx:pt>
          <cx:pt idx="7975">6.7313508949329242</cx:pt>
          <cx:pt idx="7976">3.1756753171776886</cx:pt>
          <cx:pt idx="7977">5.8137571974477078</cx:pt>
          <cx:pt idx="7978">6.9607493193042211</cx:pt>
          <cx:pt idx="7979">7.4195461680468355</cx:pt>
          <cx:pt idx="7980">6.1578548340046657</cx:pt>
          <cx:pt idx="7981">8.1077414411607567</cx:pt>
          <cx:pt idx="7982">7.0754485314898803</cx:pt>
          <cx:pt idx="7983">6.7313508949329277</cx:pt>
          <cx:pt idx="7984">7.6489445924181432</cx:pt>
          <cx:pt idx="7985">8.9106359264603228</cx:pt>
          <cx:pt idx="7986">7.1901477436755368</cx:pt>
          <cx:pt idx="7987">4.5520658634055229</cx:pt>
          <cx:pt idx="7988">8.2224406533464069</cx:pt>
          <cx:pt idx="7989">8.2224406533464034</cx:pt>
          <cx:pt idx="7990">9.2547335630172789</cx:pt>
          <cx:pt idx="7991">4.7814642877768234</cx:pt>
          <cx:pt idx="7992">5.3549603487050979</cx:pt>
          <cx:pt idx="7993">4.8961634999624826</cx:pt>
          <cx:pt idx="7994">6.5019524705616218</cx:pt>
          <cx:pt idx="7995">5.6990579852620433</cx:pt>
          <cx:pt idx="7996">6.9607493193042265</cx:pt>
          <cx:pt idx="7997">2.7168784684350786</cx:pt>
          <cx:pt idx="7998">4.4373666512198708</cx:pt>
          <cx:pt idx="7999">4.6667650755911749</cx:pt>
          <cx:pt idx="8000">6.9607493193042282</cx:pt>
          <cx:pt idx="8001">5.8137571974477078</cx:pt>
          <cx:pt idx="8002">5.3549603487050907</cx:pt>
          <cx:pt idx="8003">8.3371398655320554</cx:pt>
          <cx:pt idx="8004">8.5665382899033613</cx:pt>
          <cx:pt idx="8005">4.0932690146629129</cx:pt>
          <cx:pt idx="8006">8.1077414411607638</cx:pt>
          <cx:pt idx="8007">5.8137571974477025</cx:pt>
          <cx:pt idx="8008">5.0108627121481311</cx:pt>
          <cx:pt idx="8009">8.2224406533464034</cx:pt>
          <cx:pt idx="8010">4.3226674390342152</cx:pt>
          <cx:pt idx="8011">6.9607493193042265</cx:pt>
          <cx:pt idx="8012">4.2079682268485596</cx:pt>
          <cx:pt idx="8013">6.043155621819003</cx:pt>
          <cx:pt idx="8014">3.7491713781059559</cx:pt>
          <cx:pt idx="8015">8.7959367142746689</cx:pt>
          <cx:pt idx="8016">4.3226674390342117</cx:pt>
          <cx:pt idx="8017">8.2224406533464123</cx:pt>
          <cx:pt idx="8018">8.9106359264603263</cx:pt>
          <cx:pt idx="8019">9.8282296239455373</cx:pt>
          <cx:pt idx="8020">9.8282296239455498</cx:pt>
          <cx:pt idx="8021">9.1400343508316197</cx:pt>
          <cx:pt idx="8022">7.304846955861187</cx:pt>
          <cx:pt idx="8023">4.0932690146629147</cx:pt>
          <cx:pt idx="8024">5.3549603487050943</cx:pt>
          <cx:pt idx="8025">10.057628048316849</cx:pt>
          <cx:pt idx="8026">2.9462768928063863</cx:pt>
          <cx:pt idx="8027">4.2079682268485596</cx:pt>
          <cx:pt idx="8028">3.9785698024772591</cx:pt>
          <cx:pt idx="8029">6.1578548340046675</cx:pt>
          <cx:pt idx="8030">9.4841319873885759</cx:pt>
          <cx:pt idx="8031">8.9106359264603245</cx:pt>
          <cx:pt idx="8032">7.7636438046037899</cx:pt>
          <cx:pt idx="8033">3.9785698024772573</cx:pt>
          <cx:pt idx="8034">5.1255619243337884</cx:pt>
          <cx:pt idx="8035">9.828229623945548</cx:pt>
          <cx:pt idx="8036">9.3694327752029345</cx:pt>
          <cx:pt idx="8037">9.4841319873885848</cx:pt>
          <cx:pt idx="8038">8.6812375020890169</cx:pt>
          <cx:pt idx="8039">10.516424897059453</cx:pt>
          <cx:pt idx="8040">4.6667650755911732</cx:pt>
          <cx:pt idx="8041">9.828229623945548</cx:pt>
          <cx:pt idx="8042">10.631124109245116</cx:pt>
          <cx:pt idx="8043">9.2547335630172753</cx:pt>
          <cx:pt idx="8044">10.86052253361642</cx:pt>
          <cx:pt idx="8045">6.8460501071185762</cx:pt>
          <cx:pt idx="8046">10.86052253361642</cx:pt>
          <cx:pt idx="8047">9.8282296239455444</cx:pt>
          <cx:pt idx="8048">4.3226674390342223</cx:pt>
          <cx:pt idx="8049">2.6021792562494266</cx:pt>
          <cx:pt idx="8050">7.4195461680468409</cx:pt>
          <cx:pt idx="8051">6.5019524705616183</cx:pt>
          <cx:pt idx="8052">8.3371398655320625</cx:pt>
          <cx:pt idx="8053">8.9106359264603228</cx:pt>
          <cx:pt idx="8054">7.1901477436755261</cx:pt>
          <cx:pt idx="8055">8.7959367142746725</cx:pt>
          <cx:pt idx="8056">6.501952470561613</cx:pt>
          <cx:pt idx="8057">8.1077414411607602</cx:pt>
          <cx:pt idx="8058">5.1255619243337867</cx:pt>
          <cx:pt idx="8059">3.51977295373465</cx:pt>
          <cx:pt idx="8060">7.0754485314898821</cx:pt>
          <cx:pt idx="8061">3.6344721659202985</cx:pt>
          <cx:pt idx="8062">7.1901477436755368</cx:pt>
          <cx:pt idx="8063">8.6812375020890151</cx:pt>
          <cx:pt idx="8064">10.057628048316845</cx:pt>
          <cx:pt idx="8065">9.5988311995742457</cx:pt>
          <cx:pt idx="8066">5.1255619243337849</cx:pt>
          <cx:pt idx="8067">3.9785698024772556</cx:pt>
          <cx:pt idx="8068">8.5665382899033613</cx:pt>
          <cx:pt idx="8069">10.057628048316854</cx:pt>
          <cx:pt idx="8070">4.7814642877768323</cx:pt>
          <cx:pt idx="8071">4.8961634999624772</cx:pt>
          <cx:pt idx="8072">9.4841319873885759</cx:pt>
          <cx:pt idx="8073">7.7636438046037934</cx:pt>
          <cx:pt idx="8074">2.8315776806207325</cx:pt>
          <cx:pt idx="8075">8.1077414411607638</cx:pt>
          <cx:pt idx="8076">5.1255619243337849</cx:pt>
          <cx:pt idx="8077">6.3872532583759627</cx:pt>
          <cx:pt idx="8078">5.2402611365194369</cx:pt>
          <cx:pt idx="8079">3.8638705902916097</cx:pt>
          <cx:pt idx="8080">9.7135304117598924</cx:pt>
          <cx:pt idx="8081">3.4050737415489944</cx:pt>
          <cx:pt idx="8082">6.6166516827472792</cx:pt>
          <cx:pt idx="8083">7.9930422289751117</cx:pt>
          <cx:pt idx="8084">6.9607493193042336</cx:pt>
          <cx:pt idx="8085">7.5342453802324894</cx:pt>
          <cx:pt idx="8086">8.4518390777177128</cx:pt>
          <cx:pt idx="8087">4.5520658634055264</cx:pt>
          <cx:pt idx="8088">2.8315776806207325</cx:pt>
          <cx:pt idx="8089">5.1255619243337884</cx:pt>
          <cx:pt idx="8090">6.96074931930423</cx:pt>
          <cx:pt idx="8091">3.5197729537346447</cx:pt>
          <cx:pt idx="8092">10.287026472688156</cx:pt>
          <cx:pt idx="8093">5.928456409633351</cx:pt>
          <cx:pt idx="8094">7.6489445924181414</cx:pt>
          <cx:pt idx="8095">9.2547335630172878</cx:pt>
          <cx:pt idx="8096">5.8137571974476971</cx:pt>
          <cx:pt idx="8097">5.9284564096333598</cx:pt>
          <cx:pt idx="8098">8.1077414411607602</cx:pt>
          <cx:pt idx="8099">9.025335138645973</cx:pt>
          <cx:pt idx="8100">9.9429288361311929</cx:pt>
          <cx:pt idx="8101">6.96074931930423</cx:pt>
          <cx:pt idx="8102">6.501952470561613</cx:pt>
          <cx:pt idx="8103">3.0609761049920419</cx:pt>
          <cx:pt idx="8104">7.4195461680468409</cx:pt>
          <cx:pt idx="8105">8.9106359264603139</cx:pt>
          <cx:pt idx="8106">9.1400343508316197</cx:pt>
          <cx:pt idx="8107">2.6021792562494284</cx:pt>
          <cx:pt idx="8108">5.8137571974476971</cx:pt>
          <cx:pt idx="8109">6.5019524705616183</cx:pt>
          <cx:pt idx="8110">7.8783430167894561</cx:pt>
          <cx:pt idx="8111">5.469659560890741</cx:pt>
          <cx:pt idx="8112">4.0932690146629147</cx:pt>
          <cx:pt idx="8113">7.1901477436755314</cx:pt>
          <cx:pt idx="8114">8.3371398655320625</cx:pt>
          <cx:pt idx="8115">4.4373666512198673</cx:pt>
          <cx:pt idx="8116">8.5665382899033666</cx:pt>
          <cx:pt idx="8117">4.896163499962479</cx:pt>
          <cx:pt idx="8118">9.0253351386459784</cx:pt>
          <cx:pt idx="8119">7.7636438046037988</cx:pt>
          <cx:pt idx="8120">8.9106359264603281</cx:pt>
          <cx:pt idx="8121">5.6990579852620469</cx:pt>
          <cx:pt idx="8122">6.2725540461903071</cx:pt>
          <cx:pt idx="8123">7.9930422289750975</cx:pt>
          <cx:pt idx="8124">7.9930422289751046</cx:pt>
          <cx:pt idx="8125">3.8638705902916044</cx:pt>
          <cx:pt idx="8126">10.401725684873805</cx:pt>
          <cx:pt idx="8127">5.5843587730763966</cx:pt>
          <cx:pt idx="8128">6.043155621819003</cx:pt>
          <cx:pt idx="8129">8.3371398655320608</cx:pt>
          <cx:pt idx="8130">4.6667650755911749</cx:pt>
          <cx:pt idx="8131">3.2903745293633424</cx:pt>
          <cx:pt idx="8132">7.8783430167894419</cx:pt>
          <cx:pt idx="8133">7.6489445924181378</cx:pt>
          <cx:pt idx="8134">3.7491713781059541</cx:pt>
          <cx:pt idx="8135">5.2402611365194405</cx:pt>
          <cx:pt idx="8136">9.0253351386459766</cx:pt>
          <cx:pt idx="8137">7.8783430167894455</cx:pt>
          <cx:pt idx="8138">9.0253351386459677</cx:pt>
          <cx:pt idx="8139">8.6812375020890205</cx:pt>
          <cx:pt idx="8140">8.107741441160762</cx:pt>
          <cx:pt idx="8141">8.6812375020890258</cx:pt>
          <cx:pt idx="8142">6.5019524705616183</cx:pt>
          <cx:pt idx="8143">6.9607493193042265</cx:pt>
          <cx:pt idx="8144">8.6812375020890169</cx:pt>
          <cx:pt idx="8145">4.5520658634055229</cx:pt>
          <cx:pt idx="8146">7.7636438046038005</cx:pt>
          <cx:pt idx="8147">5.8137571974476989</cx:pt>
          <cx:pt idx="8148">2.716878468435084</cx:pt>
          <cx:pt idx="8149">4.3226674390342152</cx:pt>
          <cx:pt idx="8150">3.7491713781059506</cx:pt>
          <cx:pt idx="8151">5.3549603487050979</cx:pt>
          <cx:pt idx="8152">9.0253351386459766</cx:pt>
          <cx:pt idx="8153">10.287026472688147</cx:pt>
          <cx:pt idx="8154">6.1578548340046622</cx:pt>
          <cx:pt idx="8155">5.1255619243337867</cx:pt>
          <cx:pt idx="8156">7.3048469558611835</cx:pt>
          <cx:pt idx="8157">9.7135304117598977</cx:pt>
          <cx:pt idx="8158">9.0253351386459766</cx:pt>
          <cx:pt idx="8159">5.1255619243337813</cx:pt>
          <cx:pt idx="8160">2.8315776806207325</cx:pt>
          <cx:pt idx="8161">4.7814642877768234</cx:pt>
          <cx:pt idx="8162">10.860522533616413</cx:pt>
          <cx:pt idx="8163">6.1578548340046515</cx:pt>
          <cx:pt idx="8164">5.1255619243337884</cx:pt>
          <cx:pt idx="8165">6.7313508949329224</cx:pt>
          <cx:pt idx="8166">7.1901477436755261</cx:pt>
          <cx:pt idx="8167">8.3371398655320625</cx:pt>
          <cx:pt idx="8168">10.860522533616413</cx:pt>
          <cx:pt idx="8169">3.4050737415489998</cx:pt>
          <cx:pt idx="8170">5.469659560890741</cx:pt>
          <cx:pt idx="8171">7.7636438046037952</cx:pt>
          <cx:pt idx="8172">5.354960348705089</cx:pt>
          <cx:pt idx="8173">7.7636438046037988</cx:pt>
          <cx:pt idx="8174">8.2224406533464087</cx:pt>
          <cx:pt idx="8175">5.1255619243337849</cx:pt>
          <cx:pt idx="8176">8.7959367142746707</cx:pt>
          <cx:pt idx="8177">8.2224406533464123</cx:pt>
          <cx:pt idx="8178">4.5520658634055229</cx:pt>
          <cx:pt idx="8179">3.7491713781059524</cx:pt>
          <cx:pt idx="8180">2.8315776806207325</cx:pt>
          <cx:pt idx="8181">8.1077414411607514</cx:pt>
          <cx:pt idx="8182">7.3048469558611888</cx:pt>
          <cx:pt idx="8183">10.057628048316845</cx:pt>
          <cx:pt idx="8184">8.1077414411607567</cx:pt>
          <cx:pt idx="8185">5.6990579852620469</cx:pt>
          <cx:pt idx="8186">4.4373666512198673</cx:pt>
          <cx:pt idx="8187">4.6667650755911714</cx:pt>
          <cx:pt idx="8188">8.3371398655320501</cx:pt>
          <cx:pt idx="8189">8.4518390777177181</cx:pt>
          <cx:pt idx="8190">3.0609761049920365</cx:pt>
          <cx:pt idx="8191">6.9607493193042265</cx:pt>
          <cx:pt idx="8192">3.2903745293633424</cx:pt>
          <cx:pt idx="8193">8.1077414411607585</cx:pt>
          <cx:pt idx="8194">9.4841319873885919</cx:pt>
          <cx:pt idx="8195">5.8137571974476971</cx:pt>
          <cx:pt idx="8196">9.5988311995742333</cx:pt>
          <cx:pt idx="8197">9.9429288361312</cx:pt>
          <cx:pt idx="8198">8.2224406533464087</cx:pt>
          <cx:pt idx="8199">9.2547335630172789</cx:pt>
          <cx:pt idx="8200">8.9106359264603139</cx:pt>
          <cx:pt idx="8201">5.5843587730763966</cx:pt>
          <cx:pt idx="8202">3.4050737415489998</cx:pt>
          <cx:pt idx="8203">9.25473356301727</cx:pt>
          <cx:pt idx="8204">9.9429288361311894</cx:pt>
          <cx:pt idx="8205">8.2224406533464123</cx:pt>
          <cx:pt idx="8206">8.6812375020890258</cx:pt>
          <cx:pt idx="8207">8.2224406533464123</cx:pt>
          <cx:pt idx="8208">8.7959367142746743</cx:pt>
          <cx:pt idx="8209">5.1255619243337867</cx:pt>
          <cx:pt idx="8210">9.9429288361311929</cx:pt>
          <cx:pt idx="8211">9.2547335630172807</cx:pt>
          <cx:pt idx="8212">9.5988311995742333</cx:pt>
          <cx:pt idx="8213">5.240261136519444</cx:pt>
          <cx:pt idx="8214">5.4696595608907446</cx:pt>
          <cx:pt idx="8215">8.3371398655320572</cx:pt>
          <cx:pt idx="8216">6.3872532583759591</cx:pt>
          <cx:pt idx="8217">5.2402611365194423</cx:pt>
          <cx:pt idx="8218">4.8961634999624826</cx:pt>
          <cx:pt idx="8219">4.2079682268485703</cx:pt>
          <cx:pt idx="8220">7.5342453802324965</cx:pt>
          <cx:pt idx="8221">6.1578548340046622</cx:pt>
          <cx:pt idx="8222">7.0754485314898821</cx:pt>
          <cx:pt idx="8223">8.5665382899033684</cx:pt>
          <cx:pt idx="8224">3.2903745293633424</cx:pt>
          <cx:pt idx="8225">10.287026472688156</cx:pt>
          <cx:pt idx="8226">7.8783430167894544</cx:pt>
          <cx:pt idx="8227">9.7135304117598977</cx:pt>
          <cx:pt idx="8228">7.0754485314898785</cx:pt>
          <cx:pt idx="8229">10.172327260502497</cx:pt>
          <cx:pt idx="8230">5.9284564096333492</cx:pt>
          <cx:pt idx="8231">6.1578548340046551</cx:pt>
          <cx:pt idx="8232">7.8783430167894473</cx:pt>
          <cx:pt idx="8233">8.1077414411607567</cx:pt>
          <cx:pt idx="8234">4.2079682268485632</cx:pt>
          <cx:pt idx="8235">8.451839077717711</cx:pt>
          <cx:pt idx="8236">3.6344721659202985</cx:pt>
          <cx:pt idx="8237">6.6166516827472686</cx:pt>
          <cx:pt idx="8238">9.5988311995742333</cx:pt>
          <cx:pt idx="8239">7.3048469558611924</cx:pt>
          <cx:pt idx="8240">10.401725684873812</cx:pt>
          <cx:pt idx="8241">8.5665382899033613</cx:pt>
          <cx:pt idx="8242">7.304846955861187</cx:pt>
          <cx:pt idx="8243">6.9607493193042318</cx:pt>
          <cx:pt idx="8244">6.6166516827472703</cx:pt>
          <cx:pt idx="8245">2.8315776806207325</cx:pt>
          <cx:pt idx="8246">7.0754485314898803</cx:pt>
          <cx:pt idx="8247">6.5019524705616201</cx:pt>
          <cx:pt idx="8248">8.2224406533464158</cx:pt>
          <cx:pt idx="8249">4.4373666512198691</cx:pt>
          <cx:pt idx="8250">6.2725540461903089</cx:pt>
          <cx:pt idx="8251">9.9429288361311929</cx:pt>
          <cx:pt idx="8252">4.6667650755911785</cx:pt>
          <cx:pt idx="8253">10.287026472688151</cx:pt>
          <cx:pt idx="8254">6.6166516827472739</cx:pt>
          <cx:pt idx="8255">7.1901477436755403</cx:pt>
          <cx:pt idx="8256">4.0932690146629112</cx:pt>
          <cx:pt idx="8257">10.401725684873801</cx:pt>
          <cx:pt idx="8258">3.6344721659203003</cx:pt>
          <cx:pt idx="8259">6.2725540461903142</cx:pt>
          <cx:pt idx="8260">7.6489445924181432</cx:pt>
          <cx:pt idx="8261">6.7313508949329188</cx:pt>
          <cx:pt idx="8262">6.043155621819003</cx:pt>
          <cx:pt idx="8263">8.2224406533464069</cx:pt>
          <cx:pt idx="8264">9.2547335630172824</cx:pt>
          <cx:pt idx="8265">9.713530411759896</cx:pt>
          <cx:pt idx="8266">9.3694327752029292</cx:pt>
          <cx:pt idx="8267">5.813757197447706</cx:pt>
          <cx:pt idx="8268">8.4518390777177057</cx:pt>
          <cx:pt idx="8269">8.3371398655320679</cx:pt>
          <cx:pt idx="8270">7.4195461680468462</cx:pt>
          <cx:pt idx="8271">4.4373666512198708</cx:pt>
          <cx:pt idx="8272">7.190147743675535</cx:pt>
          <cx:pt idx="8273">5.4696595608907499</cx:pt>
          <cx:pt idx="8274">3.1756753171776921</cx:pt>
          <cx:pt idx="8275">7.3048469558611817</cx:pt>
          <cx:pt idx="8276">7.4195461680468373</cx:pt>
          <cx:pt idx="8277">6.9607493193042265</cx:pt>
          <cx:pt idx="8278">9.5988311995742333</cx:pt>
          <cx:pt idx="8279">3.863870590291608</cx:pt>
          <cx:pt idx="8280">9.7135304117598853</cx:pt>
          <cx:pt idx="8281">3.4050737415489962</cx:pt>
          <cx:pt idx="8282">6.0431556218190066</cx:pt>
          <cx:pt idx="8283">5.5843587730764002</cx:pt>
          <cx:pt idx="8284">9.9429288361312</cx:pt>
          <cx:pt idx="8285">8.451839077717711</cx:pt>
          <cx:pt idx="8286">7.075448531489875</cx:pt>
          <cx:pt idx="8287">10.172327260502497</cx:pt>
          <cx:pt idx="8288">8.7959367142746583</cx:pt>
          <cx:pt idx="8289">8.1077414411607602</cx:pt>
          <cx:pt idx="8290">5.0108627121481382</cx:pt>
          <cx:pt idx="8291">4.5520658634055247</cx:pt>
          <cx:pt idx="8292">8.9106359264603192</cx:pt>
          <cx:pt idx="8293">3.6344721659203039</cx:pt>
          <cx:pt idx="8294">4.2079682268485668</cx:pt>
          <cx:pt idx="8295">10.401725684873812</cx:pt>
          <cx:pt idx="8296">10.745823321430764</cx:pt>
          <cx:pt idx="8297">9.9429288361311983</cx:pt>
          <cx:pt idx="8298">4.4373666512198655</cx:pt>
          <cx:pt idx="8299">7.4195461680468444</cx:pt>
          <cx:pt idx="8300">4.8961634999624826</cx:pt>
          <cx:pt idx="8301">8.5665382899033613</cx:pt>
          <cx:pt idx="8302">8.6812375020890169</cx:pt>
          <cx:pt idx="8303">8.3371398655320608</cx:pt>
          <cx:pt idx="8304">6.6166516827472739</cx:pt>
          <cx:pt idx="8305">6.1578548340046586</cx:pt>
          <cx:pt idx="8306">6.0431556218190101</cx:pt>
          <cx:pt idx="8307">6.5019524705616112</cx:pt>
          <cx:pt idx="8308">8.2224406533464052</cx:pt>
          <cx:pt idx="8309">6.846050107118578</cx:pt>
          <cx:pt idx="8310">4.7814642877768305</cx:pt>
          <cx:pt idx="8311">5.6990579852620487</cx:pt>
          <cx:pt idx="8312">8.5665382899033613</cx:pt>
          <cx:pt idx="8313">10.287026472688153</cx:pt>
          <cx:pt idx="8314">5.4696595608907499</cx:pt>
          <cx:pt idx="8315">3.7491713781059559</cx:pt>
          <cx:pt idx="8316">7.1901477436755297</cx:pt>
          <cx:pt idx="8317">7.8783430167894455</cx:pt>
          <cx:pt idx="8318">9.5988311995742457</cx:pt>
          <cx:pt idx="8319">5.0108627121481328</cx:pt>
          <cx:pt idx="8320">6.96074931930423</cx:pt>
          <cx:pt idx="8321">7.3048469558611853</cx:pt>
          <cx:pt idx="8322">8.7959367142746707</cx:pt>
          <cx:pt idx="8323">6.1578548340046604</cx:pt>
          <cx:pt idx="8324">5.6990579852620522</cx:pt>
          <cx:pt idx="8325">7.304846955861187</cx:pt>
          <cx:pt idx="8326">7.9930422289751117</cx:pt>
          <cx:pt idx="8327">9.5988311995742439</cx:pt>
          <cx:pt idx="8328">6.2725540461903142</cx:pt>
          <cx:pt idx="8329">8.9106359264603316</cx:pt>
          <cx:pt idx="8330">7.6489445924181414</cx:pt>
          <cx:pt idx="8331">8.9106359264603316</cx:pt>
          <cx:pt idx="8332">7.6489445924181432</cx:pt>
          <cx:pt idx="8333">7.7636438046037952</cx:pt>
          <cx:pt idx="8334">5.4696595608907499</cx:pt>
          <cx:pt idx="8335">7.9930422289750975</cx:pt>
          <cx:pt idx="8336">4.0932690146629112</cx:pt>
          <cx:pt idx="8337">4.5520658634055229</cx:pt>
          <cx:pt idx="8338">10.287026472688156</cx:pt>
          <cx:pt idx="8339">3.863870590291608</cx:pt>
          <cx:pt idx="8340">5.6990579852620522</cx:pt>
          <cx:pt idx="8341">6.6166516827472668</cx:pt>
          <cx:pt idx="8342">10.745823321430764</cx:pt>
          <cx:pt idx="8343">7.4195461680468373</cx:pt>
          <cx:pt idx="8344">8.7959367142746618</cx:pt>
          <cx:pt idx="8345">6.7313508949329153</cx:pt>
          <cx:pt idx="8346">3.5197729537346483</cx:pt>
          <cx:pt idx="8347">8.2224406533464123</cx:pt>
          <cx:pt idx="8348">7.9930422289751064</cx:pt>
          <cx:pt idx="8349">8.5665382899033737</cx:pt>
          <cx:pt idx="8350">9.7135304117598888</cx:pt>
          <cx:pt idx="8351">3.5197729537346465</cx:pt>
          <cx:pt idx="8352">7.0754485314898767</cx:pt>
          <cx:pt idx="8353">5.1255619243337867</cx:pt>
          <cx:pt idx="8354">9.0253351386459659</cx:pt>
          <cx:pt idx="8355">3.7491713781059541</cx:pt>
          <cx:pt idx="8356">6.043155621819003</cx:pt>
          <cx:pt idx="8357">10.287026472688156</cx:pt>
          <cx:pt idx="8358">3.7491713781059506</cx:pt>
          <cx:pt idx="8359">9.9429288361312</cx:pt>
          <cx:pt idx="8360">6.2725540461903107</cx:pt>
          <cx:pt idx="8361">7.7636438046038005</cx:pt>
          <cx:pt idx="8362">8.5665382899033578</cx:pt>
          <cx:pt idx="8363">6.3872532583759627</cx:pt>
          <cx:pt idx="8364">6.043155621819003</cx:pt>
          <cx:pt idx="8365">7.0754485314898785</cx:pt>
          <cx:pt idx="8366">8.3371398655320608</cx:pt>
          <cx:pt idx="8367">9.4841319873885794</cx:pt>
          <cx:pt idx="8368">5.2402611365194351</cx:pt>
          <cx:pt idx="8369">6.5019524705616165</cx:pt>
          <cx:pt idx="8370">9.2547335630172736</cx:pt>
          <cx:pt idx="8371">5.9284564096333616</cx:pt>
          <cx:pt idx="8372">6.2725540461903178</cx:pt>
          <cx:pt idx="8373">3.7491713781059506</cx:pt>
          <cx:pt idx="8374">8.5665382899033578</cx:pt>
          <cx:pt idx="8375">9.0253351386459784</cx:pt>
          <cx:pt idx="8376">6.2725540461903142</cx:pt>
          <cx:pt idx="8377">6.0431556218190083</cx:pt>
          <cx:pt idx="8378">5.1255619243337831</cx:pt>
          <cx:pt idx="8379">10.057628048316845</cx:pt>
          <cx:pt idx="8380">6.0431556218190012</cx:pt>
          <cx:pt idx="8381">3.5197729537346447</cx:pt>
          <cx:pt idx="8382">9.0253351386459819</cx:pt>
          <cx:pt idx="8383">4.8961634999624808</cx:pt>
          <cx:pt idx="8384">9.1400343508316286</cx:pt>
          <cx:pt idx="8385">10.287026472688147</cx:pt>
          <cx:pt idx="8386">4.6667650755911785</cx:pt>
          <cx:pt idx="8387">2.9462768928063863</cx:pt>
          <cx:pt idx="8388">7.6489445924181449</cx:pt>
          <cx:pt idx="8389">7.5342453802324947</cx:pt>
          <cx:pt idx="8390">9.8282296239455444</cx:pt>
          <cx:pt idx="8391">6.1578548340046604</cx:pt>
          <cx:pt idx="8392">3.2903745293633406</cx:pt>
          <cx:pt idx="8393">3.9785698024772573</cx:pt>
          <cx:pt idx="8394">5.9284564096333527</cx:pt>
          <cx:pt idx="8395">7.1901477436755332</cx:pt>
          <cx:pt idx="8396">8.5665382899033595</cx:pt>
          <cx:pt idx="8397">4.0932690146629076</cx:pt>
          <cx:pt idx="8398">7.5342453802324876</cx:pt>
          <cx:pt idx="8399">9.3694327752029398</cx:pt>
          <cx:pt idx="8400">5.5843587730763948</cx:pt>
          <cx:pt idx="8401">7.1901477436755297</cx:pt>
          <cx:pt idx="8402">9.9429288361311929</cx:pt>
          <cx:pt idx="8403">8.2224406533464069</cx:pt>
          <cx:pt idx="8404">3.863870590291608</cx:pt>
          <cx:pt idx="8405">6.9607493193042371</cx:pt>
          <cx:pt idx="8406">6.8460501071185691</cx:pt>
          <cx:pt idx="8407">4.4373666512198673</cx:pt>
          <cx:pt idx="8408">7.3048469558611817</cx:pt>
          <cx:pt idx="8409">5.6990579852620504</cx:pt>
          <cx:pt idx="8410">3.9785698024772591</cx:pt>
          <cx:pt idx="8411">9.369432775202938</cx:pt>
          <cx:pt idx="8412">8.6812375020890258</cx:pt>
          <cx:pt idx="8413">7.3048469558611817</cx:pt>
          <cx:pt idx="8414">10.05762804831685</cx:pt>
          <cx:pt idx="8415">4.4373666512198708</cx:pt>
          <cx:pt idx="8416">4.5520658634055229</cx:pt>
          <cx:pt idx="8417">4.6667650755911767</cx:pt>
          <cx:pt idx="8418">6.5019524705616165</cx:pt>
          <cx:pt idx="8419">7.1901477436755297</cx:pt>
          <cx:pt idx="8420">10.287026472688156</cx:pt>
          <cx:pt idx="8421">9.7135304117598888</cx:pt>
          <cx:pt idx="8422">5.1255619243337867</cx:pt>
          <cx:pt idx="8423">7.5342453802324858</cx:pt>
          <cx:pt idx="8424">5.3549603487050925</cx:pt>
          <cx:pt idx="8425">6.2725540461903071</cx:pt>
          <cx:pt idx="8426">9.7135304117598817</cx:pt>
          <cx:pt idx="8427">9.5988311995742315</cx:pt>
          <cx:pt idx="8428">7.4195461680468444</cx:pt>
          <cx:pt idx="8429">8.2224406533464087</cx:pt>
          <cx:pt idx="8430">8.910635926460321</cx:pt>
          <cx:pt idx="8431">6.846050107118578</cx:pt>
          <cx:pt idx="8432">4.3226674390342188</cx:pt>
          <cx:pt idx="8433">8.3371398655320643</cx:pt>
          <cx:pt idx="8434">6.6166516827472632</cx:pt>
          <cx:pt idx="8435">8.4518390777177181</cx:pt>
          <cx:pt idx="8436">7.8783430167894508</cx:pt>
          <cx:pt idx="8437">8.681237502089024</cx:pt>
          <cx:pt idx="8438">10.057628048316845</cx:pt>
          <cx:pt idx="8439">6.96074931930423</cx:pt>
          <cx:pt idx="8440">3.8638705902916062</cx:pt>
          <cx:pt idx="8441">5.6990579852620469</cx:pt>
          <cx:pt idx="8442">10.745823321430757</cx:pt>
          <cx:pt idx="8443">7.190147743675535</cx:pt>
          <cx:pt idx="8444">5.4696595608907499</cx:pt>
          <cx:pt idx="8445">8.2224406533464158</cx:pt>
          <cx:pt idx="8446">4.6667650755911785</cx:pt>
          <cx:pt idx="8447">6.3872532583759609</cx:pt>
          <cx:pt idx="8448">7.4195461680468355</cx:pt>
          <cx:pt idx="8449">8.6812375020890258</cx:pt>
          <cx:pt idx="8450">4.0932690146629147</cx:pt>
          <cx:pt idx="8451">7.1901477436755368</cx:pt>
          <cx:pt idx="8452">7.3048469558611906</cx:pt>
          <cx:pt idx="8453">6.043155621819003</cx:pt>
          <cx:pt idx="8454">6.3872532583759627</cx:pt>
          <cx:pt idx="8455">8.2224406533464016</cx:pt>
          <cx:pt idx="8456">4.0932690146629147</cx:pt>
          <cx:pt idx="8457">8.9106359264603299</cx:pt>
          <cx:pt idx="8458">10.631124109245109</cx:pt>
          <cx:pt idx="8459">5.0108627121481364</cx:pt>
          <cx:pt idx="8460">8.2224406533464069</cx:pt>
          <cx:pt idx="8461">4.3226674390342223</cx:pt>
          <cx:pt idx="8462">2.831577680620736</cx:pt>
          <cx:pt idx="8463">6.7313508949329153</cx:pt>
          <cx:pt idx="8464">7.304846955861187</cx:pt>
          <cx:pt idx="8465">8.4518390777177057</cx:pt>
          <cx:pt idx="8466">5.0108627121481311</cx:pt>
          <cx:pt idx="8467">7.8783430167894508</cx:pt>
          <cx:pt idx="8468">8.1077414411607531</cx:pt>
          <cx:pt idx="8469">4.5520658634055193</cx:pt>
          <cx:pt idx="8470">8.7959367142746654</cx:pt>
          <cx:pt idx="8471">5.6990579852620504</cx:pt>
          <cx:pt idx="8472">9.2547335630172771</cx:pt>
          <cx:pt idx="8473">7.419546168046832</cx:pt>
          <cx:pt idx="8474">8.6812375020890098</cx:pt>
          <cx:pt idx="8475">7.8783430167894455</cx:pt>
          <cx:pt idx="8476">9.1400343508316322</cx:pt>
          <cx:pt idx="8477">5.8137571974477078</cx:pt>
          <cx:pt idx="8478">9.7135304117598924</cx:pt>
          <cx:pt idx="8479">3.290374529363346</cx:pt>
          <cx:pt idx="8480">6.5019524705616165</cx:pt>
          <cx:pt idx="8481">9.713530411759896</cx:pt>
          <cx:pt idx="8482">8.910635926460321</cx:pt>
          <cx:pt idx="8483">5.6990579852620433</cx:pt>
          <cx:pt idx="8484">8.4518390777177128</cx:pt>
          <cx:pt idx="8485">8.6812375020890205</cx:pt>
          <cx:pt idx="8486">6.2725540461903107</cx:pt>
          <cx:pt idx="8487">5.4696595608907463</cx:pt>
          <cx:pt idx="8488">6.6166516827472703</cx:pt>
          <cx:pt idx="8489">7.8783430167894544</cx:pt>
          <cx:pt idx="8490">5.9284564096333527</cx:pt>
          <cx:pt idx="8491">4.4373666512198655</cx:pt>
          <cx:pt idx="8492">6.7313508949329188</cx:pt>
          <cx:pt idx="8493">2.831577680620736</cx:pt>
          <cx:pt idx="8494">8.1077414411607478</cx:pt>
          <cx:pt idx="8495">8.2224406533464016</cx:pt>
          <cx:pt idx="8496">9.7135304117598924</cx:pt>
          <cx:pt idx="8497">6.0431556218190083</cx:pt>
          <cx:pt idx="8498">7.3048469558611782</cx:pt>
          <cx:pt idx="8499">7.7636438046037952</cx:pt>
          <cx:pt idx="8500">6.2725540461903071</cx:pt>
          <cx:pt idx="8501">7.3048469558611888</cx:pt>
          <cx:pt idx="8502">6.6166516827472739</cx:pt>
          <cx:pt idx="8503">5.0108627121481328</cx:pt>
          <cx:pt idx="8504">6.9607493193042282</cx:pt>
          <cx:pt idx="8505">4.0932690146629129</cx:pt>
          <cx:pt idx="8506">5.6990579852620469</cx:pt>
          <cx:pt idx="8507">9.9429288361311965</cx:pt>
          <cx:pt idx="8508">6.2725540461903107</cx:pt>
          <cx:pt idx="8509">3.9785698024772591</cx:pt>
          <cx:pt idx="8510">9.2547335630172807</cx:pt>
          <cx:pt idx="8511">4.3226674390342135</cx:pt>
          <cx:pt idx="8512">9.5988311995742333</cx:pt>
          <cx:pt idx="8513">7.5342453802324876</cx:pt>
          <cx:pt idx="8514">8.2224406533464034</cx:pt>
          <cx:pt idx="8515">4.5520658634055229</cx:pt>
          <cx:pt idx="8516">5.0108627121481328</cx:pt>
          <cx:pt idx="8517">4.5520658634055211</cx:pt>
          <cx:pt idx="8518">2.7168784684350804</cx:pt>
          <cx:pt idx="8519">7.7636438046037988</cx:pt>
          <cx:pt idx="8520">7.6489445924181485</cx:pt>
          <cx:pt idx="8521">8.3371398655320679</cx:pt>
          <cx:pt idx="8522">10.05762804831685</cx:pt>
          <cx:pt idx="8523">9.9429288361311983</cx:pt>
          <cx:pt idx="8524">3.7491713781059559</cx:pt>
          <cx:pt idx="8525">9.0253351386459659</cx:pt>
          <cx:pt idx="8526">5.8137571974476989</cx:pt>
          <cx:pt idx="8527">9.0253351386459784</cx:pt>
          <cx:pt idx="8528">10.172327260502506</cx:pt>
          <cx:pt idx="8529">7.6489445924181432</cx:pt>
          <cx:pt idx="8530">7.0754485314898821</cx:pt>
          <cx:pt idx="8531">4.6667650755911785</cx:pt>
          <cx:pt idx="8532">8.4518390777177057</cx:pt>
          <cx:pt idx="8533">5.6990579852620487</cx:pt>
          <cx:pt idx="8534">6.96074931930423</cx:pt>
          <cx:pt idx="8535">3.7491713781059524</cx:pt>
          <cx:pt idx="8536">4.0932690146629129</cx:pt>
          <cx:pt idx="8537">5.0108627121481382</cx:pt>
          <cx:pt idx="8538">4.3226674390342152</cx:pt>
          <cx:pt idx="8539">7.3048469558611817</cx:pt>
          <cx:pt idx="8540">6.8460501071185762</cx:pt>
          <cx:pt idx="8541">3.4050737415489944</cx:pt>
          <cx:pt idx="8542">4.781464287776827</cx:pt>
          <cx:pt idx="8543">6.6166516827472721</cx:pt>
          <cx:pt idx="8544">9.4841319873885848</cx:pt>
          <cx:pt idx="8545">6.0431556218190066</cx:pt>
          <cx:pt idx="8546">9.8282296239455444</cx:pt>
          <cx:pt idx="8547">9.025335138645973</cx:pt>
          <cx:pt idx="8548">5.2402611365194458</cx:pt>
          <cx:pt idx="8549">10.287026472688156</cx:pt>
          <cx:pt idx="8550">9.4841319873885848</cx:pt>
          <cx:pt idx="8551">3.4050737415489962</cx:pt>
          <cx:pt idx="8552">5.8137571974477025</cx:pt>
          <cx:pt idx="8553">6.5019524705616183</cx:pt>
          <cx:pt idx="8554">7.6489445924181378</cx:pt>
          <cx:pt idx="8555">6.3872532583759645</cx:pt>
          <cx:pt idx="8556">7.8783430167894526</cx:pt>
          <cx:pt idx="8557">3.2903745293633477</cx:pt>
          <cx:pt idx="8558">7.8783430167894419</cx:pt>
          <cx:pt idx="8559">6.7313508949329188</cx:pt>
          <cx:pt idx="8560">5.8137571974477043</cx:pt>
          <cx:pt idx="8561">7.8783430167894419</cx:pt>
          <cx:pt idx="8562">8.4518390777177057</cx:pt>
          <cx:pt idx="8563">6.1578548340046568</cx:pt>
          <cx:pt idx="8564">7.4195461680468355</cx:pt>
          <cx:pt idx="8565">6.7313508949329206</cx:pt>
          <cx:pt idx="8566">10.401725684873805</cx:pt>
          <cx:pt idx="8567">8.3371398655320643</cx:pt>
          <cx:pt idx="8568">9.0253351386459837</cx:pt>
          <cx:pt idx="8569">7.9930422289751011</cx:pt>
          <cx:pt idx="8570">2.6021792562494301</cx:pt>
          <cx:pt idx="8571">5.3549603487050979</cx:pt>
          <cx:pt idx="8572">7.5342453802324894</cx:pt>
          <cx:pt idx="8573">10.287026472688156</cx:pt>
          <cx:pt idx="8574">6.7313508949329277</cx:pt>
          <cx:pt idx="8575">8.7959367142746654</cx:pt>
          <cx:pt idx="8576">5.6990579852620469</cx:pt>
          <cx:pt idx="8577">4.0932690146629076</cx:pt>
          <cx:pt idx="8578">10.401725684873808</cx:pt>
          <cx:pt idx="8579">3.5197729537346536</cx:pt>
          <cx:pt idx="8580">7.9930422289751117</cx:pt>
          <cx:pt idx="8581">6.5019524705616165</cx:pt>
          <cx:pt idx="8582">5.4696595608907463</cx:pt>
          <cx:pt idx="8583">6.3872532583759627</cx:pt>
          <cx:pt idx="8584">5.5843587730763948</cx:pt>
          <cx:pt idx="8585">6.1578548340046604</cx:pt>
          <cx:pt idx="8586">7.304846955861187</cx:pt>
          <cx:pt idx="8587">5.354960348705089</cx:pt>
          <cx:pt idx="8588">8.6812375020890133</cx:pt>
          <cx:pt idx="8589">8.6812375020890169</cx:pt>
          <cx:pt idx="8590">8.9106359264603281</cx:pt>
          <cx:pt idx="8591">5.0108627121481311</cx:pt>
          <cx:pt idx="8592">8.7959367142746725</cx:pt>
          <cx:pt idx="8593">9.2547335630172842</cx:pt>
          <cx:pt idx="8594">5.2402611365194405</cx:pt>
          <cx:pt idx="8595">2.9462768928063845</cx:pt>
          <cx:pt idx="8596">5.2402611365194369</cx:pt>
          <cx:pt idx="8597">4.5520658634055229</cx:pt>
          <cx:pt idx="8598">6.2725540461903142</cx:pt>
          <cx:pt idx="8599">6.9607493193042247</cx:pt>
          <cx:pt idx="8600">6.5019524705616218</cx:pt>
          <cx:pt idx="8601">5.9284564096333545</cx:pt>
          <cx:pt idx="8602">7.9930422289751029</cx:pt>
          <cx:pt idx="8603">7.878343016789449</cx:pt>
          <cx:pt idx="8604">6.2725540461903071</cx:pt>
          <cx:pt idx="8605">4.3226674390342117</cx:pt>
          <cx:pt idx="8606">7.6489445924181414</cx:pt>
          <cx:pt idx="8607">7.4195461680468444</cx:pt>
          <cx:pt idx="8608">6.96074931930423</cx:pt>
          <cx:pt idx="8609">8.5665382899033595</cx:pt>
          <cx:pt idx="8610">8.4518390777177128</cx:pt>
          <cx:pt idx="8611">5.0108627121481328</cx:pt>
          <cx:pt idx="8612">6.0431556218190083</cx:pt>
          <cx:pt idx="8613">7.0754485314898785</cx:pt>
          <cx:pt idx="8614">7.6489445924181449</cx:pt>
          <cx:pt idx="8615">8.3371398655320643</cx:pt>
          <cx:pt idx="8616">8.6812375020890169</cx:pt>
          <cx:pt idx="8617">8.3371398655320625</cx:pt>
          <cx:pt idx="8618">4.7814642877768305</cx:pt>
          <cx:pt idx="8619">9.3694327752029309</cx:pt>
          <cx:pt idx="8620">3.2903745293633424</cx:pt>
          <cx:pt idx="8621">8.3371398655320625</cx:pt>
          <cx:pt idx="8622">3.9785698024772556</cx:pt>
          <cx:pt idx="8623">7.9930422289751011</cx:pt>
          <cx:pt idx="8624">10.631124109245116</cx:pt>
          <cx:pt idx="8625">7.8783430167894561</cx:pt>
          <cx:pt idx="8626">7.0754485314898821</cx:pt>
          <cx:pt idx="8627">9.3694327752029309</cx:pt>
          <cx:pt idx="8628">5.1255619243337902</cx:pt>
          <cx:pt idx="8629">7.9930422289751046</cx:pt>
          <cx:pt idx="8630">5.469659560890741</cx:pt>
          <cx:pt idx="8631">4.8961634999624826</cx:pt>
          <cx:pt idx="8632">7.878343016789449</cx:pt>
          <cx:pt idx="8633">7.7636438046037934</cx:pt>
          <cx:pt idx="8634">2.3727808318781243</cx:pt>
          <cx:pt idx="8635">9.4841319873885777</cx:pt>
          <cx:pt idx="8636">4.8961634999624808</cx:pt>
          <cx:pt idx="8637">3.6344721659203039</cx:pt>
          <cx:pt idx="8638">10.287026472688147</cx:pt>
          <cx:pt idx="8639">9.7135304117598906</cx:pt>
          <cx:pt idx="8640">5.0108627121481382</cx:pt>
          <cx:pt idx="8641">4.6667650755911714</cx:pt>
          <cx:pt idx="8642">5.0108627121481311</cx:pt>
          <cx:pt idx="8643">6.3872532583759662</cx:pt>
          <cx:pt idx="8644">8.9106359264603228</cx:pt>
          <cx:pt idx="8645">7.7636438046038059</cx:pt>
          <cx:pt idx="8646">9.0253351386459784</cx:pt>
          <cx:pt idx="8647">5.2402611365194351</cx:pt>
          <cx:pt idx="8648">5.8137571974476989</cx:pt>
          <cx:pt idx="8649">8.3371398655320572</cx:pt>
          <cx:pt idx="8650">9.1400343508316233</cx:pt>
          <cx:pt idx="8651">5.1255619243337867</cx:pt>
          <cx:pt idx="8652">5.6990579852620522</cx:pt>
          <cx:pt idx="8653">5.1255619243337902</cx:pt>
          <cx:pt idx="8654">8.1077414411607531</cx:pt>
          <cx:pt idx="8655">4.0932690146629094</cx:pt>
          <cx:pt idx="8656">3.9785698024772556</cx:pt>
          <cx:pt idx="8657">8.2224406533464034</cx:pt>
          <cx:pt idx="8658">5.813757197447706</cx:pt>
          <cx:pt idx="8659">7.0754485314898785</cx:pt>
          <cx:pt idx="8660">5.8137571974477025</cx:pt>
          <cx:pt idx="8661">3.6344721659203056</cx:pt>
          <cx:pt idx="8662">7.9930422289750975</cx:pt>
          <cx:pt idx="8663">10.86052253361642</cx:pt>
          <cx:pt idx="8664">2.8315776806207325</cx:pt>
          <cx:pt idx="8665">10.28702647268816</cx:pt>
          <cx:pt idx="8666">4.3226674390342188</cx:pt>
          <cx:pt idx="8667">6.2725540461903178</cx:pt>
          <cx:pt idx="8668">7.9930422289751011</cx:pt>
          <cx:pt idx="8669">8.6812375020890205</cx:pt>
          <cx:pt idx="8670">7.1901477436755403</cx:pt>
          <cx:pt idx="8671">10.51642489705946</cx:pt>
          <cx:pt idx="8672">5.4696595608907392</cx:pt>
          <cx:pt idx="8673">6.043155621819003</cx:pt>
          <cx:pt idx="8674">9.1400343508316251</cx:pt>
          <cx:pt idx="8675">5.3549603487050979</cx:pt>
          <cx:pt idx="8676">7.5342453802324965</cx:pt>
          <cx:pt idx="8677">5.5843587730763966</cx:pt>
          <cx:pt idx="8678">4.6667650755911838</cx:pt>
          <cx:pt idx="8679">8.1077414411607567</cx:pt>
          <cx:pt idx="8680">4.5520658634055229</cx:pt>
          <cx:pt idx="8681">9.9429288361311983</cx:pt>
          <cx:pt idx="8682">7.3048469558611906</cx:pt>
          <cx:pt idx="8683">9.5988311995742421</cx:pt>
          <cx:pt idx="8684">4.6667650755911732</cx:pt>
          <cx:pt idx="8685">9.2547335630172878</cx:pt>
          <cx:pt idx="8686">9.3694327752029363</cx:pt>
          <cx:pt idx="8687">8.1077414411607567</cx:pt>
          <cx:pt idx="8688">9.7135304117598977</cx:pt>
          <cx:pt idx="8689">7.4195461680468338</cx:pt>
          <cx:pt idx="8690">11.089920957987724</cx:pt>
          <cx:pt idx="8691">9.4841319873885865</cx:pt>
          <cx:pt idx="8692">6.501952470561613</cx:pt>
          <cx:pt idx="8693">7.3048469558611888</cx:pt>
          <cx:pt idx="8694">3.6344721659203003</cx:pt>
          <cx:pt idx="8695">10.057628048316845</cx:pt>
          <cx:pt idx="8696">8.7959367142746583</cx:pt>
          <cx:pt idx="8697">7.8783430167894508</cx:pt>
          <cx:pt idx="8698">9.0253351386459837</cx:pt>
          <cx:pt idx="8699">9.3694327752029345</cx:pt>
          <cx:pt idx="8700">9.1400343508316251</cx:pt>
          <cx:pt idx="8701">4.7814642877768323</cx:pt>
          <cx:pt idx="8702">7.9930422289750958</cx:pt>
          <cx:pt idx="8703">3.6344721659203003</cx:pt>
          <cx:pt idx="8704">6.2725540461903107</cx:pt>
          <cx:pt idx="8705">10.287026472688156</cx:pt>
          <cx:pt idx="8706">2.7168784684350822</cx:pt>
          <cx:pt idx="8707">10.057628048316852</cx:pt>
          <cx:pt idx="8708">8.2224406533464069</cx:pt>
          <cx:pt idx="8709">7.6489445924181449</cx:pt>
          <cx:pt idx="8710">3.7491713781059524</cx:pt>
          <cx:pt idx="8711">5.0108627121481382</cx:pt>
          <cx:pt idx="8712">4.7814642877768252</cx:pt>
          <cx:pt idx="8713">7.3048469558611817</cx:pt>
          <cx:pt idx="8714">9.4841319873885812</cx:pt>
          <cx:pt idx="8715">5.354960348705089</cx:pt>
          <cx:pt idx="8716">4.896163499962479</cx:pt>
          <cx:pt idx="8717">5.3549603487050872</cx:pt>
          <cx:pt idx="8718">6.9607493193042247</cx:pt>
          <cx:pt idx="8719">10.401725684873808</cx:pt>
          <cx:pt idx="8720">5.4696595608907499</cx:pt>
          <cx:pt idx="8721">7.7636438046037952</cx:pt>
          <cx:pt idx="8722">10.287026472688153</cx:pt>
          <cx:pt idx="8723">6.5019524705616183</cx:pt>
          <cx:pt idx="8724">3.9785698024772573</cx:pt>
          <cx:pt idx="8725">2.9462768928063845</cx:pt>
          <cx:pt idx="8726">4.2079682268485668</cx:pt>
          <cx:pt idx="8727">6.043155621819003</cx:pt>
          <cx:pt idx="8728">6.96074931930423</cx:pt>
          <cx:pt idx="8729">7.6489445924181449</cx:pt>
          <cx:pt idx="8730">6.2725540461903107</cx:pt>
          <cx:pt idx="8731">5.5843587730763966</cx:pt>
          <cx:pt idx="8732">5.5843587730763948</cx:pt>
          <cx:pt idx="8733">3.6344721659203003</cx:pt>
          <cx:pt idx="8734">7.5342453802324894</cx:pt>
          <cx:pt idx="8735">8.4518390777177199</cx:pt>
          <cx:pt idx="8736">5.0108627121481293</cx:pt>
          <cx:pt idx="8737">9.1400343508316269</cx:pt>
          <cx:pt idx="8738">5.4696595608907428</cx:pt>
          <cx:pt idx="8739">7.1901477436755297</cx:pt>
          <cx:pt idx="8740">4.8961634999624826</cx:pt>
          <cx:pt idx="8741">9.7135304117598888</cx:pt>
          <cx:pt idx="8742">5.1255619243337849</cx:pt>
          <cx:pt idx="8743">6.043155621819003</cx:pt>
          <cx:pt idx="8744">10.057628048316845</cx:pt>
          <cx:pt idx="8745">9.8282296239455427</cx:pt>
          <cx:pt idx="8746">8.2224406533464087</cx:pt>
          <cx:pt idx="8747">3.9785698024772573</cx:pt>
          <cx:pt idx="8748">8.9106359264603174</cx:pt>
          <cx:pt idx="8749">6.2725540461903071</cx:pt>
          <cx:pt idx="8750">5.4696595608907392</cx:pt>
          <cx:pt idx="8751">10.631124109245112</cx:pt>
          <cx:pt idx="8752">5.9284564096333492</cx:pt>
          <cx:pt idx="8753">7.3048469558611799</cx:pt>
          <cx:pt idx="8754">8.7959367142746707</cx:pt>
          <cx:pt idx="8755">9.1400343508316233</cx:pt>
          <cx:pt idx="8756">9.828229623945548</cx:pt>
          <cx:pt idx="8757">9.3694327752029221</cx:pt>
          <cx:pt idx="8758">8.9106359264603228</cx:pt>
          <cx:pt idx="8759">5.0108627121481328</cx:pt>
          <cx:pt idx="8760">4.0932690146629094</cx:pt>
          <cx:pt idx="8761">6.7313508949329259</cx:pt>
          <cx:pt idx="8762">8.6812375020890151</cx:pt>
          <cx:pt idx="8763">3.6344721659203003</cx:pt>
          <cx:pt idx="8764">3.7491713781059559</cx:pt>
          <cx:pt idx="8765">5.5843587730763948</cx:pt>
          <cx:pt idx="8766">5.1255619243337884</cx:pt>
          <cx:pt idx="8767">6.7313508949329206</cx:pt>
          <cx:pt idx="8768">9.8282296239455427</cx:pt>
          <cx:pt idx="8769">5.4696595608907392</cx:pt>
          <cx:pt idx="8770">9.0253351386459784</cx:pt>
          <cx:pt idx="8771">7.0754485314898892</cx:pt>
          <cx:pt idx="8772">6.9607493193042265</cx:pt>
          <cx:pt idx="8773">5.6990579852620558</cx:pt>
          <cx:pt idx="8774">3.863870590291608</cx:pt>
          <cx:pt idx="8775">8.4518390777177146</cx:pt>
          <cx:pt idx="8776">2.7168784684350804</cx:pt>
          <cx:pt idx="8777">10.401725684873805</cx:pt>
          <cx:pt idx="8778">8.6812375020890169</cx:pt>
          <cx:pt idx="8779">8.6812375020890205</cx:pt>
          <cx:pt idx="8780">8.1077414411607567</cx:pt>
          <cx:pt idx="8781">9.1400343508316269</cx:pt>
          <cx:pt idx="8782">9.5988311995742439</cx:pt>
          <cx:pt idx="8783">5.3549603487050907</cx:pt>
          <cx:pt idx="8784">6.2725540461903124</cx:pt>
          <cx:pt idx="8785">8.1077414411607478</cx:pt>
          <cx:pt idx="8786">5.8137571974477078</cx:pt>
          <cx:pt idx="8787">3.7491713781059559</cx:pt>
          <cx:pt idx="8788">6.6166516827472632</cx:pt>
          <cx:pt idx="8789">4.7814642877768252</cx:pt>
          <cx:pt idx="8790">6.5019524705616183</cx:pt>
          <cx:pt idx="8791">7.4195461680468444</cx:pt>
          <cx:pt idx="8792">7.6489445924181396</cx:pt>
          <cx:pt idx="8793">4.6667650755911732</cx:pt>
          <cx:pt idx="8794">9.9429288361311929</cx:pt>
          <cx:pt idx="8795">6.7313508949329188</cx:pt>
          <cx:pt idx="8796">5.1255619243337938</cx:pt>
          <cx:pt idx="8797">2.946276892806388</cx:pt>
          <cx:pt idx="8798">3.9785698024772556</cx:pt>
          <cx:pt idx="8799">6.5019524705616218</cx:pt>
          <cx:pt idx="8800">9.5988311995742439</cx:pt>
          <cx:pt idx="8801">6.5019524705616112</cx:pt>
          <cx:pt idx="8802">7.9930422289750975</cx:pt>
          <cx:pt idx="8803">7.8783430167894419</cx:pt>
          <cx:pt idx="8804">4.0932690146629076</cx:pt>
          <cx:pt idx="8805">5.8137571974477043</cx:pt>
          <cx:pt idx="8806">3.7491713781059559</cx:pt>
          <cx:pt idx="8807">8.2224406533463998</cx:pt>
          <cx:pt idx="8808">4.4373666512198726</cx:pt>
          <cx:pt idx="8809">5.1255619243337867</cx:pt>
          <cx:pt idx="8810">9.0253351386459784</cx:pt>
          <cx:pt idx="8811">3.9785698024772591</cx:pt>
          <cx:pt idx="8812">7.4195461680468338</cx:pt>
          <cx:pt idx="8813">5.2402611365194405</cx:pt>
          <cx:pt idx="8814">7.5342453802324929</cx:pt>
          <cx:pt idx="8815">6.2725540461903124</cx:pt>
          <cx:pt idx="8816">9.5988311995742439</cx:pt>
          <cx:pt idx="8817">5.0108627121481382</cx:pt>
          <cx:pt idx="8818">7.5342453802324894</cx:pt>
          <cx:pt idx="8819">6.9607493193042211</cx:pt>
          <cx:pt idx="8820">7.4195461680468373</cx:pt>
          <cx:pt idx="8821">4.6667650755911785</cx:pt>
          <cx:pt idx="8822">8.9106359264603174</cx:pt>
          <cx:pt idx="8823">10.057628048316857</cx:pt>
          <cx:pt idx="8824">10.287026472688153</cx:pt>
          <cx:pt idx="8825">7.6489445924181521</cx:pt>
          <cx:pt idx="8826">4.6667650755911767</cx:pt>
          <cx:pt idx="8827">9.8282296239455338</cx:pt>
          <cx:pt idx="8828">7.4195461680468426</cx:pt>
          <cx:pt idx="8829">6.9607493193042247</cx:pt>
          <cx:pt idx="8830">10.975221745802076</cx:pt>
          <cx:pt idx="8831">10.287026472688151</cx:pt>
          <cx:pt idx="8832">4.4373666512198691</cx:pt>
          <cx:pt idx="8833">7.763643804603797</cx:pt>
          <cx:pt idx="8834">5.5843587730763931</cx:pt>
          <cx:pt idx="8835">5.4696595608907463</cx:pt>
          <cx:pt idx="8836">10.51642489705946</cx:pt>
          <cx:pt idx="8837">5.6990579852620522</cx:pt>
          <cx:pt idx="8838">7.075448531489875</cx:pt>
          <cx:pt idx="8839">5.5843587730763984</cx:pt>
          <cx:pt idx="8840">4.3226674390342188</cx:pt>
          <cx:pt idx="8841">9.4841319873885883</cx:pt>
          <cx:pt idx="8842">9.5988311995742404</cx:pt>
          <cx:pt idx="8843">7.075448531489875</cx:pt>
          <cx:pt idx="8844">7.5342453802324858</cx:pt>
          <cx:pt idx="8845">7.8783430167894455</cx:pt>
          <cx:pt idx="8846">8.5665382899033702</cx:pt>
          <cx:pt idx="8847">8.5665382899033684</cx:pt>
          <cx:pt idx="8848">10.860522533616413</cx:pt>
          <cx:pt idx="8849">7.7636438046037988</cx:pt>
          <cx:pt idx="8850">7.4195461680468391</cx:pt>
          <cx:pt idx="8851">5.0108627121481382</cx:pt>
          <cx:pt idx="8852">5.2402611365194387</cx:pt>
          <cx:pt idx="8853">6.0431556218190083</cx:pt>
          <cx:pt idx="8854">8.9106359264603245</cx:pt>
          <cx:pt idx="8855">9.2547335630172878</cx:pt>
          <cx:pt idx="8856">7.5342453802324929</cx:pt>
          <cx:pt idx="8857">4.4373666512198655</cx:pt>
          <cx:pt idx="8858">8.9106359264603139</cx:pt>
          <cx:pt idx="8859">4.2079682268485614</cx:pt>
          <cx:pt idx="8860">7.3048469558611853</cx:pt>
          <cx:pt idx="8861">3.1756753171776904</cx:pt>
          <cx:pt idx="8862">3.0609761049920365</cx:pt>
          <cx:pt idx="8863">8.1077414411607531</cx:pt>
          <cx:pt idx="8864">6.5019524705616183</cx:pt>
          <cx:pt idx="8865">7.5342453802324876</cx:pt>
          <cx:pt idx="8866">10.516424897059464</cx:pt>
          <cx:pt idx="8867">8.5665382899033613</cx:pt>
          <cx:pt idx="8868">8.1077414411607567</cx:pt>
          <cx:pt idx="8869">4.5520658634055229</cx:pt>
          <cx:pt idx="8870">7.0754485314898785</cx:pt>
          <cx:pt idx="8871">10.631124109245109</cx:pt>
          <cx:pt idx="8872">7.763643804603797</cx:pt>
          <cx:pt idx="8873">7.7636438046038005</cx:pt>
          <cx:pt idx="8874">7.9930422289751046</cx:pt>
          <cx:pt idx="8875">10.057628048316854</cx:pt>
          <cx:pt idx="8876">7.3048469558611817</cx:pt>
          <cx:pt idx="8877">3.9785698024772573</cx:pt>
          <cx:pt idx="8878">5.5843587730763913</cx:pt>
          <cx:pt idx="8879">4.5520658634055264</cx:pt>
          <cx:pt idx="8880">6.846050107118578</cx:pt>
          <cx:pt idx="8881">9.9429288361312</cx:pt>
          <cx:pt idx="8882">6.5019524705616165</cx:pt>
          <cx:pt idx="8883">5.4696595608907428</cx:pt>
          <cx:pt idx="8884">3.7491713781059577</cx:pt>
          <cx:pt idx="8885">7.5342453802324929</cx:pt>
          <cx:pt idx="8886">10.172327260502495</cx:pt>
          <cx:pt idx="8887">7.7636438046037934</cx:pt>
          <cx:pt idx="8888">8.9106359264603174</cx:pt>
          <cx:pt idx="8889">7.9930422289751117</cx:pt>
          <cx:pt idx="8890">4.7814642877768305</cx:pt>
          <cx:pt idx="8891">6.3872532583759662</cx:pt>
          <cx:pt idx="8892">3.6344721659203056</cx:pt>
          <cx:pt idx="8893">7.3048469558611835</cx:pt>
          <cx:pt idx="8894">5.8137571974477025</cx:pt>
          <cx:pt idx="8895">8.1077414411607478</cx:pt>
          <cx:pt idx="8896">8.7959367142746796</cx:pt>
          <cx:pt idx="8897">3.6344721659203039</cx:pt>
          <cx:pt idx="8898">9.713530411759896</cx:pt>
          <cx:pt idx="8899">9.0253351386459695</cx:pt>
          <cx:pt idx="8900">6.3872532583759662</cx:pt>
          <cx:pt idx="8901">8.9106359264603139</cx:pt>
          <cx:pt idx="8902">7.5342453802324982</cx:pt>
          <cx:pt idx="8903">8.3371398655320679</cx:pt>
          <cx:pt idx="8904">9.4841319873885812</cx:pt>
          <cx:pt idx="8905">8.7959367142746689</cx:pt>
          <cx:pt idx="8906">8.1077414411607585</cx:pt>
          <cx:pt idx="8907">5.0108627121481311</cx:pt>
          <cx:pt idx="8908">9.7135304117598888</cx:pt>
          <cx:pt idx="8909">7.0754485314898874</cx:pt>
          <cx:pt idx="8910">9.0253351386459784</cx:pt>
          <cx:pt idx="8911">6.1578548340046586</cx:pt>
          <cx:pt idx="8912">4.4373666512198744</cx:pt>
          <cx:pt idx="8913">5.2402611365194369</cx:pt>
          <cx:pt idx="8914">6.2725540461903124</cx:pt>
          <cx:pt idx="8915">6.3872532583759645</cx:pt>
          <cx:pt idx="8916">3.2903745293633442</cx:pt>
          <cx:pt idx="8917">3.8638705902916097</cx:pt>
          <cx:pt idx="8918">6.7313508949329242</cx:pt>
          <cx:pt idx="8919">1.9139839831355177</cx:pt>
          <cx:pt idx="8920">9.3694327752029345</cx:pt>
          <cx:pt idx="8921">6.1578548340046622</cx:pt>
          <cx:pt idx="8922">9.2547335630172842</cx:pt>
          <cx:pt idx="8923">8.9106359264603174</cx:pt>
          <cx:pt idx="8924">9.828229623945548</cx:pt>
          <cx:pt idx="8925">7.3048469558611853</cx:pt>
          <cx:pt idx="8926">10.516424897059467</cx:pt>
          <cx:pt idx="8927">7.8783430167894561</cx:pt>
          <cx:pt idx="8928">9.4841319873885919</cx:pt>
          <cx:pt idx="8929">7.3048469558611817</cx:pt>
          <cx:pt idx="8930">9.7135304117598853</cx:pt>
          <cx:pt idx="8931">10.172327260502495</cx:pt>
          <cx:pt idx="8932">5.6990579852620504</cx:pt>
          <cx:pt idx="8933">5.2402611365194423</cx:pt>
          <cx:pt idx="8934">7.1901477436755297</cx:pt>
          <cx:pt idx="8935">9.5988311995742368</cx:pt>
          <cx:pt idx="8936">4.4373666512198655</cx:pt>
          <cx:pt idx="8937">10.745823321430764</cx:pt>
          <cx:pt idx="8938">3.5197729537346465</cx:pt>
          <cx:pt idx="8939">9.4841319873885812</cx:pt>
          <cx:pt idx="8940">2.4874800440637781</cx:pt>
          <cx:pt idx="8941">8.6812375020890258</cx:pt>
          <cx:pt idx="8942">3.0609761049920383</cx:pt>
          <cx:pt idx="8943">4.6667650755911749</cx:pt>
          <cx:pt idx="8944">3.6344721659203003</cx:pt>
          <cx:pt idx="8945">7.9930422289750993</cx:pt>
          <cx:pt idx="8946">3.9785698024772644</cx:pt>
          <cx:pt idx="8947">4.8961634999624826</cx:pt>
          <cx:pt idx="8948">5.4696595608907463</cx:pt>
          <cx:pt idx="8949">6.1578548340046551</cx:pt>
          <cx:pt idx="8950">7.6489445924181485</cx:pt>
          <cx:pt idx="8951">7.304846955861187</cx:pt>
          <cx:pt idx="8952">7.7636438046037988</cx:pt>
          <cx:pt idx="8953">7.878343016789449</cx:pt>
          <cx:pt idx="8954">10.057628048316849</cx:pt>
          <cx:pt idx="8955">8.2224406533464016</cx:pt>
          <cx:pt idx="8956">7.7636438046037952</cx:pt>
          <cx:pt idx="8957">3.6344721659203003</cx:pt>
          <cx:pt idx="8958">4.207968226848565</cx:pt>
          <cx:pt idx="8959">5.1255619243337938</cx:pt>
          <cx:pt idx="8960">4.5520658634055229</cx:pt>
          <cx:pt idx="8961">7.0754485314898892</cx:pt>
          <cx:pt idx="8962">4.6667650755911732</cx:pt>
          <cx:pt idx="8963">9.8282296239455444</cx:pt>
          <cx:pt idx="8964">6.3872532583759662</cx:pt>
          <cx:pt idx="8965">6.0431556218190066</cx:pt>
          <cx:pt idx="8966">9.2547335630172807</cx:pt>
          <cx:pt idx="8967">7.0754485314898856</cx:pt>
          <cx:pt idx="8968">6.5019524705616183</cx:pt>
          <cx:pt idx="8969">6.6166516827472632</cx:pt>
          <cx:pt idx="8970">9.5988311995742279</cx:pt>
          <cx:pt idx="8971">3.4050737415489962</cx:pt>
          <cx:pt idx="8972">6.043155621819003</cx:pt>
          <cx:pt idx="8973">7.1901477436755279</cx:pt>
          <cx:pt idx="8974">5.3549603487050907</cx:pt>
          <cx:pt idx="8975">6.2725540461903142</cx:pt>
          <cx:pt idx="8976">8.1077414411607585</cx:pt>
          <cx:pt idx="8977">5.1255619243337884</cx:pt>
          <cx:pt idx="8978">5.354960348705089</cx:pt>
          <cx:pt idx="8979">3.9785698024772591</cx:pt>
          <cx:pt idx="8980">4.6667650755911785</cx:pt>
          <cx:pt idx="8981">4.4373666512198744</cx:pt>
          <cx:pt idx="8982">7.5342453802324894</cx:pt>
          <cx:pt idx="8983">6.2725540461903178</cx:pt>
          <cx:pt idx="8984">6.7313508949329242</cx:pt>
          <cx:pt idx="8985">8.9106359264603245</cx:pt>
          <cx:pt idx="8986">8.5665382899033649</cx:pt>
          <cx:pt idx="8987">2.9462768928063845</cx:pt>
          <cx:pt idx="8988">6.8460501071185798</cx:pt>
          <cx:pt idx="8989">5.1255619243337867</cx:pt>
          <cx:pt idx="8990">5.8137571974477025</cx:pt>
          <cx:pt idx="8991">4.7814642877768287</cx:pt>
          <cx:pt idx="8992">8.6812375020890258</cx:pt>
          <cx:pt idx="8993">8.9106359264603263</cx:pt>
          <cx:pt idx="8994">6.7313508949329277</cx:pt>
          <cx:pt idx="8995">9.5988311995742457</cx:pt>
          <cx:pt idx="8996">7.6489445924181538</cx:pt>
          <cx:pt idx="8997">10.057628048316845</cx:pt>
          <cx:pt idx="8998">10.28702647268816</cx:pt>
          <cx:pt idx="8999">7.9930422289751064</cx:pt>
          <cx:pt idx="9000">6.4993995254465879</cx:pt>
          <cx:pt idx="9001">4.6339515180312194</cx:pt>
          <cx:pt idx="9002">2.4739590883923697</cx:pt>
          <cx:pt idx="9003">3.2594108809883178</cx:pt>
          <cx:pt idx="9004">2.1794146661688938</cx:pt>
          <cx:pt idx="9005">4.3394070958077382</cx:pt>
          <cx:pt idx="9006">2.2775961402433893</cx:pt>
          <cx:pt idx="9007">4.2412256217332445</cx:pt>
          <cx:pt idx="9008">0.6085110809770089</cx:pt>
          <cx:pt idx="9009">5.2230403624781783</cx:pt>
          <cx:pt idx="9010">4.6339515180312212</cx:pt>
          <cx:pt idx="9011">3.1612294069138258</cx:pt>
          <cx:pt idx="9012">3.946681199509765</cx:pt>
          <cx:pt idx="9013">1.0994184513494776</cx:pt>
          <cx:pt idx="9014">1.3939628735729463</cx:pt>
          <cx:pt idx="9015">1.0012369772749821</cx:pt>
          <cx:pt idx="9016">4.2412256217332445</cx:pt>
          <cx:pt idx="9017">6.4993995254465844</cx:pt>
          <cx:pt idx="9018">4.0448626735842588</cx:pt>
          <cx:pt idx="9019">4.0448626735842605</cx:pt>
          <cx:pt idx="9020">5.9103106809996238</cx:pt>
          <cx:pt idx="9021">3.4557738291372999</cx:pt>
          <cx:pt idx="9022">4.3394070958077418</cx:pt>
          <cx:pt idx="9023">0.41214813282802321</cx:pt>
          <cx:pt idx="9024">5.7139477328506398</cx:pt>
          <cx:pt idx="9025">6.892125421744554</cx:pt>
          <cx:pt idx="9026">3.1612294069138205</cx:pt>
          <cx:pt idx="9027">4.6339515180312247</cx:pt>
          <cx:pt idx="9028">3.4557738291373052</cx:pt>
          <cx:pt idx="9029">4.535770043956731</cx:pt>
          <cx:pt idx="9030">1.6885072957964258</cx:pt>
          <cx:pt idx="9031">4.7321329921057131</cx:pt>
          <cx:pt idx="9032">5.5175847847016559</cx:pt>
          <cx:pt idx="9033">2.8666849846903482</cx:pt>
          <cx:pt idx="9034">3.0630479328393303</cx:pt>
          <cx:pt idx="9035">1.0012369772749803</cx:pt>
          <cx:pt idx="9036">3.1612294069138187</cx:pt>
          <cx:pt idx="9037">6.4012180513720907</cx:pt>
          <cx:pt idx="9038">3.3575923550628044</cx:pt>
          <cx:pt idx="9039">5.9103106809996238</cx:pt>
          <cx:pt idx="9040">5.5175847847016541</cx:pt>
          <cx:pt idx="9041">5.6157662587761461</cx:pt>
          <cx:pt idx="9042">4.8303144661802051</cx:pt>
          <cx:pt idx="9043">3.4557738291373052</cx:pt>
          <cx:pt idx="9044">5.5175847847016559</cx:pt>
          <cx:pt idx="9045">2.4739590883923697</cx:pt>
          <cx:pt idx="9046">4.7321329921057096</cx:pt>
          <cx:pt idx="9047">6.1066736291486148</cx:pt>
          <cx:pt idx="9048">2.277596140243384</cx:pt>
          <cx:pt idx="9049">3.553955303211799</cx:pt>
          <cx:pt idx="9050">4.2412256217332551</cx:pt>
          <cx:pt idx="9051">6.204855103223105</cx:pt>
          <cx:pt idx="9052">3.4557738291373088</cx:pt>
          <cx:pt idx="9053">0.2157851846790326</cx:pt>
          <cx:pt idx="9054">6.1066736291486166</cx:pt>
          <cx:pt idx="9055">2.6703220365413554</cx:pt>
          <cx:pt idx="9056">0.019422236530048681</cx:pt>
          <cx:pt idx="9057">3.357592355062808</cx:pt>
          <cx:pt idx="9058">6.1066736291486112</cx:pt>
          <cx:pt idx="9059">4.2412256217332498</cx:pt>
          <cx:pt idx="9060">5.6157662587761497</cx:pt>
          <cx:pt idx="9061">5.4194033106271604</cx:pt>
          <cx:pt idx="9062">2.0812331920944001</cx:pt>
          <cx:pt idx="9063">0.21578518467903793</cx:pt>
          <cx:pt idx="9064">4.6339515180312159</cx:pt>
          <cx:pt idx="9065">4.1430441476587543</cx:pt>
          <cx:pt idx="9066">3.2594108809883231</cx:pt>
          <cx:pt idx="9067">3.3575923550628044</cx:pt>
          <cx:pt idx="9068">5.3212218365526684</cx:pt>
          <cx:pt idx="9069">5.0266774143291908</cx:pt>
          <cx:pt idx="9070">4.0448626735842605</cx:pt>
          <cx:pt idx="9071">4.1430441476587543</cx:pt>
          <cx:pt idx="9072">3.6521367772862927</cx:pt>
          <cx:pt idx="9073">1.590325821721932</cx:pt>
          <cx:pt idx="9074">3.7503182513607758</cx:pt>
          <cx:pt idx="9075">1.6885072957964329</cx:pt>
          <cx:pt idx="9076">2.2775961402433857</cx:pt>
          <cx:pt idx="9077">1.5903258217219445</cx:pt>
          <cx:pt idx="9078">2.1794146661688956</cx:pt>
          <cx:pt idx="9079">6.8921254217445558</cx:pt>
          <cx:pt idx="9080">5.1248588884036845</cx:pt>
          <cx:pt idx="9081">1.7866887698709208</cx:pt>
          <cx:pt idx="9082">5.3212218365526667</cx:pt>
          <cx:pt idx="9083">4.0448626735842623</cx:pt>
          <cx:pt idx="9084">1.3939628735729517</cx:pt>
          <cx:pt idx="9085">3.4557738291373017</cx:pt>
          <cx:pt idx="9086">1.492144347647449</cx:pt>
          <cx:pt idx="9087">2.1794146661688973</cx:pt>
          <cx:pt idx="9088">4.8303144661802033</cx:pt>
          <cx:pt idx="9089">0.90305550320048122</cx:pt>
          <cx:pt idx="9090">4.6339515180312212</cx:pt>
          <cx:pt idx="9091">2.4739590883923714</cx:pt>
          <cx:pt idx="9092">2.9648664587648401</cx:pt>
          <cx:pt idx="9093">6.0084921550741193</cx:pt>
          <cx:pt idx="9094">5.9103106809996273</cx:pt>
          <cx:pt idx="9095">0.11760371060454064</cx:pt>
          <cx:pt idx="9096">2.1794146661688973</cx:pt>
          <cx:pt idx="9097">5.0266774143291926</cx:pt>
          <cx:pt idx="9098">6.4012180513720924</cx:pt>
          <cx:pt idx="9099">1.0012369772749767</cx:pt>
          <cx:pt idx="9100">4.3394070958077364</cx:pt>
          <cx:pt idx="9101">3.161229406913824</cx:pt>
          <cx:pt idx="9102">2.5721405624668687</cx:pt>
          <cx:pt idx="9103">2.8666849846903517</cx:pt>
          <cx:pt idx="9104">3.7503182513607864</cx:pt>
          <cx:pt idx="9105">5.4194033106271657</cx:pt>
          <cx:pt idx="9106">3.8484997254352731</cx:pt>
          <cx:pt idx="9107">4.8303144661802033</cx:pt>
          <cx:pt idx="9108">2.1794146661688956</cx:pt>
          <cx:pt idx="9109">4.7321329921057131</cx:pt>
          <cx:pt idx="9110">1.6885072957964276</cx:pt>
          <cx:pt idx="9111">4.2412256217332498</cx:pt>
          <cx:pt idx="9112">5.5175847847016541</cx:pt>
          <cx:pt idx="9113">2.4739590883923768</cx:pt>
          <cx:pt idx="9114">2.7685035106158526</cx:pt>
          <cx:pt idx="9115">1.4921443476474525</cx:pt>
          <cx:pt idx="9116">5.3212218365526702</cx:pt>
          <cx:pt idx="9117">4.8303144661802033</cx:pt>
          <cx:pt idx="9118">6.3030365772976022</cx:pt>
          <cx:pt idx="9119">1.2957813994984615</cx:pt>
          <cx:pt idx="9120">5.6157662587761461</cx:pt>
          <cx:pt idx="9121">5.1248588884036828</cx:pt>
          <cx:pt idx="9122">5.4194033106271586</cx:pt>
          <cx:pt idx="9123">3.9466811995097668</cx:pt>
          <cx:pt idx="9124">4.7321329921057167</cx:pt>
          <cx:pt idx="9125">1.1975999254239642</cx:pt>
          <cx:pt idx="9126">4.241225621733248</cx:pt>
          <cx:pt idx="9127">4.8303144661802033</cx:pt>
          <cx:pt idx="9128">4.241225621733248</cx:pt>
          <cx:pt idx="9129">5.4194033106271586</cx:pt>
          <cx:pt idx="9130">4.4375885698822355</cx:pt>
          <cx:pt idx="9131">3.0630479328393267</cx:pt>
          <cx:pt idx="9132">1.9830517180199101</cx:pt>
          <cx:pt idx="9133">0.80487402912599282</cx:pt>
          <cx:pt idx="9134">6.6957624735955701</cx:pt>
          <cx:pt idx="9135">3.4557738291372999</cx:pt>
          <cx:pt idx="9136">6.0084921550741157</cx:pt>
          <cx:pt idx="9137">5.8121292069251353</cx:pt>
          <cx:pt idx="9138">0.31396665875352814</cx:pt>
          <cx:pt idx="9139">3.8484997254352731</cx:pt>
          <cx:pt idx="9140">1.0012369772749856</cx:pt>
          <cx:pt idx="9141">4.2412256217332498</cx:pt>
          <cx:pt idx="9142">4.9284959402547042</cx:pt>
          <cx:pt idx="9143">4.633951518031223</cx:pt>
          <cx:pt idx="9144">6.4993995254465826</cx:pt>
          <cx:pt idx="9145">3.8484997254352695</cx:pt>
          <cx:pt idx="9146">6.5975809995210764</cx:pt>
          <cx:pt idx="9147">5.910310680999622</cx:pt>
          <cx:pt idx="9148">1.3939628735729499</cx:pt>
          <cx:pt idx="9149">4.5357700439567257</cx:pt>
          <cx:pt idx="9150">1.0012369772749732</cx:pt>
          <cx:pt idx="9151">2.2775961402433875</cx:pt>
          <cx:pt idx="9152">1.295781399498465</cx:pt>
          <cx:pt idx="9153">4.9284959402547006</cx:pt>
          <cx:pt idx="9154">5.7139477328506416</cx:pt>
          <cx:pt idx="9155">3.3575923550628044</cx:pt>
          <cx:pt idx="9156">3.553955303211799</cx:pt>
          <cx:pt idx="9157">1.3939628735729535</cx:pt>
          <cx:pt idx="9158">2.2775961402433893</cx:pt>
          <cx:pt idx="9159">3.4557738291372981</cx:pt>
          <cx:pt idx="9160">6.1066736291486077</cx:pt>
          <cx:pt idx="9161">6.3030365772975969</cx:pt>
          <cx:pt idx="9162">3.8484997254352695</cx:pt>
          <cx:pt idx="9163">3.4557738291373017</cx:pt>
          <cx:pt idx="9164">-0.27512218569342717</cx:pt>
          <cx:pt idx="9165">5.910310680999622</cx:pt>
          <cx:pt idx="9166">4.7321329921057114</cx:pt>
          <cx:pt idx="9167">1.7866887698709226</cx:pt>
          <cx:pt idx="9168">5.0266774143291908</cx:pt>
          <cx:pt idx="9169">3.2594108809883142</cx:pt>
          <cx:pt idx="9170">0.51032960690251516</cx:pt>
          <cx:pt idx="9171">6.2048551032231032</cx:pt>
          <cx:pt idx="9172">6.4012180513720907</cx:pt>
          <cx:pt idx="9173">4.5357700439567292</cx:pt>
          <cx:pt idx="9174">4.4375885698822302</cx:pt>
          <cx:pt idx="9175">2.8666849846903499</cx:pt>
          <cx:pt idx="9176">0.21578518467903615</cx:pt>
          <cx:pt idx="9177">5.5175847847016541</cx:pt>
          <cx:pt idx="9178">3.2594108809883178</cx:pt>
          <cx:pt idx="9179">3.4557738291372999</cx:pt>
          <cx:pt idx="9180">3.0630479328393339</cx:pt>
          <cx:pt idx="9181">5.2230403624781765</cx:pt>
          <cx:pt idx="9182">4.0448626735842641</cx:pt>
          <cx:pt idx="9183">5.1248588884036845</cx:pt>
          <cx:pt idx="9184">4.4375885698822319</cx:pt>
          <cx:pt idx="9185">3.7503182513607758</cx:pt>
          <cx:pt idx="9186">3.0630479328393339</cx:pt>
          <cx:pt idx="9187">3.4557738291373052</cx:pt>
          <cx:pt idx="9188">2.3757776143178813</cx:pt>
          <cx:pt idx="9189">1.1975999254239642</cx:pt>
          <cx:pt idx="9190">2.2775961402433875</cx:pt>
          <cx:pt idx="9191">1.8848702439454235</cx:pt>
          <cx:pt idx="9192">5.6157662587761461</cx:pt>
          <cx:pt idx="9193">5.5175847847016524</cx:pt>
          <cx:pt idx="9194">2.7685035106158491</cx:pt>
          <cx:pt idx="9195">0.90305550320049011</cx:pt>
          <cx:pt idx="9196">6.0084921550741228</cx:pt>
          <cx:pt idx="9197">1.2957813994984526</cx:pt>
          <cx:pt idx="9198">1.7866887698709208</cx:pt>
          <cx:pt idx="9199">0.41214813282802321</cx:pt>
          <cx:pt idx="9200">1.5903258217219445</cx:pt>
          <cx:pt idx="9201">3.9466811995097704</cx:pt>
          <cx:pt idx="9202">5.6157662587761497</cx:pt>
          <cx:pt idx="9203">1.8848702439454146</cx:pt>
          <cx:pt idx="9204">5.5175847847016559</cx:pt>
          <cx:pt idx="9205">4.6339515180312176</cx:pt>
          <cx:pt idx="9206">5.7139477328506416</cx:pt>
          <cx:pt idx="9207">3.8484997254352784</cx:pt>
          <cx:pt idx="9208">0.51032960690251694</cx:pt>
          <cx:pt idx="9209">5.9103106809996202</cx:pt>
          <cx:pt idx="9210">3.8484997254352695</cx:pt>
          <cx:pt idx="9211">6.3030365772975951</cx:pt>
          <cx:pt idx="9212">5.1248588884036845</cx:pt>
          <cx:pt idx="9213">1.8848702439454164</cx:pt>
          <cx:pt idx="9214">5.9103106809996255</cx:pt>
          <cx:pt idx="9215">4.7321329921057114</cx:pt>
          <cx:pt idx="9216">1.0994184513494758</cx:pt>
          <cx:pt idx="9217">2.6703220365413571</cx:pt>
          <cx:pt idx="9218">6.1066736291486112</cx:pt>
          <cx:pt idx="9219">6.7939439476700674</cx:pt>
          <cx:pt idx="9220">4.3394070958077418</cx:pt>
          <cx:pt idx="9221">1.0012369772749767</cx:pt>
          <cx:pt idx="9222">4.241225621733248</cx:pt>
          <cx:pt idx="9223">3.7503182513607793</cx:pt>
          <cx:pt idx="9224">5.1248588884036845</cx:pt>
          <cx:pt idx="9225">3.3575923550628097</cx:pt>
          <cx:pt idx="9226">5.6157662587761497</cx:pt>
          <cx:pt idx="9227">1.8848702439454199</cx:pt>
          <cx:pt idx="9228">3.6521367772862892</cx:pt>
          <cx:pt idx="9229">5.5175847847016524</cx:pt>
          <cx:pt idx="9230">5.7139477328506398</cx:pt>
          <cx:pt idx="9231">5.124858888403681</cx:pt>
          <cx:pt idx="9232">2.1794146661688956</cx:pt>
          <cx:pt idx="9233">4.9284959402547006</cx:pt>
          <cx:pt idx="9234">4.5357700439567292</cx:pt>
          <cx:pt idx="9235">6.2048551032231032</cx:pt>
          <cx:pt idx="9236">3.8484997254352749</cx:pt>
          <cx:pt idx="9237">1.099418451349474</cx:pt>
          <cx:pt idx="9238">6.793943947670062</cx:pt>
          <cx:pt idx="9239">4.8303144661802051</cx:pt>
          <cx:pt idx="9240">6.0084921550741157</cx:pt>
          <cx:pt idx="9241">4.3394070958077382</cx:pt>
          <cx:pt idx="9242">5.1248588884036792</cx:pt>
          <cx:pt idx="9243">4.6339515180312212</cx:pt>
          <cx:pt idx="9244">5.0266774143291926</cx:pt>
          <cx:pt idx="9245">2.3757776143178795</cx:pt>
          <cx:pt idx="9246">5.419403310627164</cx:pt>
          <cx:pt idx="9247">0.90305550320048478</cx:pt>
          <cx:pt idx="9248">4.7321329921057096</cx:pt>
          <cx:pt idx="9249">2.4739590883923714</cx:pt>
          <cx:pt idx="9250">2.7685035106158562</cx:pt>
          <cx:pt idx="9251">4.4375885698822284</cx:pt>
          <cx:pt idx="9252">1.5903258217219391</cx:pt>
          <cx:pt idx="9253">2.2775961402433875</cx:pt>
          <cx:pt idx="9254">5.7139477328506398</cx:pt>
          <cx:pt idx="9255">0.80487402912599815</cx:pt>
          <cx:pt idx="9256">2.6703220365413607</cx:pt>
          <cx:pt idx="9257">5.5175847847016541</cx:pt>
          <cx:pt idx="9258">0.6085110809770089</cx:pt>
          <cx:pt idx="9259">2.0812331920944018</cx:pt>
          <cx:pt idx="9260">5.6157662587761461</cx:pt>
          <cx:pt idx="9261">3.7503182513607847</cx:pt>
          <cx:pt idx="9262">5.0266774143291855</cx:pt>
          <cx:pt idx="9263">1.3939628735729535</cx:pt>
          <cx:pt idx="9264">6.0084921550741139</cx:pt>
          <cx:pt idx="9265">2.3757776143178813</cx:pt>
          <cx:pt idx="9266">2.7685035106158509</cx:pt>
          <cx:pt idx="9267">4.8303144661802069</cx:pt>
          <cx:pt idx="9268">0.90305550320049011</cx:pt>
          <cx:pt idx="9269">4.633951518031223</cx:pt>
          <cx:pt idx="9270">4.9284959402546988</cx:pt>
          <cx:pt idx="9271">5.2230403624781783</cx:pt>
          <cx:pt idx="9272">5.7139477328506381</cx:pt>
          <cx:pt idx="9273">5.8121292069251336</cx:pt>
          <cx:pt idx="9274">4.5357700439567239</cx:pt>
          <cx:pt idx="9275">3.6521367772862838</cx:pt>
          <cx:pt idx="9276">5.6157662587761497</cx:pt>
          <cx:pt idx="9277">4.9284959402547042</cx:pt>
          <cx:pt idx="9278">6.892125421744554</cx:pt>
          <cx:pt idx="9279">1.9830517180199136</cx:pt>
          <cx:pt idx="9280">5.4194033106271604</cx:pt>
          <cx:pt idx="9281">5.0266774143291855</cx:pt>
          <cx:pt idx="9282">5.1248588884036845</cx:pt>
          <cx:pt idx="9283">4.0448626735842641</cx:pt>
          <cx:pt idx="9284">4.0448626735842641</cx:pt>
          <cx:pt idx="9285">0.11760371060454242</cx:pt>
          <cx:pt idx="9286">2.5721405624668687</cx:pt>
          <cx:pt idx="9287">5.9103106809996238</cx:pt>
          <cx:pt idx="9288">5.0266774143291908</cx:pt>
          <cx:pt idx="9289">2.2775961402433875</cx:pt>
          <cx:pt idx="9290">3.9466811995097704</cx:pt>
          <cx:pt idx="9291">5.2230403624781818</cx:pt>
          <cx:pt idx="9292">2.7685035106158526</cx:pt>
          <cx:pt idx="9293">6.4012180513720871</cx:pt>
          <cx:pt idx="9294">1.2957813994984579</cx:pt>
          <cx:pt idx="9295">6.793943947670062</cx:pt>
          <cx:pt idx="9296">3.1612294069138205</cx:pt>
          <cx:pt idx="9297">3.3575923550628062</cx:pt>
          <cx:pt idx="9298">3.5539553032117936</cx:pt>
          <cx:pt idx="9299">1.5903258217219391</cx:pt>
          <cx:pt idx="9300">2.9648664587648437</cx:pt>
          <cx:pt idx="9301">4.241225621733248</cx:pt>
          <cx:pt idx="9302">4.0448626735842605</cx:pt>
          <cx:pt idx="9303">4.6339515180312212</cx:pt>
          <cx:pt idx="9304">3.5539553032117936</cx:pt>
          <cx:pt idx="9305">4.3394070958077435</cx:pt>
          <cx:pt idx="9306">0.80487402912599637</cx:pt>
          <cx:pt idx="9307">6.3030365772976022</cx:pt>
          <cx:pt idx="9308">4.9284959402546988</cx:pt>
          <cx:pt idx="9309">1.9830517180199083</cx:pt>
          <cx:pt idx="9310">0.70669255505150264</cx:pt>
          <cx:pt idx="9311">3.2594108809883107</cx:pt>
          <cx:pt idx="9312">4.2412256217332551</cx:pt>
          <cx:pt idx="9313">1.0994184513494758</cx:pt>
          <cx:pt idx="9314">3.553955303211799</cx:pt>
          <cx:pt idx="9315">6.7939439476700656</cx:pt>
          <cx:pt idx="9316">3.4557738291372999</cx:pt>
          <cx:pt idx="9317">2.7685035106158509</cx:pt>
          <cx:pt idx="9318">2.8666849846903446</cx:pt>
          <cx:pt idx="9319">4.4375885698822284</cx:pt>
          <cx:pt idx="9320">2.7685035106158491</cx:pt>
          <cx:pt idx="9321">1.590325821721932</cx:pt>
          <cx:pt idx="9322">5.1248588884036845</cx:pt>
          <cx:pt idx="9323">5.6157662587761443</cx:pt>
          <cx:pt idx="9324">5.7139477328506398</cx:pt>
          <cx:pt idx="9325">3.2594108809883142</cx:pt>
          <cx:pt idx="9326">4.2412256217332498</cx:pt>
          <cx:pt idx="9327">0.60851108097700179</cx:pt>
          <cx:pt idx="9328">1.0994184513494722</cx:pt>
          <cx:pt idx="9329">3.946681199509765</cx:pt>
          <cx:pt idx="9330">5.7139477328506381</cx:pt>
          <cx:pt idx="9331">6.892125421744554</cx:pt>
          <cx:pt idx="9332">4.1430441476587543</cx:pt>
          <cx:pt idx="9333">1.3939628735729499</cx:pt>
          <cx:pt idx="9334">1.9830517180199083</cx:pt>
          <cx:pt idx="9335">3.3575923550628097</cx:pt>
          <cx:pt idx="9336">-0.3733036597679209</cx:pt>
          <cx:pt idx="9337">0.80487402912599637</cx:pt>
          <cx:pt idx="9338">3.946681199509765</cx:pt>
          <cx:pt idx="9339">2.9648664587648383</cx:pt>
          <cx:pt idx="9340">0.41214813282802498</cx:pt>
          <cx:pt idx="9341">4.3394070958077382</cx:pt>
          <cx:pt idx="9342">2.5721405624668634</cx:pt>
          <cx:pt idx="9343">4.1430441476587525</cx:pt>
          <cx:pt idx="9344">6.204855103223105</cx:pt>
          <cx:pt idx="9345">3.4557738291372999</cx:pt>
          <cx:pt idx="9346">5.9103106809996238</cx:pt>
          <cx:pt idx="9347">0.90305550320049366</cx:pt>
          <cx:pt idx="9348">4.1430441476587543</cx:pt>
          <cx:pt idx="9349">4.6339515180312159</cx:pt>
          <cx:pt idx="9350">1.7866887698709262</cx:pt>
          <cx:pt idx="9351">4.2412256217332551</cx:pt>
          <cx:pt idx="9352">6.990306895819046</cx:pt>
          <cx:pt idx="9353">1.7866887698709262</cx:pt>
          <cx:pt idx="9354">3.1612294069138223</cx:pt>
          <cx:pt idx="9355">5.0266774143291908</cx:pt>
          <cx:pt idx="9356">0.51032960690251516</cx:pt>
          <cx:pt idx="9357">4.3394070958077364</cx:pt>
          <cx:pt idx="9358">6.0084921550741157</cx:pt>
          <cx:pt idx="9359">2.4739590883923697</cx:pt>
          <cx:pt idx="9360">1.3939628735729517</cx:pt>
          <cx:pt idx="9361">4.9284959402546935</cx:pt>
          <cx:pt idx="9362">5.7139477328506363</cx:pt>
          <cx:pt idx="9363">4.2412256217332445</cx:pt>
          <cx:pt idx="9364">6.4993995254465791</cx:pt>
          <cx:pt idx="9365">5.7139477328506416</cx:pt>
          <cx:pt idx="9366">-0.56966660791690837</cx:pt>
          <cx:pt idx="9367">1.2957813994984544</cx:pt>
          <cx:pt idx="9368">6.1066736291486095</cx:pt>
          <cx:pt idx="9369">2.0812331920944054</cx:pt>
          <cx:pt idx="9370">6.0084921550741139</cx:pt>
          <cx:pt idx="9371">5.8121292069251282</cx:pt>
          <cx:pt idx="9372">2.5721405624668652</cx:pt>
          <cx:pt idx="9373">3.3575923550628044</cx:pt>
          <cx:pt idx="9374">2.4739590883923697</cx:pt>
          <cx:pt idx="9375">4.5357700439567292</cx:pt>
          <cx:pt idx="9376">5.7139477328506398</cx:pt>
          <cx:pt idx="9377">6.2048551032231085</cx:pt>
          <cx:pt idx="9378">6.1066736291486112</cx:pt>
          <cx:pt idx="9379">3.4557738291372999</cx:pt>
          <cx:pt idx="9380">3.063047932839325</cx:pt>
          <cx:pt idx="9381">1.7866887698709262</cx:pt>
          <cx:pt idx="9382">3.4557738291373052</cx:pt>
          <cx:pt idx="9383">1.099418451349474</cx:pt>
          <cx:pt idx="9384">5.2230403624781729</cx:pt>
          <cx:pt idx="9385">3.8484997254352749</cx:pt>
          <cx:pt idx="9386">4.3394070958077382</cx:pt>
          <cx:pt idx="9387">5.124858888403681</cx:pt>
          <cx:pt idx="9388">2.0812331920944001</cx:pt>
          <cx:pt idx="9389">3.3575923550628133</cx:pt>
          <cx:pt idx="9390">2.473959088392375</cx:pt>
          <cx:pt idx="9391">1.2957813994984579</cx:pt>
          <cx:pt idx="9392">6.6957624735955736</cx:pt>
          <cx:pt idx="9393">5.6157662587761497</cx:pt>
          <cx:pt idx="9394">5.0266774143291908</cx:pt>
          <cx:pt idx="9395">1.884870243945411</cx:pt>
          <cx:pt idx="9396">3.3575923550628044</cx:pt>
          <cx:pt idx="9397">4.33940709580774</cx:pt>
          <cx:pt idx="9398">4.0448626735842588</cx:pt>
          <cx:pt idx="9399">5.2230403624781729</cx:pt>
          <cx:pt idx="9400">4.9284959402546971</cx:pt>
          <cx:pt idx="9401">5.124858888403681</cx:pt>
          <cx:pt idx="9402">0.70669255505150264</cx:pt>
          <cx:pt idx="9403">4.8303144661802033</cx:pt>
          <cx:pt idx="9404">5.6157662587761479</cx:pt>
          <cx:pt idx="9405">3.5539553032117954</cx:pt>
          <cx:pt idx="9406">4.633951518031223</cx:pt>
          <cx:pt idx="9407">1.0012369772749785</cx:pt>
          <cx:pt idx="9408">5.1248588884036845</cx:pt>
          <cx:pt idx="9409">4.8303144661802069</cx:pt>
          <cx:pt idx="9410">4.6339515180312176</cx:pt>
          <cx:pt idx="9411">2.375777614317883</cx:pt>
          <cx:pt idx="9412">1.4921443476474454</cx:pt>
          <cx:pt idx="9413">3.7503182513607811</cx:pt>
          <cx:pt idx="9414">3.8484997254352802</cx:pt>
          <cx:pt idx="9415">2.7685035106158526</cx:pt>
          <cx:pt idx="9416">4.7321329921057167</cx:pt>
          <cx:pt idx="9417">5.3212218365526684</cx:pt>
          <cx:pt idx="9418">3.9466811995097668</cx:pt>
          <cx:pt idx="9419">0.51032960690250984</cx:pt>
          <cx:pt idx="9420">0.6085110809770089</cx:pt>
          <cx:pt idx="9421">1.5903258217219391</cx:pt>
          <cx:pt idx="9422">5.5175847847016559</cx:pt>
          <cx:pt idx="9423">2.4739590883923768</cx:pt>
          <cx:pt idx="9424">6.2048551032231014</cx:pt>
          <cx:pt idx="9425">1.7866887698709191</cx:pt>
          <cx:pt idx="9426">1.3939628735729552</cx:pt>
          <cx:pt idx="9427">1.9830517180199065</cx:pt>
          <cx:pt idx="9428">5.7139477328506434</cx:pt>
          <cx:pt idx="9429">5.4194033106271586</cx:pt>
          <cx:pt idx="9430">4.8303144661802051</cx:pt>
          <cx:pt idx="9431">6.1066736291486095</cx:pt>
          <cx:pt idx="9432">6.3030365772975969</cx:pt>
          <cx:pt idx="9433">4.2412256217332462</cx:pt>
          <cx:pt idx="9434">3.3575923550628062</cx:pt>
          <cx:pt idx="9435">3.5539553032117936</cx:pt>
          <cx:pt idx="9436">0.80487402912599104</cx:pt>
          <cx:pt idx="9437">1.0012369772749767</cx:pt>
          <cx:pt idx="9438">6.008492155074121</cx:pt>
          <cx:pt idx="9439">0.60851108097701245</cx:pt>
          <cx:pt idx="9440">1.2957813994984615</cx:pt>
          <cx:pt idx="9441">2.7685035106158526</cx:pt>
          <cx:pt idx="9442">5.9103106809996202</cx:pt>
          <cx:pt idx="9443">5.8121292069251282</cx:pt>
          <cx:pt idx="9444">4.044862673584257</cx:pt>
          <cx:pt idx="9445">4.4375885698822355</cx:pt>
          <cx:pt idx="9446">5.9103106809996255</cx:pt>
          <cx:pt idx="9447">1.4921443476474454</cx:pt>
          <cx:pt idx="9448">5.9103106809996273</cx:pt>
          <cx:pt idx="9449">4.3394070958077418</cx:pt>
          <cx:pt idx="9450">6.3030365772975969</cx:pt>
          <cx:pt idx="9451">4.044862673584257</cx:pt>
          <cx:pt idx="9452">3.8484997254352731</cx:pt>
          <cx:pt idx="9453">1.9830517180199065</cx:pt>
          <cx:pt idx="9454">3.4557738291373052</cx:pt>
          <cx:pt idx="9455">6.2048551032231014</cx:pt>
          <cx:pt idx="9456">4.633951518031223</cx:pt>
          <cx:pt idx="9457">4.4375885698822373</cx:pt>
          <cx:pt idx="9458">4.3394070958077435</cx:pt>
          <cx:pt idx="9459">2.0812331920943965</cx:pt>
          <cx:pt idx="9460">1.3939628735729481</cx:pt>
          <cx:pt idx="9461">1.8848702439454146</cx:pt>
          <cx:pt idx="9462">4.3394070958077435</cx:pt>
          <cx:pt idx="9463">6.4012180513720889</cx:pt>
          <cx:pt idx="9464">1.0994184513494722</cx:pt>
          <cx:pt idx="9465">2.7685035106158562</cx:pt>
          <cx:pt idx="9466">2.0812331920943965</cx:pt>
          <cx:pt idx="9467">3.1612294069138311</cx:pt>
          <cx:pt idx="9468">4.8303144661802051</cx:pt>
          <cx:pt idx="9469">3.1612294069138187</cx:pt>
          <cx:pt idx="9470">6.5975809995210799</cx:pt>
          <cx:pt idx="9471">3.2594108809883124</cx:pt>
          <cx:pt idx="9472">0.80487402912599637</cx:pt>
          <cx:pt idx="9473">1.5903258217219409</cx:pt>
          <cx:pt idx="9474">5.1248588884036863</cx:pt>
          <cx:pt idx="9475">5.124858888403681</cx:pt>
          <cx:pt idx="9476">4.8303144661802033</cx:pt>
          <cx:pt idx="9477">4.7321329921057114</cx:pt>
          <cx:pt idx="9478">3.5539553032117936</cx:pt>
          <cx:pt idx="9479">3.4557738291372981</cx:pt>
          <cx:pt idx="9480">2.7685035106158491</cx:pt>
          <cx:pt idx="9481">0.70669255505149908</cx:pt>
          <cx:pt idx="9482">5.1248588884036845</cx:pt>
          <cx:pt idx="9483">2.5721405624668652</cx:pt>
          <cx:pt idx="9484">2.473959088392375</cx:pt>
          <cx:pt idx="9485">6.3030365772975951</cx:pt>
          <cx:pt idx="9486">2.5721405624668652</cx:pt>
          <cx:pt idx="9487">-0.47148513384241819</cx:pt>
          <cx:pt idx="9488">2.3757776143178848</cx:pt>
          <cx:pt idx="9489">2.9648664587648383</cx:pt>
          <cx:pt idx="9490">2.5721405624668705</cx:pt>
          <cx:pt idx="9491">4.8303144661802033</cx:pt>
          <cx:pt idx="9492">5.321221836552672</cx:pt>
          <cx:pt idx="9493">6.2048551032231032</cx:pt>
          <cx:pt idx="9494">6.0084921550741175</cx:pt>
          <cx:pt idx="9495">2.0812331920944018</cx:pt>
          <cx:pt idx="9496">4.8303144661802051</cx:pt>
          <cx:pt idx="9497">2.3757776143178777</cx:pt>
          <cx:pt idx="9498">6.2048551032231032</cx:pt>
          <cx:pt idx="9499">1.9830517180199065</cx:pt>
          <cx:pt idx="9500">0.80487402912598927</cx:pt>
          <cx:pt idx="9501">3.0630479328393303</cx:pt>
          <cx:pt idx="9502">5.3212218365526667</cx:pt>
          <cx:pt idx="9503">4.4375885698822337</cx:pt>
          <cx:pt idx="9504">3.1612294069138258</cx:pt>
          <cx:pt idx="9505">2.0812331920944018</cx:pt>
          <cx:pt idx="9506">5.9103106809996238</cx:pt>
          <cx:pt idx="9507">4.2412256217332445</cx:pt>
          <cx:pt idx="9508">4.2412256217332427</cx:pt>
          <cx:pt idx="9509">6.9903068958190477</cx:pt>
          <cx:pt idx="9510">4.4375885698822355</cx:pt>
          <cx:pt idx="9511">3.6521367772862821</cx:pt>
          <cx:pt idx="9512">2.9648664587648383</cx:pt>
          <cx:pt idx="9513">0.6085110809770089</cx:pt>
          <cx:pt idx="9514">1.9830517180199136</cx:pt>
          <cx:pt idx="9515">4.9284959402546988</cx:pt>
          <cx:pt idx="9516">1.3939628735729499</cx:pt>
          <cx:pt idx="9517">3.5539553032117936</cx:pt>
          <cx:pt idx="9518">3.7503182513607793</cx:pt>
          <cx:pt idx="9519">5.1248588884036845</cx:pt>
          <cx:pt idx="9520">5.9103106809996291</cx:pt>
          <cx:pt idx="9521">2.0812331920944054</cx:pt>
          <cx:pt idx="9522">5.3212218365526667</cx:pt>
          <cx:pt idx="9523">5.0266774143291961</cx:pt>
          <cx:pt idx="9524">6.0084921550741228</cx:pt>
          <cx:pt idx="9525">3.9466811995097668</cx:pt>
          <cx:pt idx="9526">0.019422236530048681</cx:pt>
          <cx:pt idx="9527">0.80487402912599637</cx:pt>
          <cx:pt idx="9528">4.4375885698822284</cx:pt>
          <cx:pt idx="9529">6.3030365772976005</cx:pt>
          <cx:pt idx="9530">6.892125421744554</cx:pt>
          <cx:pt idx="9531">4.633951518031223</cx:pt>
          <cx:pt idx="9532">4.5357700439567221</cx:pt>
          <cx:pt idx="9533">2.9648664587648366</cx:pt>
          <cx:pt idx="9534">3.7503182513607811</cx:pt>
          <cx:pt idx="9535">3.8484997254352749</cx:pt>
          <cx:pt idx="9536">1.884870243945411</cx:pt>
          <cx:pt idx="9537">4.4375885698822319</cx:pt>
          <cx:pt idx="9538">6.401218051372096</cx:pt>
          <cx:pt idx="9539">3.6521367772862927</cx:pt>
          <cx:pt idx="9540">5.9103106809996273</cx:pt>
          <cx:pt idx="9541">6.1066736291486148</cx:pt>
          <cx:pt idx="9542">1.7866887698709262</cx:pt>
          <cx:pt idx="9543">2.8666849846903428</cx:pt>
          <cx:pt idx="9544">2.9648664587648366</cx:pt>
          <cx:pt idx="9545">1.6885072957964276</cx:pt>
          <cx:pt idx="9546">2.964866458764833</cx:pt>
          <cx:pt idx="9547">5.3212218365526667</cx:pt>
          <cx:pt idx="9548">5.3212218365526667</cx:pt>
          <cx:pt idx="9549">1.3939628735729499</cx:pt>
          <cx:pt idx="9550">5.8121292069251282</cx:pt>
          <cx:pt idx="9551">1.9830517180199136</cx:pt>
          <cx:pt idx="9552">1.9830517180199065</cx:pt>
          <cx:pt idx="9553">1.5903258217219409</cx:pt>
          <cx:pt idx="9554">6.2048551032231014</cx:pt>
          <cx:pt idx="9555">5.7139477328506381</cx:pt>
          <cx:pt idx="9556">3.7503182513607811</cx:pt>
          <cx:pt idx="9557">4.2412256217332551</cx:pt>
          <cx:pt idx="9558">6.5975809995210764</cx:pt>
          <cx:pt idx="9559">4.1430441476587543</cx:pt>
          <cx:pt idx="9560">5.0266774143291872</cx:pt>
          <cx:pt idx="9561">2.3757776143178848</cx:pt>
          <cx:pt idx="9562">0.90305550320049011</cx:pt>
          <cx:pt idx="9563">4.6339515180312159</cx:pt>
          <cx:pt idx="9564">5.8121292069251353</cx:pt>
          <cx:pt idx="9565">0.51032960690250984</cx:pt>
          <cx:pt idx="9566">2.9648664587648383</cx:pt>
          <cx:pt idx="9567">5.9103106809996273</cx:pt>
          <cx:pt idx="9568">2.5721405624668705</cx:pt>
          <cx:pt idx="9569">3.7503182513607811</cx:pt>
          <cx:pt idx="9570">3.9466811995097668</cx:pt>
          <cx:pt idx="9571">1.0994184513494669</cx:pt>
          <cx:pt idx="9572">1.9830517180199101</cx:pt>
          <cx:pt idx="9573">3.6521367772862821</cx:pt>
          <cx:pt idx="9574">0.019422236530050457</cx:pt>
          <cx:pt idx="9575">1.6885072957964364</cx:pt>
          <cx:pt idx="9576">5.1248588884036845</cx:pt>
          <cx:pt idx="9577">4.2412256217332445</cx:pt>
          <cx:pt idx="9578">6.2048551032231085</cx:pt>
          <cx:pt idx="9579">0.80487402912599282</cx:pt>
          <cx:pt idx="9580">2.3757776143178813</cx:pt>
          <cx:pt idx="9581">4.3394070958077364</cx:pt>
          <cx:pt idx="9582">3.9466811995097668</cx:pt>
          <cx:pt idx="9583">6.1066736291486112</cx:pt>
          <cx:pt idx="9584">0.51032960690251339</cx:pt>
          <cx:pt idx="9585">6.0084921550741139</cx:pt>
          <cx:pt idx="9586">2.2775961402433875</cx:pt>
          <cx:pt idx="9587">4.044862673584257</cx:pt>
          <cx:pt idx="9588">4.633951518031223</cx:pt>
          <cx:pt idx="9589">4.8303144661802104</cx:pt>
          <cx:pt idx="9590">1.0012369772749838</cx:pt>
          <cx:pt idx="9591">-0.17694071161893168</cx:pt>
          <cx:pt idx="9592">5.2230403624781783</cx:pt>
          <cx:pt idx="9593">6.401218051372096</cx:pt>
          <cx:pt idx="9594">3.6521367772862838</cx:pt>
          <cx:pt idx="9595">5.6157662587761461</cx:pt>
          <cx:pt idx="9596">1.7866887698709262</cx:pt>
          <cx:pt idx="9597">1.590325821721932</cx:pt>
          <cx:pt idx="9598">1.5903258217219356</cx:pt>
          <cx:pt idx="9599">3.3575923550628062</cx:pt>
          <cx:pt idx="9600">1.0012369772749767</cx:pt>
          <cx:pt idx="9601">6.106673629148613</cx:pt>
          <cx:pt idx="9602">2.4739590883923697</cx:pt>
          <cx:pt idx="9603">0.11760371060454775</cx:pt>
          <cx:pt idx="9604">6.4012180513720853</cx:pt>
          <cx:pt idx="9605">4.1430441476587543</cx:pt>
          <cx:pt idx="9606">1.3939628735729517</cx:pt>
          <cx:pt idx="9607">3.2594108809883178</cx:pt>
          <cx:pt idx="9608">1.8848702439454146</cx:pt>
          <cx:pt idx="9609">4.7321329921057167</cx:pt>
          <cx:pt idx="9610">1.1975999254239642</cx:pt>
          <cx:pt idx="9611">3.6521367772862892</cx:pt>
          <cx:pt idx="9612">5.7139477328506363</cx:pt>
          <cx:pt idx="9613">4.9284959402546971</cx:pt>
          <cx:pt idx="9614">1.7866887698709208</cx:pt>
          <cx:pt idx="9615">3.6521367772862927</cx:pt>
          <cx:pt idx="9616">1.5903258217219409</cx:pt>
          <cx:pt idx="9617">3.4557738291372981</cx:pt>
          <cx:pt idx="9618">5.1248588884036881</cx:pt>
          <cx:pt idx="9619">6.2048551032231032</cx:pt>
          <cx:pt idx="9620">6.6957624735955665</cx:pt>
          <cx:pt idx="9621">3.2594108809883195</cx:pt>
          <cx:pt idx="9622">5.2230403624781783</cx:pt>
          <cx:pt idx="9623">1.5903258217219356</cx:pt>
          <cx:pt idx="9624">4.633951518031223</cx:pt>
          <cx:pt idx="9625">1.8848702439454128</cx:pt>
          <cx:pt idx="9626">0.90305550320049011</cx:pt>
          <cx:pt idx="9627">5.2230403624781729</cx:pt>
          <cx:pt idx="9628">3.6521367772862892</cx:pt>
          <cx:pt idx="9629">4.8303144661802051</cx:pt>
          <cx:pt idx="9630">2.1794146661688956</cx:pt>
          <cx:pt idx="9631">6.4993995254465879</cx:pt>
          <cx:pt idx="9632">6.6957624735955665</cx:pt>
          <cx:pt idx="9633">4.9284959402547006</cx:pt>
          <cx:pt idx="9634">4.0448626735842605</cx:pt>
          <cx:pt idx="9635">2.8666849846903428</cx:pt>
          <cx:pt idx="9636">3.553955303211799</cx:pt>
          <cx:pt idx="9637">2.6703220365413571</cx:pt>
          <cx:pt idx="9638">6.4012180513720853</cx:pt>
          <cx:pt idx="9639">1.6885072957964293</cx:pt>
          <cx:pt idx="9640">6.2048551032231085</cx:pt>
          <cx:pt idx="9641">5.3212218365526667</cx:pt>
          <cx:pt idx="9642">4.7321329921057131</cx:pt>
          <cx:pt idx="9643">5.2230403624781747</cx:pt>
          <cx:pt idx="9644">5.6157662587761461</cx:pt>
          <cx:pt idx="9645">3.8484997254352731</cx:pt>
          <cx:pt idx="9646">1.0994184513494705</cx:pt>
          <cx:pt idx="9647">0.51032960690251694</cx:pt>
          <cx:pt idx="9648">3.946681199509765</cx:pt>
          <cx:pt idx="9649">3.9466811995097633</cx:pt>
          <cx:pt idx="9650">4.5357700439567292</cx:pt>
          <cx:pt idx="9651">7.0884883698935415</cx:pt>
          <cx:pt idx="9652">-0.078759237544443278</cx:pt>
          <cx:pt idx="9653">1.8848702439454146</cx:pt>
          <cx:pt idx="9654">6.1066736291486148</cx:pt>
          <cx:pt idx="9655">5.6157662587761461</cx:pt>
          <cx:pt idx="9656">3.9466811995097668</cx:pt>
          <cx:pt idx="9657">3.161229406913824</cx:pt>
          <cx:pt idx="9658">4.7321329921057096</cx:pt>
          <cx:pt idx="9659">2.6703220365413625</cx:pt>
          <cx:pt idx="9660">3.4557738291373017</cx:pt>
          <cx:pt idx="9661">5.0266774143291943</cx:pt>
          <cx:pt idx="9662">6.1066736291486112</cx:pt>
          <cx:pt idx="9663">6.3030365772976022</cx:pt>
          <cx:pt idx="9664">1.7866887698709262</cx:pt>
          <cx:pt idx="9665">4.9284959402547006</cx:pt>
          <cx:pt idx="9666">4.044862673584257</cx:pt>
          <cx:pt idx="9667">6.2048551032231032</cx:pt>
          <cx:pt idx="9668">6.008492155074121</cx:pt>
          <cx:pt idx="9669">2.8666849846903464</cx:pt>
          <cx:pt idx="9670">2.375777614317883</cx:pt>
          <cx:pt idx="9671">4.5357700439567239</cx:pt>
          <cx:pt idx="9672">5.6157662587761497</cx:pt>
          <cx:pt idx="9673">4.1430441476587525</cx:pt>
          <cx:pt idx="9674">4.1430441476587507</cx:pt>
          <cx:pt idx="9675">5.5175847847016541</cx:pt>
          <cx:pt idx="9676">4.0448626735842623</cx:pt>
          <cx:pt idx="9677">1.8848702439454235</cx:pt>
          <cx:pt idx="9678">3.553955303211799</cx:pt>
          <cx:pt idx="9679">2.1794146661688938</cx:pt>
          <cx:pt idx="9680">6.204855103223105</cx:pt>
          <cx:pt idx="9681">3.4557738291373017</cx:pt>
          <cx:pt idx="9682">3.8484997254352695</cx:pt>
          <cx:pt idx="9683">0.51032960690251516</cx:pt>
          <cx:pt idx="9684">2.4739590883923821</cx:pt>
          <cx:pt idx="9685">4.1430441476587578</cx:pt>
          <cx:pt idx="9686">6.1066736291486148</cx:pt>
          <cx:pt idx="9687">1.4921443476474436</cx:pt>
          <cx:pt idx="9688">5.3212218365526649</cx:pt>
          <cx:pt idx="9689">2.2775961402433875</cx:pt>
          <cx:pt idx="9690">5.6157662587761461</cx:pt>
          <cx:pt idx="9691">1.9830517180199065</cx:pt>
          <cx:pt idx="9692">4.0448626735842588</cx:pt>
          <cx:pt idx="9693">5.4194033106271657</cx:pt>
          <cx:pt idx="9694">5.1248588884036845</cx:pt>
          <cx:pt idx="9695">3.2594108809883107</cx:pt>
          <cx:pt idx="9696">2.2775961402433893</cx:pt>
          <cx:pt idx="9697">6.1066736291486077</cx:pt>
          <cx:pt idx="9698">4.9284959402546988</cx:pt>
          <cx:pt idx="9699">4.0448626735842605</cx:pt>
          <cx:pt idx="9700">4.5357700439567257</cx:pt>
          <cx:pt idx="9701">1.8848702439454128</cx:pt>
          <cx:pt idx="9702">3.0630479328393303</cx:pt>
          <cx:pt idx="9703">5.6157662587761497</cx:pt>
          <cx:pt idx="9704">5.2230403624781765</cx:pt>
          <cx:pt idx="9705">4.0448626735842552</cx:pt>
          <cx:pt idx="9706">4.4375885698822373</cx:pt>
          <cx:pt idx="9707">4.7321329921057167</cx:pt>
          <cx:pt idx="9708">3.2594108809883178</cx:pt>
          <cx:pt idx="9709">3.9466811995097615</cx:pt>
          <cx:pt idx="9710">3.8484997254352731</cx:pt>
          <cx:pt idx="9711">0.80487402912599637</cx:pt>
          <cx:pt idx="9712">6.0084921550741157</cx:pt>
          <cx:pt idx="9713">5.0266774143291926</cx:pt>
          <cx:pt idx="9714">2.473959088392375</cx:pt>
          <cx:pt idx="9715">2.1794146661688973</cx:pt>
          <cx:pt idx="9716">4.4375885698822337</cx:pt>
          <cx:pt idx="9717">6.5975809995210799</cx:pt>
          <cx:pt idx="9718">4.9284959402546988</cx:pt>
          <cx:pt idx="9719">2.3757776143178884</cx:pt>
          <cx:pt idx="9720">1.8848702439454235</cx:pt>
          <cx:pt idx="9721">5.7139477328506345</cx:pt>
          <cx:pt idx="9722">2.1794146661688938</cx:pt>
          <cx:pt idx="9723">4.8303144661802033</cx:pt>
          <cx:pt idx="9724">4.9284959402547006</cx:pt>
          <cx:pt idx="9725">3.0630479328393321</cx:pt>
          <cx:pt idx="9726">5.3212218365526684</cx:pt>
          <cx:pt idx="9727">3.161229406913824</cx:pt>
          <cx:pt idx="9728">4.4375885698822302</cx:pt>
          <cx:pt idx="9729">5.8121292069251371</cx:pt>
          <cx:pt idx="9730">4.33940709580774</cx:pt>
          <cx:pt idx="9731">3.063047932839325</cx:pt>
          <cx:pt idx="9732">3.2594108809883231</cx:pt>
          <cx:pt idx="9733">4.1430441476587543</cx:pt>
          <cx:pt idx="9734">6.0084921550741175</cx:pt>
          <cx:pt idx="9735">5.6157662587761461</cx:pt>
          <cx:pt idx="9736">4.9284959402547006</cx:pt>
          <cx:pt idx="9737">1.5903258217219338</cx:pt>
          <cx:pt idx="9738">5.4194033106271604</cx:pt>
          <cx:pt idx="9739">5.5175847847016559</cx:pt>
          <cx:pt idx="9740">4.1430441476587543</cx:pt>
          <cx:pt idx="9741">4.1430441476587543</cx:pt>
          <cx:pt idx="9742">1.9830517180199083</cx:pt>
          <cx:pt idx="9743">1.2957813994984544</cx:pt>
          <cx:pt idx="9744">4.7321329921057096</cx:pt>
          <cx:pt idx="9745">1.4921443476474472</cx:pt>
          <cx:pt idx="9746">2.6703220365413607</cx:pt>
          <cx:pt idx="9747">2.9648664587648366</cx:pt>
          <cx:pt idx="9748">1.4921443476474401</cx:pt>
          <cx:pt idx="9749">3.8484997254352731</cx:pt>
          <cx:pt idx="9750">3.7503182513607758</cx:pt>
          <cx:pt idx="9751">1.7866887698709208</cx:pt>
          <cx:pt idx="9752">3.4557738291372999</cx:pt>
          <cx:pt idx="9753">2.4739590883923697</cx:pt>
          <cx:pt idx="9754">6.892125421744554</cx:pt>
          <cx:pt idx="9755">3.2594108809883178</cx:pt>
          <cx:pt idx="9756">4.1430441476587543</cx:pt>
          <cx:pt idx="9757">6.2048551032230996</cx:pt>
          <cx:pt idx="9758">4.9284959402546935</cx:pt>
          <cx:pt idx="9759">3.8484997254352749</cx:pt>
          <cx:pt idx="9760">6.1066736291486095</cx:pt>
          <cx:pt idx="9761">2.9648664587648366</cx:pt>
          <cx:pt idx="9762">5.6157662587761461</cx:pt>
          <cx:pt idx="9763">4.5357700439567292</cx:pt>
          <cx:pt idx="9764">6.1066736291486112</cx:pt>
          <cx:pt idx="9765">4.4375885698822355</cx:pt>
          <cx:pt idx="9766">5.1248588884036881</cx:pt>
          <cx:pt idx="9767">1.2957813994984597</cx:pt>
          <cx:pt idx="9768">3.8484997254352749</cx:pt>
          <cx:pt idx="9769">1.6885072957964347</cx:pt>
          <cx:pt idx="9770">4.1430441476587543</cx:pt>
          <cx:pt idx="9771">0.31396665875352281</cx:pt>
          <cx:pt idx="9772">4.9284959402546935</cx:pt>
          <cx:pt idx="9773">5.8121292069251282</cx:pt>
          <cx:pt idx="9774">5.6157662587761461</cx:pt>
          <cx:pt idx="9775">0.80487402912600348</cx:pt>
          <cx:pt idx="9776">2.5721405624668652</cx:pt>
          <cx:pt idx="9777">1.7866887698709262</cx:pt>
          <cx:pt idx="9778">4.9284959402546971</cx:pt>
          <cx:pt idx="9779">1.0012369772749856</cx:pt>
          <cx:pt idx="9780">2.3757776143178813</cx:pt>
          <cx:pt idx="9781">5.9103106809996202</cx:pt>
          <cx:pt idx="9782">6.4012180513720907</cx:pt>
          <cx:pt idx="9783">6.4993995254465791</cx:pt>
          <cx:pt idx="9784">3.6521367772862856</cx:pt>
          <cx:pt idx="9785">4.3394070958077382</cx:pt>
          <cx:pt idx="9786">2.8666849846903428</cx:pt>
          <cx:pt idx="9787">2.1794146661688902</cx:pt>
          <cx:pt idx="9788">3.5539553032117954</cx:pt>
          <cx:pt idx="9789">6.4012180513720924</cx:pt>
          <cx:pt idx="9790">0.80487402912599282</cx:pt>
          <cx:pt idx="9791">6.5975809995210764</cx:pt>
          <cx:pt idx="9792">2.0812331920944072</cx:pt>
          <cx:pt idx="9793">2.8666849846903428</cx:pt>
          <cx:pt idx="9794">2.3757776143178813</cx:pt>
          <cx:pt idx="9795">2.0812331920944072</cx:pt>
          <cx:pt idx="9796">1.8848702439454164</cx:pt>
          <cx:pt idx="9797">1.0012369772749785</cx:pt>
          <cx:pt idx="9798">1.1975999254239678</cx:pt>
          <cx:pt idx="9799">2.2775961402433875</cx:pt>
          <cx:pt idx="9800">1.9830517180199083</cx:pt>
          <cx:pt idx="9801">6.0084921550741175</cx:pt>
          <cx:pt idx="9802">5.0266774143291926</cx:pt>
          <cx:pt idx="9803">2.4739590883923768</cx:pt>
          <cx:pt idx="9804">0.31396665875352281</cx:pt>
          <cx:pt idx="9805">3.9466811995097686</cx:pt>
          <cx:pt idx="9806">0.31396665875353347</cx:pt>
          <cx:pt idx="9807">3.1612294069138187</cx:pt>
          <cx:pt idx="9808">4.0448626735842623</cx:pt>
          <cx:pt idx="9809">4.3394070958077382</cx:pt>
          <cx:pt idx="9810">6.9903068958190477</cx:pt>
          <cx:pt idx="9811">4.8303144661802087</cx:pt>
          <cx:pt idx="9812">1.1975999254239607</cx:pt>
          <cx:pt idx="9813">6.7939439476700603</cx:pt>
          <cx:pt idx="9814">2.0812331920944001</cx:pt>
          <cx:pt idx="9815">4.3394070958077382</cx:pt>
          <cx:pt idx="9816">5.0266774143291908</cx:pt>
          <cx:pt idx="9817">6.2048551032231085</cx:pt>
          <cx:pt idx="9818">4.8303144661802033</cx:pt>
          <cx:pt idx="9819">3.4557738291373088</cx:pt>
          <cx:pt idx="9820">5.0266774143291908</cx:pt>
          <cx:pt idx="9821">1.5903258217219391</cx:pt>
          <cx:pt idx="9822">5.7139477328506363</cx:pt>
          <cx:pt idx="9823">2.1794146661688956</cx:pt>
          <cx:pt idx="9824">3.5539553032117919</cx:pt>
          <cx:pt idx="9825">2.4739590883923714</cx:pt>
          <cx:pt idx="9826">3.2594108809883107</cx:pt>
          <cx:pt idx="9827">0.21578518467903438</cx:pt>
          <cx:pt idx="9828">0.31396665875353169</cx:pt>
          <cx:pt idx="9829">5.8121292069251336</cx:pt>
          <cx:pt idx="9830">6.008492155074121</cx:pt>
          <cx:pt idx="9831">2.6703220365413589</cx:pt>
          <cx:pt idx="9832">6.793943947670062</cx:pt>
          <cx:pt idx="9833">6.990306895819046</cx:pt>
          <cx:pt idx="9834">3.3575923550628044</cx:pt>
          <cx:pt idx="9835">2.9648664587648437</cx:pt>
          <cx:pt idx="9836">3.161229406913824</cx:pt>
          <cx:pt idx="9837">5.4194033106271604</cx:pt>
          <cx:pt idx="9838">6.4012180513720907</cx:pt>
          <cx:pt idx="9839">0.31396665875352991</cx:pt>
          <cx:pt idx="9840">2.9648664587648437</cx:pt>
          <cx:pt idx="9841">4.0448626735842605</cx:pt>
          <cx:pt idx="9842">0.70669255505149731</cx:pt>
          <cx:pt idx="9843">0.41214813282802143</cx:pt>
          <cx:pt idx="9844">5.6157662587761497</cx:pt>
          <cx:pt idx="9845">5.6157662587761497</cx:pt>
          <cx:pt idx="9846">1.590325821721932</cx:pt>
          <cx:pt idx="9847">3.4557738291373052</cx:pt>
          <cx:pt idx="9848">5.6157662587761443</cx:pt>
          <cx:pt idx="9849">2.572140562466867</cx:pt>
          <cx:pt idx="9850">3.7503182513607793</cx:pt>
          <cx:pt idx="9851">2.5721405624668687</cx:pt>
          <cx:pt idx="9852">4.1430441476587543</cx:pt>
          <cx:pt idx="9853">3.0630479328393321</cx:pt>
          <cx:pt idx="9854">4.33940709580774</cx:pt>
          <cx:pt idx="9855">5.5175847847016524</cx:pt>
          <cx:pt idx="9856">-0.66784808199139856</cx:pt>
          <cx:pt idx="9857">2.9648664587648312</cx:pt>
          <cx:pt idx="9858">3.2594108809883178</cx:pt>
          <cx:pt idx="9859">3.1612294069138276</cx:pt>
          <cx:pt idx="9860">0.41214813282802321</cx:pt>
          <cx:pt idx="9861">6.1066736291486095</cx:pt>
          <cx:pt idx="9862">5.6157662587761497</cx:pt>
          <cx:pt idx="9863">3.3575923550628097</cx:pt>
          <cx:pt idx="9864">6.5975809995210764</cx:pt>
          <cx:pt idx="9865">4.4375885698822319</cx:pt>
          <cx:pt idx="9866">5.3212218365526684</cx:pt>
          <cx:pt idx="9867">2.277596140243384</cx:pt>
          <cx:pt idx="9868">4.0448626735842677</cx:pt>
          <cx:pt idx="9869">4.3394070958077382</cx:pt>
          <cx:pt idx="9870">3.161229406913824</cx:pt>
          <cx:pt idx="9871">0.60851108097700535</cx:pt>
          <cx:pt idx="9872">3.0630479328393339</cx:pt>
          <cx:pt idx="9873">1.5903258217219391</cx:pt>
          <cx:pt idx="9874">1.6885072957964258</cx:pt>
          <cx:pt idx="9875">1.8848702439454235</cx:pt>
          <cx:pt idx="9876">3.0630479328393285</cx:pt>
          <cx:pt idx="9877">6.4993995254465844</cx:pt>
          <cx:pt idx="9878">6.2048551032231085</cx:pt>
          <cx:pt idx="9879">2.2775961402433893</cx:pt>
          <cx:pt idx="9880">3.8484997254352731</cx:pt>
          <cx:pt idx="9881">5.9103106809996238</cx:pt>
          <cx:pt idx="9882">1.5903258217219445</cx:pt>
          <cx:pt idx="9883">6.1066736291486148</cx:pt>
          <cx:pt idx="9884">2.277596140243384</cx:pt>
          <cx:pt idx="9885">4.5357700439567257</cx:pt>
          <cx:pt idx="9886">6.6957624735955665</cx:pt>
          <cx:pt idx="9887">2.6703220365413589</cx:pt>
          <cx:pt idx="9888">1.7866887698709244</cx:pt>
          <cx:pt idx="9889">0.31396665875352991</cx:pt>
          <cx:pt idx="9890">4.0448626735842605</cx:pt>
          <cx:pt idx="9891">-0.078759237544441502</cx:pt>
          <cx:pt idx="9892">6.4012180513720924</cx:pt>
          <cx:pt idx="9893">3.1612294069138223</cx:pt>
          <cx:pt idx="9894">0.019422236530048681</cx:pt>
          <cx:pt idx="9895">5.9103106809996273</cx:pt>
          <cx:pt idx="9896">4.0448626735842623</cx:pt>
          <cx:pt idx="9897">4.3394070958077453</cx:pt>
          <cx:pt idx="9898">3.161229406913824</cx:pt>
          <cx:pt idx="9899">0.60851108097701245</cx:pt>
          <cx:pt idx="9900">2.473959088392375</cx:pt>
          <cx:pt idx="9901">5.5175847847016524</cx:pt>
          <cx:pt idx="9902">6.008492155074121</cx:pt>
          <cx:pt idx="9903">1.2957813994984562</cx:pt>
          <cx:pt idx="9904">7.1866698439680334</cx:pt>
          <cx:pt idx="9905">0.60851108097700179</cx:pt>
          <cx:pt idx="9906">4.3394070958077364</cx:pt>
          <cx:pt idx="9907">3.7503182513607793</cx:pt>
          <cx:pt idx="9908">3.8484997254352731</cx:pt>
          <cx:pt idx="9909">6.2048551032231032</cx:pt>
          <cx:pt idx="9910">4.1430441476587507</cx:pt>
          <cx:pt idx="9911">4.241225621733248</cx:pt>
          <cx:pt idx="9912">2.7685035106158526</cx:pt>
          <cx:pt idx="9913">2.473959088392375</cx:pt>
          <cx:pt idx="9914">5.4194033106271622</cx:pt>
          <cx:pt idx="9915">5.2230403624781747</cx:pt>
          <cx:pt idx="9916">0.80487402912599815</cx:pt>
          <cx:pt idx="9917">5.4194033106271604</cx:pt>
          <cx:pt idx="9918">3.7503182513607811</cx:pt>
          <cx:pt idx="9919">4.4375885698822355</cx:pt>
          <cx:pt idx="9920">3.2594108809883178</cx:pt>
          <cx:pt idx="9921">5.1248588884036881</cx:pt>
          <cx:pt idx="9922">2.9648664587648383</cx:pt>
          <cx:pt idx="9923">3.2594108809883195</cx:pt>
          <cx:pt idx="9924">6.1066736291486112</cx:pt>
          <cx:pt idx="9925">3.6521367772862838</cx:pt>
          <cx:pt idx="9926">4.5357700439567292</cx:pt>
          <cx:pt idx="9927">7.2848513180425272</cx:pt>
          <cx:pt idx="9928">4.7321329921057096</cx:pt>
          <cx:pt idx="9929">2.0812331920944018</cx:pt>
          <cx:pt idx="9930">1.2957813994984597</cx:pt>
          <cx:pt idx="9931">5.2230403624781765</cx:pt>
          <cx:pt idx="9932">4.0448626735842641</cx:pt>
          <cx:pt idx="9933">0.80487402912599282</cx:pt>
          <cx:pt idx="9934">3.0630479328393321</cx:pt>
          <cx:pt idx="9935">5.6157662587761497</cx:pt>
          <cx:pt idx="9936">1.4921443476474436</cx:pt>
          <cx:pt idx="9937">2.0812331920944036</cx:pt>
          <cx:pt idx="9938">2.9648664587648383</cx:pt>
          <cx:pt idx="9939">2.9648664587648383</cx:pt>
          <cx:pt idx="9940">2.7685035106158491</cx:pt>
          <cx:pt idx="9941">0.31396665875352459</cx:pt>
          <cx:pt idx="9942">2.4739590883923697</cx:pt>
          <cx:pt idx="9943">6.4012180513720889</cx:pt>
          <cx:pt idx="9944">4.3394070958077418</cx:pt>
          <cx:pt idx="9945">3.4557738291373017</cx:pt>
          <cx:pt idx="9946">4.8303144661802069</cx:pt>
          <cx:pt idx="9947">1.0012369772749732</cx:pt>
          <cx:pt idx="9948">2.3757776143178813</cx:pt>
          <cx:pt idx="9949">1.8848702439454146</cx:pt>
          <cx:pt idx="9950">2.473959088392375</cx:pt>
          <cx:pt idx="9951">6.4012180513720889</cx:pt>
          <cx:pt idx="9952">4.5357700439567221</cx:pt>
          <cx:pt idx="9953">2.5721405624668687</cx:pt>
          <cx:pt idx="9954">4.7321329921057096</cx:pt>
          <cx:pt idx="9955">0.11760371060454775</cx:pt>
          <cx:pt idx="9956">3.553955303211799</cx:pt>
          <cx:pt idx="9957">1.8848702439454146</cx:pt>
          <cx:pt idx="9958">5.6157662587761461</cx:pt>
          <cx:pt idx="9959">4.1430441476587578</cx:pt>
          <cx:pt idx="9960">2.277596140243384</cx:pt>
          <cx:pt idx="9961">6.892125421744554</cx:pt>
          <cx:pt idx="9962">3.553955303211799</cx:pt>
          <cx:pt idx="9963">3.6521367772862927</cx:pt>
          <cx:pt idx="9964">2.7685035106158509</cx:pt>
          <cx:pt idx="9965">1.3939628735729463</cx:pt>
          <cx:pt idx="9966">6.4993995254465862</cx:pt>
          <cx:pt idx="9967">3.3575923550628151</cx:pt>
          <cx:pt idx="9968">4.8303144661802033</cx:pt>
          <cx:pt idx="9969">5.0266774143291926</cx:pt>
          <cx:pt idx="9970">3.0630479328393303</cx:pt>
          <cx:pt idx="9971">0.6085110809770089</cx:pt>
          <cx:pt idx="9972">3.2594108809883107</cx:pt>
          <cx:pt idx="9973">1.6885072957964329</cx:pt>
          <cx:pt idx="9974">1.2957813994984615</cx:pt>
          <cx:pt idx="9975">6.5975809995210799</cx:pt>
          <cx:pt idx="9976">4.3394070958077382</cx:pt>
          <cx:pt idx="9977">0.21578518467904148</cx:pt>
          <cx:pt idx="9978">4.1430441476587543</cx:pt>
          <cx:pt idx="9979">3.8484997254352766</cx:pt>
          <cx:pt idx="9980">5.7139477328506363</cx:pt>
          <cx:pt idx="9981">2.7685035106158526</cx:pt>
          <cx:pt idx="9982">3.9466811995097704</cx:pt>
          <cx:pt idx="9983">4.4375885698822355</cx:pt>
          <cx:pt idx="9984">6.0084921550741139</cx:pt>
          <cx:pt idx="9985">5.9103106809996273</cx:pt>
          <cx:pt idx="9986">1.6885072957964364</cx:pt>
          <cx:pt idx="9987">3.2594108809883142</cx:pt>
          <cx:pt idx="9988">4.9284959402546971</cx:pt>
          <cx:pt idx="9989">4.0448626735842677</cx:pt>
          <cx:pt idx="9990">6.0084921550741175</cx:pt>
          <cx:pt idx="9991">5.9103106809996238</cx:pt>
          <cx:pt idx="9992">3.6521367772862874</cx:pt>
          <cx:pt idx="9993">2.2775961402433911</cx:pt>
          <cx:pt idx="9994">2.1794146661688973</cx:pt>
          <cx:pt idx="9995">3.9466811995097704</cx:pt>
          <cx:pt idx="9996">4.2412256217332445</cx:pt>
          <cx:pt idx="9997">1.5903258217219445</cx:pt>
          <cx:pt idx="9998">4.6339515180312159</cx:pt>
          <cx:pt idx="9999">0.51032960690251516</cx:pt>
        </cx:lvl>
      </cx:numDim>
    </cx:data>
  </cx:chartData>
  <cx:chart>
    <cx:title pos="t" align="ctr" overlay="0"/>
    <cx:plotArea>
      <cx:plotAreaRegion>
        <cx:series layoutId="clusteredColumn" uniqueId="{1EC5F308-F5ED-442E-A5F2-214D02E20E83}">
          <cx:tx>
            <cx:txData>
              <cx:f>'risk@2'!$G$14</cx:f>
              <cx:v>NPW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Sheet1!$G$15:$G$10014</cx:f>
        <cx:lvl ptCount="10000" formatCode="[$$-en-CA]#,##0.00;[Red]\-[$$-en-CA]#,##0.00">
          <cx:pt idx="0">1.9776597904244149</cx:pt>
          <cx:pt idx="1">3.7786422121621612</cx:pt>
          <cx:pt idx="2">3.1430013574311939</cx:pt>
          <cx:pt idx="3">3.2489414998863531</cx:pt>
          <cx:pt idx="4">1.1301386507831217</cx:pt>
          <cx:pt idx="5">4.3083429244379783</cx:pt>
          <cx:pt idx="6">4.0964626395276493</cx:pt>
          <cx:pt idx="7">5.5796246338999094</cx:pt>
          <cx:pt idx="8">6.7449662009066866</cx:pt>
          <cx:pt idx="9">3.5667619272518376</cx:pt>
          <cx:pt idx="10">3.6727020697070074</cx:pt>
          <cx:pt idx="11">2.2954802177899083</cx:pt>
          <cx:pt idx="12">3.884582354617331</cx:pt>
          <cx:pt idx="13">1.871719647969261</cx:pt>
          <cx:pt idx="14">2.401420360245071</cx:pt>
          <cx:pt idx="15">5.8974450612653975</cx:pt>
          <cx:pt idx="16">3.354881642341514</cx:pt>
          <cx:pt idx="17">4.2024027819828085</cx:pt>
          <cx:pt idx="18">4.732103494258622</cx:pt>
          <cx:pt idx="19">3.460821784796682</cx:pt>
          <cx:pt idx="20">1.6598393630589303</cx:pt>
          <cx:pt idx="21">1.0241985083279663</cx:pt>
          <cx:pt idx="22">3.5667619272518429</cx:pt>
          <cx:pt idx="23">4.0964626395276564</cx:pt>
          <cx:pt idx="24">4.520223209348293</cx:pt>
          <cx:pt idx="25">1.236078793238288</cx:pt>
          <cx:pt idx="26">5.2618042065344213</cx:pt>
          <cx:pt idx="27">3.7786422121621648</cx:pt>
          <cx:pt idx="28">4.3083429244379712</cx:pt>
          <cx:pt idx="29">3.6727020697069985</cx:pt>
          <cx:pt idx="30">4.308342924437973</cx:pt>
          <cx:pt idx="31">3.4608217847966838</cx:pt>
          <cx:pt idx="32">5.6855647763550774</cx:pt>
          <cx:pt idx="33">4.3083429244379694</cx:pt>
          <cx:pt idx="34">2.8251809300657182</cx:pt>
          <cx:pt idx="35">5.0499239216241065</cx:pt>
          <cx:pt idx="36">2.7192407876105449</cx:pt>
          <cx:pt idx="37">4.2024027819828156</cx:pt>
          <cx:pt idx="38">2.8251809300657058</cx:pt>
          <cx:pt idx="39">3.9905224970724937</cx:pt>
          <cx:pt idx="40">5.0499239216241119</cx:pt>
          <cx:pt idx="41">6.0033852037205655</cx:pt>
          <cx:pt idx="42">5.1558640640792639</cx:pt>
          <cx:pt idx="43">2.825180930065704</cx:pt>
          <cx:pt idx="44">2.401420360245055</cx:pt>
          <cx:pt idx="45">6.8509063433618547</cx:pt>
          <cx:pt idx="46">3.6727020697070056</cx:pt>
          <cx:pt idx="47">1.8717196479692539</cx:pt>
          <cx:pt idx="48">0.60043793850731719</cx:pt>
          <cx:pt idx="49">1.5538992206037641</cx:pt>
          <cx:pt idx="50">2.6133006451553875</cx:pt>
          <cx:pt idx="51">3.2489414998863602</cx:pt>
          <cx:pt idx="52">5.1558640640792586</cx:pt>
          <cx:pt idx="53">3.4608217847966767</cx:pt>
          <cx:pt idx="54">2.9311210725208667</cx:pt>
          <cx:pt idx="55">4.0964626395276476</cx:pt>
          <cx:pt idx="56">5.2618042065344248</cx:pt>
          <cx:pt idx="57">3.460821784796682</cx:pt>
          <cx:pt idx="58">1.9776597904244202</cx:pt>
          <cx:pt idx="59">4.0964626395276493</cx:pt>
          <cx:pt idx="60">4.5202232093482984</cx:pt>
          <cx:pt idx="61">2.4014203602450728</cx:pt>
          <cx:pt idx="62">4.2024027819828156</cx:pt>
          <cx:pt idx="63">1.5538992206037712</cx:pt>
          <cx:pt idx="64">3.9905224970724866</cx:pt>
          <cx:pt idx="65">4.4142830668931374</cx:pt>
          <cx:pt idx="66">4.308342924437973</cx:pt>
          <cx:pt idx="67">2.6133006451553804</cx:pt>
          <cx:pt idx="68">3.6727020697070039</cx:pt>
          <cx:pt idx="69">3.2489414998863602</cx:pt>
          <cx:pt idx="70">4.0964626395276476</cx:pt>
          <cx:pt idx="71">3.5667619272518429</cx:pt>
          <cx:pt idx="72">2.4014203602450603</cx:pt>
          <cx:pt idx="73">4.0964626395276476</cx:pt>
          <cx:pt idx="74">3.8845823546173222</cx:pt>
          <cx:pt idx="75">4.732103494258622</cx:pt>
          <cx:pt idx="76">4.3083429244379783</cx:pt>
          <cx:pt idx="77">4.3083429244379783</cx:pt>
          <cx:pt idx="78">3.7786422121621612</cx:pt>
          <cx:pt idx="79">3.8845823546173222</cx:pt>
          <cx:pt idx="80">2.7192407876105484</cx:pt>
          <cx:pt idx="81">4.0964626395276476</cx:pt>
          <cx:pt idx="82">2.613300645155384</cx:pt>
          <cx:pt idx="83">2.1895400753347403</cx:pt>
          <cx:pt idx="84">4.5202232093483019</cx:pt>
          <cx:pt idx="85">5.8974450612653975</cx:pt>
          <cx:pt idx="86">3.8845823546173328</cx:pt>
          <cx:pt idx="87">5.0499239216241065</cx:pt>
          <cx:pt idx="88">4.6261633518034557</cx:pt>
          <cx:pt idx="89">3.460821784796682</cx:pt>
          <cx:pt idx="90">4.6261633518034557</cx:pt>
          <cx:pt idx="91">1.6598393630589285</cx:pt>
          <cx:pt idx="92">4.0964626395276564</cx:pt>
          <cx:pt idx="93">4.9439837791689456</cx:pt>
          <cx:pt idx="94">2.5073605027002284</cx:pt>
          <cx:pt idx="95">4.838043636713774</cx:pt>
          <cx:pt idx="96">3.9905224970724849</cx:pt>
          <cx:pt idx="97">3.460821784796682</cx:pt>
          <cx:pt idx="98">2.719240787610552</cx:pt>
          <cx:pt idx="99">3.4608217847966856</cx:pt>
          <cx:pt idx="100">4.9439837791689492</cx:pt>
          <cx:pt idx="101">5.1558640640792586</cx:pt>
          <cx:pt idx="102">3.6727020697070056</cx:pt>
          <cx:pt idx="103">2.2954802177899012</cx:pt>
          <cx:pt idx="104">3.1430013574311921</cx:pt>
          <cx:pt idx="105">1.5538992206037747</cx:pt>
          <cx:pt idx="106">4.9439837791689456</cx:pt>
          <cx:pt idx="107">3.1430013574311992</cx:pt>
          <cx:pt idx="108">3.8845823546173293</cx:pt>
          <cx:pt idx="109">3.3548816423415158</cx:pt>
          <cx:pt idx="110">3.4608217847966838</cx:pt>
          <cx:pt idx="111">3.3548816423415175</cx:pt>
          <cx:pt idx="112">4.9439837791689367</cx:pt>
          <cx:pt idx="113">3.4608217847966767</cx:pt>
          <cx:pt idx="114">3.1430013574311992</cx:pt>
          <cx:pt idx="115">3.037061214976033</cx:pt>
          <cx:pt idx="116">4.732103494258622</cx:pt>
          <cx:pt idx="117">2.5073605027002284</cx:pt>
          <cx:pt idx="118">3.5667619272518465</cx:pt>
          <cx:pt idx="119">3.1430013574311992</cx:pt>
          <cx:pt idx="120">6.1093253461757211</cx:pt>
          <cx:pt idx="121">1.871719647969261</cx:pt>
          <cx:pt idx="122">2.8251809300657094</cx:pt>
          <cx:pt idx="123">3.778642212162163</cx:pt>
          <cx:pt idx="124">4.7321034942586166</cx:pt>
          <cx:pt idx="125">2.9311210725208685</cx:pt>
          <cx:pt idx="126">4.6261633518034628</cx:pt>
          <cx:pt idx="127">6.4271457735412056</cx:pt>
          <cx:pt idx="128">3.0370612149760312</cx:pt>
          <cx:pt idx="129">4.4142830668931339</cx:pt>
          <cx:pt idx="130">2.0835999328795811</cx:pt>
          <cx:pt idx="131">2.401420360245071</cx:pt>
          <cx:pt idx="132">2.6133006451553893</cx:pt>
          <cx:pt idx="133">4.4142830668931339</cx:pt>
          <cx:pt idx="134">2.8251809300657111</cx:pt>
          <cx:pt idx="135">4.2024027819828103</cx:pt>
          <cx:pt idx="136">1.4479590781486138</cx:pt>
          <cx:pt idx="137">2.4014203602450674</cx:pt>
          <cx:pt idx="138">3.8845823546173222</cx:pt>
          <cx:pt idx="139">4.2024027819828085</cx:pt>
          <cx:pt idx="140">2.7192407876105431</cx:pt>
          <cx:pt idx="141">4.3083429244379747</cx:pt>
          <cx:pt idx="142">5.1558640640792675</cx:pt>
          <cx:pt idx="143">4.0964626395276564</cx:pt>
          <cx:pt idx="144">3.6727020697070056</cx:pt>
          <cx:pt idx="145">5.3677443489895822</cx:pt>
          <cx:pt idx="146">5.1558640640792639</cx:pt>
          <cx:pt idx="147">2.2954802177898994</cx:pt>
          <cx:pt idx="148">4.7321034942586131</cx:pt>
          <cx:pt idx="149">4.838043636713774</cx:pt>
          <cx:pt idx="150">3.2489414998863531</cx:pt>
          <cx:pt idx="151">3.1430013574311939</cx:pt>
          <cx:pt idx="152">4.2024027819828156</cx:pt>
          <cx:pt idx="153">4.732103494258622</cx:pt>
          <cx:pt idx="154">4.7321034942586273</cx:pt>
          <cx:pt idx="155">1.447959078148612</cx:pt>
          <cx:pt idx="156">1.9776597904244149</cx:pt>
          <cx:pt idx="157">4.0964626395276547</cx:pt>
          <cx:pt idx="158">2.8251809300657147</cx:pt>
          <cx:pt idx="159">2.0835999328795722</cx:pt>
          <cx:pt idx="160">3.7786422121621648</cx:pt>
          <cx:pt idx="161">3.2489414998863584</cx:pt>
          <cx:pt idx="162">3.0370612149760348</cx:pt>
          <cx:pt idx="163">3.7786422121621666</cx:pt>
          <cx:pt idx="164">3.0370612149760294</cx:pt>
          <cx:pt idx="165">4.8380436367137776</cx:pt>
          <cx:pt idx="166">3.4608217847966785</cx:pt>
          <cx:pt idx="167">3.3548816423415193</cx:pt>
          <cx:pt idx="168">2.5073605027002301</cx:pt>
          <cx:pt idx="169">1.6598393630589285</cx:pt>
          <cx:pt idx="170">3.3548816423415158</cx:pt>
          <cx:pt idx="171">1.3420189356934493</cx:pt>
          <cx:pt idx="172">1.9776597904244149</cx:pt>
          <cx:pt idx="173">3.4608217847966767</cx:pt>
          <cx:pt idx="174">3.1430013574311992</cx:pt>
          <cx:pt idx="175">4.7321034942586273</cx:pt>
          <cx:pt idx="176">3.2489414998863602</cx:pt>
          <cx:pt idx="177">5.7915049188102365</cx:pt>
          <cx:pt idx="178">3.7786422121621648</cx:pt>
          <cx:pt idx="179">3.1430013574311957</cx:pt>
          <cx:pt idx="180">2.7192407876105502</cx:pt>
          <cx:pt idx="181">6.5330859159963648</cx:pt>
          <cx:pt idx="182">6.4271457735412021</cx:pt>
          <cx:pt idx="183">6.4271457735411985</cx:pt>
          <cx:pt idx="184">3.7786422121621666</cx:pt>
          <cx:pt idx="185">5.261804206534423</cx:pt>
          <cx:pt idx="186">3.460821784796682</cx:pt>
          <cx:pt idx="187">1.4479590781486102</cx:pt>
          <cx:pt idx="188">4.9439837791689385</cx:pt>
          <cx:pt idx="189">3.3548816423415175</cx:pt>
          <cx:pt idx="190">2.1895400753347438</cx:pt>
          <cx:pt idx="191">2.7192407876105467</cx:pt>
          <cx:pt idx="192">3.460821784796682</cx:pt>
          <cx:pt idx="193">5.2618042065344319</cx:pt>
          <cx:pt idx="194">4.0964626395276493</cx:pt>
          <cx:pt idx="195">4.414283066893141</cx:pt>
          <cx:pt idx="196">2.0835999328795829</cx:pt>
          <cx:pt idx="197">2.8251809300657129</cx:pt>
          <cx:pt idx="198">5.3677443489895857</cx:pt>
          <cx:pt idx="199">3.9905224970724902</cx:pt>
          <cx:pt idx="200">5.2618042065344266</cx:pt>
          <cx:pt idx="201">2.4014203602450603</cx:pt>
          <cx:pt idx="202">3.0370612149760383</cx:pt>
          <cx:pt idx="203">5.4736844914447467</cx:pt>
          <cx:pt idx="204">3.8845823546173222</cx:pt>
          <cx:pt idx="205">3.6727020697070056</cx:pt>
          <cx:pt idx="206">6.6390260584515257</cx:pt>
          <cx:pt idx="207">3.1430013574311975</cx:pt>
          <cx:pt idx="208">3.1430013574311992</cx:pt>
          <cx:pt idx="209">6.8509063433618529</cx:pt>
          <cx:pt idx="210">4.5202232093482984</cx:pt>
          <cx:pt idx="211">3.672702069707011</cx:pt>
          <cx:pt idx="212">4.8380436367137793</cx:pt>
          <cx:pt idx="213">5.049923921624103</cx:pt>
          <cx:pt idx="214">4.0964626395276511</cx:pt>
          <cx:pt idx="215">3.0370612149760383</cx:pt>
          <cx:pt idx="216">5.6855647763550721</cx:pt>
          <cx:pt idx="217">4.3083429244379747</cx:pt>
          <cx:pt idx="218">1.7657795055140948</cx:pt>
          <cx:pt idx="219">4.5202232093482895</cx:pt>
          <cx:pt idx="220">3.4608217847966891</cx:pt>
          <cx:pt idx="221">4.2024027819828156</cx:pt>
          <cx:pt idx="222">4.0964626395276511</cx:pt>
          <cx:pt idx="223">2.2954802177898994</cx:pt>
          <cx:pt idx="224">3.6727020697070039</cx:pt>
          <cx:pt idx="225">1.5538992206037747</cx:pt>
          <cx:pt idx="226">1.9776597904244149</cx:pt>
          <cx:pt idx="227">5.5796246338999076</cx:pt>
          <cx:pt idx="228">3.5667619272518465</cx:pt>
          <cx:pt idx="229">3.778642212162163</cx:pt>
          <cx:pt idx="230">5.3677443489895857</cx:pt>
          <cx:pt idx="231">1.3420189356934493</cx:pt>
          <cx:pt idx="232">4.8380436367137882</cx:pt>
          <cx:pt idx="233">2.9311210725208703</cx:pt>
          <cx:pt idx="234">3.7786422121621612</cx:pt>
          <cx:pt idx="235">3.1430013574312028</cx:pt>
          <cx:pt idx="236">0.17667736868667352</cx:pt>
          <cx:pt idx="237">4.3083429244379783</cx:pt>
          <cx:pt idx="238">2.507360502700223</cx:pt>
          <cx:pt idx="239">6.2152654886308838</cx:pt>
          <cx:pt idx="240">1.7657795055140948</cx:pt>
          <cx:pt idx="241">5.8974450612653975</cx:pt>
          <cx:pt idx="242">3.9905224970724902</cx:pt>
          <cx:pt idx="243">4.9439837791689385</cx:pt>
          <cx:pt idx="244">2.6133006451553946</cx:pt>
          <cx:pt idx="245">2.0835999328795793</cx:pt>
          <cx:pt idx="246">2.401420360245071</cx:pt>
          <cx:pt idx="247">5.7915049188102365</cx:pt>
          <cx:pt idx="248">5.7915049188102401</cx:pt>
          <cx:pt idx="249">3.3548816423415158</cx:pt>
          <cx:pt idx="250">3.1430013574311921</cx:pt>
          <cx:pt idx="251">4.7321034942586131</cx:pt>
          <cx:pt idx="252">3.0370612149760312</cx:pt>
          <cx:pt idx="253">1.2360787932382951</cx:pt>
          <cx:pt idx="254">2.8251809300657058</cx:pt>
          <cx:pt idx="255">2.7192407876105449</cx:pt>
          <cx:pt idx="256">6.3212056310860376</cx:pt>
          <cx:pt idx="257">4.8380436367137829</cx:pt>
          <cx:pt idx="258">3.2489414998863566</cx:pt>
          <cx:pt idx="259">3.5667619272518376</cx:pt>
          <cx:pt idx="260">4.2024027819828174</cx:pt>
          <cx:pt idx="261">7.3806070556376566</cx:pt>
          <cx:pt idx="262">2.7192407876105484</cx:pt>
          <cx:pt idx="263">2.1895400753347367</cx:pt>
          <cx:pt idx="264">3.672702069707011</cx:pt>
          <cx:pt idx="265">5.1558640640792639</cx:pt>
          <cx:pt idx="266">2.8251809300657094</cx:pt>
          <cx:pt idx="267">3.2489414998863548</cx:pt>
          <cx:pt idx="268">2.9311210725208721</cx:pt>
          <cx:pt idx="269">3.5667619272518376</cx:pt>
          <cx:pt idx="270">3.0370612149760312</cx:pt>
          <cx:pt idx="271">6.2152654886308802</cx:pt>
          <cx:pt idx="272">3.6727020697069985</cx:pt>
          <cx:pt idx="273">3.1430013574311939</cx:pt>
          <cx:pt idx="274">1.9776597904244255</cx:pt>
          <cx:pt idx="275">1.6598393630589356</cx:pt>
          <cx:pt idx="276">2.9311210725208774</cx:pt>
          <cx:pt idx="277">4.7321034942586149</cx:pt>
          <cx:pt idx="278">4.0964626395276476</cx:pt>
          <cx:pt idx="279">4.8380436367137882</cx:pt>
          <cx:pt idx="280">4.4142830668931321</cx:pt>
          <cx:pt idx="281">3.1430013574311957</cx:pt>
          <cx:pt idx="282">1.9776597904244149</cx:pt>
          <cx:pt idx="283">4.8380436367137829</cx:pt>
          <cx:pt idx="284">3.4608217847966785</cx:pt>
          <cx:pt idx="285">4.4142830668931321</cx:pt>
          <cx:pt idx="286">3.3548816423415211</cx:pt>
          <cx:pt idx="287">2.7192407876105484</cx:pt>
          <cx:pt idx="288">3.8845823546173222</cx:pt>
          <cx:pt idx="289">2.825180930065704</cx:pt>
          <cx:pt idx="290">3.2489414998863531</cx:pt>
          <cx:pt idx="291">1.8717196479692646</cx:pt>
          <cx:pt idx="292">3.7786422121621612</cx:pt>
          <cx:pt idx="293">3.9905224970724937</cx:pt>
          <cx:pt idx="294">3.778642212162163</cx:pt>
          <cx:pt idx="295">4.8380436367137847</cx:pt>
          <cx:pt idx="296">2.1895400753347438</cx:pt>
          <cx:pt idx="297">6.215265488630882</cx:pt>
          <cx:pt idx="298">4.2024027819828156</cx:pt>
          <cx:pt idx="299">2.9311210725208738</cx:pt>
          <cx:pt idx="300">4.6261633518034593</cx:pt>
          <cx:pt idx="301">3.6727020697070039</cx:pt>
          <cx:pt idx="302">4.9439837791689403</cx:pt>
          <cx:pt idx="303">3.1430013574311992</cx:pt>
          <cx:pt idx="304">2.6133006451553857</cx:pt>
          <cx:pt idx="305">2.6133006451553893</cx:pt>
          <cx:pt idx="306">1.9776597904244149</cx:pt>
          <cx:pt idx="307">2.4014203602450692</cx:pt>
          <cx:pt idx="308">1.9776597904244149</cx:pt>
          <cx:pt idx="309">1.1301386507831146</cx:pt>
          <cx:pt idx="310">4.0964626395276511</cx:pt>
          <cx:pt idx="311">4.4142830668931374</cx:pt>
          <cx:pt idx="312">3.778642212162163</cx:pt>
          <cx:pt idx="313">4.2024027819828156</cx:pt>
          <cx:pt idx="314">1.6598393630589392</cx:pt>
          <cx:pt idx="315">3.7786422121621666</cx:pt>
          <cx:pt idx="316">3.2489414998863619</cx:pt>
          <cx:pt idx="317">4.3083429244379783</cx:pt>
          <cx:pt idx="318">5.3677443489895822</cx:pt>
          <cx:pt idx="319">2.6133006451553804</cx:pt>
          <cx:pt idx="320">3.5667619272518429</cx:pt>
          <cx:pt idx="321">5.2618042065344337</cx:pt>
          <cx:pt idx="322">1.4479590781486067</cx:pt>
          <cx:pt idx="323">4.202402781982812</cx:pt>
          <cx:pt idx="324">5.1558640640792639</cx:pt>
          <cx:pt idx="325">3.9905224970724902</cx:pt>
          <cx:pt idx="326">3.0370612149760277</cx:pt>
          <cx:pt idx="327">2.4014203602450621</cx:pt>
          <cx:pt idx="328">4.5202232093482948</cx:pt>
          <cx:pt idx="329">3.6727020697070074</cx:pt>
          <cx:pt idx="330">3.1430013574311992</cx:pt>
          <cx:pt idx="331">3.8845823546173222</cx:pt>
          <cx:pt idx="332">2.507360502700223</cx:pt>
          <cx:pt idx="333">4.0964626395276511</cx:pt>
          <cx:pt idx="334">4.4142830668931374</cx:pt>
          <cx:pt idx="335">4.3083429244379765</cx:pt>
          <cx:pt idx="336">5.8974450612653921</cx:pt>
          <cx:pt idx="337">3.1430013574311939</cx:pt>
          <cx:pt idx="338">2.1895400753347332</cx:pt>
          <cx:pt idx="339">2.7192407876105484</cx:pt>
          <cx:pt idx="340">3.8845823546173328</cx:pt>
          <cx:pt idx="341">5.0499239216240976</cx:pt>
          <cx:pt idx="342">3.5667619272518429</cx:pt>
          <cx:pt idx="343">3.3548816423415229</cx:pt>
          <cx:pt idx="344">4.943983779168942</cx:pt>
          <cx:pt idx="345">2.1895400753347438</cx:pt>
          <cx:pt idx="346">4.0964626395276476</cx:pt>
          <cx:pt idx="347">1.4479590781486014</cx:pt>
          <cx:pt idx="348">2.613300645155384</cx:pt>
          <cx:pt idx="349">5.1558640640792675</cx:pt>
          <cx:pt idx="350">4.8380436367137829</cx:pt>
          <cx:pt idx="351">2.719240787610552</cx:pt>
          <cx:pt idx="352">3.1430013574311939</cx:pt>
          <cx:pt idx="353">4.732103494258622</cx:pt>
          <cx:pt idx="354">4.5202232093482948</cx:pt>
          <cx:pt idx="355">4.308342924437973</cx:pt>
          <cx:pt idx="356">3.0370612149760401</cx:pt>
          <cx:pt idx="357">4.8380436367137793</cx:pt>
          <cx:pt idx="358">3.3548816423415229</cx:pt>
          <cx:pt idx="359">4.8380436367137776</cx:pt>
          <cx:pt idx="360">3.3548816423415175</cx:pt>
          <cx:pt idx="361">2.1895400753347403</cx:pt>
          <cx:pt idx="362">4.3083429244379783</cx:pt>
          <cx:pt idx="363">3.1430013574311957</cx:pt>
          <cx:pt idx="364">1.5538992206037641</cx:pt>
          <cx:pt idx="365">3.5667619272518394</cx:pt>
          <cx:pt idx="366">4.4142830668931374</cx:pt>
          <cx:pt idx="367">2.1895400753347403</cx:pt>
          <cx:pt idx="368">4.2024027819828174</cx:pt>
          <cx:pt idx="369">5.5796246338999076</cx:pt>
          <cx:pt idx="370">5.6855647763550685</cx:pt>
          <cx:pt idx="371">5.5796246338999165</cx:pt>
          <cx:pt idx="372">3.460821784796682</cx:pt>
          <cx:pt idx="373">4.6261633518034539</cx:pt>
          <cx:pt idx="374">5.3677443489895964</cx:pt>
          <cx:pt idx="375">2.7192407876105484</cx:pt>
          <cx:pt idx="376">1.9776597904244237</cx:pt>
          <cx:pt idx="377">4.9439837791689456</cx:pt>
          <cx:pt idx="378">5.5796246338999111</cx:pt>
          <cx:pt idx="379">3.1430013574311886</cx:pt>
          <cx:pt idx="380">1.8717196479692575</cx:pt>
          <cx:pt idx="381">3.0370612149760383</cx:pt>
          <cx:pt idx="382">3.354881642341514</cx:pt>
          <cx:pt idx="383">3.7786422121621666</cx:pt>
          <cx:pt idx="384">3.460821784796682</cx:pt>
          <cx:pt idx="385">2.6133006451553822</cx:pt>
          <cx:pt idx="386">4.5202232093483001</cx:pt>
          <cx:pt idx="387">4.8380436367137811</cx:pt>
          <cx:pt idx="388">2.9311210725208667</cx:pt>
          <cx:pt idx="389">2.8251809300657111</cx:pt>
          <cx:pt idx="390">6.4271457735411968</cx:pt>
          <cx:pt idx="391">3.8845823546173275</cx:pt>
          <cx:pt idx="392">4.2024027819828156</cx:pt>
          <cx:pt idx="393">4.3083429244379765</cx:pt>
          <cx:pt idx="394">3.9905224970724902</cx:pt>
          <cx:pt idx="395">4.2024027819828085</cx:pt>
          <cx:pt idx="396">4.732103494258622</cx:pt>
          <cx:pt idx="397">3.8845823546173293</cx:pt>
          <cx:pt idx="398">4.0964626395276476</cx:pt>
          <cx:pt idx="399">2.1895400753347349</cx:pt>
          <cx:pt idx="400">1.2360787932382808</cx:pt>
          <cx:pt idx="401">3.9905224970724884</cx:pt>
          <cx:pt idx="402">3.4608217847966785</cx:pt>
          <cx:pt idx="403">4.838043636713774</cx:pt>
          <cx:pt idx="404">2.1895400753347349</cx:pt>
          <cx:pt idx="405">2.0835999328795758</cx:pt>
          <cx:pt idx="406">3.4608217847966785</cx:pt>
          <cx:pt idx="407">3.6727020697070039</cx:pt>
          <cx:pt idx="408">3.1430013574311975</cx:pt>
          <cx:pt idx="409">3.4608217847966785</cx:pt>
          <cx:pt idx="410">4.6261633518034557</cx:pt>
          <cx:pt idx="411">2.8251809300657094</cx:pt>
          <cx:pt idx="412">1.7657795055140859</cx:pt>
          <cx:pt idx="413">2.8251809300657182</cx:pt>
          <cx:pt idx="414">3.5667619272518429</cx:pt>
          <cx:pt idx="415">3.3548816423415158</cx:pt>
          <cx:pt idx="416">4.5202232093482984</cx:pt>
          <cx:pt idx="417">2.6133006451553893</cx:pt>
          <cx:pt idx="418">3.9905224970724902</cx:pt>
          <cx:pt idx="419">4.3083429244379765</cx:pt>
          <cx:pt idx="420">5.5796246338999111</cx:pt>
          <cx:pt idx="421">2.825180930065704</cx:pt>
          <cx:pt idx="422">5.049923921624103</cx:pt>
          <cx:pt idx="423">2.507360502700223</cx:pt>
          <cx:pt idx="424">2.8251809300657129</cx:pt>
          <cx:pt idx="425">5.7915049188102365</cx:pt>
          <cx:pt idx="426">4.732103494258622</cx:pt>
          <cx:pt idx="427">4.8380436367137847</cx:pt>
          <cx:pt idx="428">4.943983779168942</cx:pt>
          <cx:pt idx="429">2.6133006451553893</cx:pt>
          <cx:pt idx="430">4.2024027819828103</cx:pt>
          <cx:pt idx="431">3.4608217847966785</cx:pt>
          <cx:pt idx="432">5.3677443489895964</cx:pt>
          <cx:pt idx="433">1.3420189356934511</cx:pt>
          <cx:pt idx="434">4.9439837791689367</cx:pt>
          <cx:pt idx="435">5.0499239216241065</cx:pt>
          <cx:pt idx="436">3.5667619272518429</cx:pt>
          <cx:pt idx="437">5.0499239216241083</cx:pt>
          <cx:pt idx="438">3.6727020697070003</cx:pt>
          <cx:pt idx="439">1.5538992206037676</cx:pt>
          <cx:pt idx="440">5.1558640640792675</cx:pt>
          <cx:pt idx="441">0.81231822341764082</cx:pt>
          <cx:pt idx="442">2.6133006451553893</cx:pt>
          <cx:pt idx="443">3.7786422121621612</cx:pt>
          <cx:pt idx="444">2.9311210725208774</cx:pt>
          <cx:pt idx="445">1.659839363058941</cx:pt>
          <cx:pt idx="446">5.3677443489895929</cx:pt>
          <cx:pt idx="447">5.2618042065344248</cx:pt>
          <cx:pt idx="448">3.6727020697070074</cx:pt>
          <cx:pt idx="449">0.91825836587279641</cx:pt>
          <cx:pt idx="450">6.1093253461757158</cx:pt>
          <cx:pt idx="451">0.91825836587280529</cx:pt>
          <cx:pt idx="452">4.0964626395276476</cx:pt>
          <cx:pt idx="453">6.0033852037205602</cx:pt>
          <cx:pt idx="454">2.2954802177898959</cx:pt>
          <cx:pt idx="455">3.3548816423415158</cx:pt>
          <cx:pt idx="456">2.2954802177898976</cx:pt>
          <cx:pt idx="457">3.460821784796682</cx:pt>
          <cx:pt idx="458">3.7786422121621666</cx:pt>
          <cx:pt idx="459">5.5796246338999076</cx:pt>
          <cx:pt idx="460">3.6727020697070074</cx:pt>
          <cx:pt idx="461">2.8251809300657094</cx:pt>
          <cx:pt idx="462">7.5924873405479785</cx:pt>
          <cx:pt idx="463">5.4736844914447502</cx:pt>
          <cx:pt idx="464">1.8717196479692557</cx:pt>
          <cx:pt idx="465">3.6727020697070039</cx:pt>
          <cx:pt idx="466">2.9311210725208703</cx:pt>
          <cx:pt idx="467">3.3548816423415211</cx:pt>
          <cx:pt idx="468">4.0964626395276493</cx:pt>
          <cx:pt idx="469">4.4142830668931339</cx:pt>
          <cx:pt idx="470">2.2954802177898994</cx:pt>
          <cx:pt idx="471">3.9905224970724866</cx:pt>
          <cx:pt idx="472">5.8974450612653975</cx:pt>
          <cx:pt idx="473">2.2954802177899047</cx:pt>
          <cx:pt idx="474">4.8380436367137776</cx:pt>
          <cx:pt idx="475">2.6133006451553893</cx:pt>
          <cx:pt idx="476">3.7786422121621666</cx:pt>
          <cx:pt idx="477">2.7192407876105484</cx:pt>
          <cx:pt idx="478">2.825180930065704</cx:pt>
          <cx:pt idx="479">2.6133006451553893</cx:pt>
          <cx:pt idx="480">5.1558640640792675</cx:pt>
          <cx:pt idx="481">3.6727020697070003</cx:pt>
          <cx:pt idx="482">2.2954802177898994</cx:pt>
          <cx:pt idx="483">3.354881642341514</cx:pt>
          <cx:pt idx="484">2.1895400753347332</cx:pt>
          <cx:pt idx="485">5.5796246338999147</cx:pt>
          <cx:pt idx="486">2.7192407876105484</cx:pt>
          <cx:pt idx="487">3.6727020697070039</cx:pt>
          <cx:pt idx="488">3.5667619272518394</cx:pt>
          <cx:pt idx="489">5.2618042065344319</cx:pt>
          <cx:pt idx="490">2.5073605027002195</cx:pt>
          <cx:pt idx="491">4.0964626395276493</cx:pt>
          <cx:pt idx="492">3.6727020697069985</cx:pt>
          <cx:pt idx="493">3.1430013574311939</cx:pt>
          <cx:pt idx="494">3.2489414998863602</cx:pt>
          <cx:pt idx="495">6.215265488630882</cx:pt>
          <cx:pt idx="496">3.5667619272518376</cx:pt>
          <cx:pt idx="497">3.0370612149760383</cx:pt>
          <cx:pt idx="498">1.7657795055140966</cx:pt>
          <cx:pt idx="499">5.4736844914447573</cx:pt>
          <cx:pt idx="500">4.8380436367137776</cx:pt>
          <cx:pt idx="501">3.2489414998863637</cx:pt>
          <cx:pt idx="502">5.1558640640792657</cx:pt>
          <cx:pt idx="503">4.0964626395276564</cx:pt>
          <cx:pt idx="504">2.1895400753347438</cx:pt>
          <cx:pt idx="505">2.0835999328795793</cx:pt>
          <cx:pt idx="506">4.202402781982812</cx:pt>
          <cx:pt idx="507">3.5667619272518447</cx:pt>
          <cx:pt idx="508">2.6133006451553893</cx:pt>
          <cx:pt idx="509">3.3548816423415246</cx:pt>
          <cx:pt idx="510">2.0835999328795829</cx:pt>
          <cx:pt idx="511">2.7192407876105431</cx:pt>
          <cx:pt idx="512">5.1558640640792657</cx:pt>
          <cx:pt idx="513">2.9311210725208774</cx:pt>
          <cx:pt idx="514">2.1895400753347367</cx:pt>
          <cx:pt idx="515">4.520223209348293</cx:pt>
          <cx:pt idx="516">2.825180930065704</cx:pt>
          <cx:pt idx="517">4.9439837791689385</cx:pt>
          <cx:pt idx="518">3.0370612149760277</cx:pt>
          <cx:pt idx="519">2.1895400753347349</cx:pt>
          <cx:pt idx="520">4.6261633518034593</cx:pt>
          <cx:pt idx="521">3.4608217847966767</cx:pt>
          <cx:pt idx="522">3.0370612149760383</cx:pt>
          <cx:pt idx="523">3.1430013574311939</cx:pt>
          <cx:pt idx="524">2.6133006451553946</cx:pt>
          <cx:pt idx="525">4.5202232093482984</cx:pt>
          <cx:pt idx="526">2.401420360245071</cx:pt>
          <cx:pt idx="527">4.5202232093482948</cx:pt>
          <cx:pt idx="528">4.7321034942586149</cx:pt>
          <cx:pt idx="529">2.4014203602450621</cx:pt>
          <cx:pt idx="530">2.5073605027002284</cx:pt>
          <cx:pt idx="531">2.2954802177898994</cx:pt>
          <cx:pt idx="532">4.9439837791689403</cx:pt>
          <cx:pt idx="533">1.9776597904244149</cx:pt>
          <cx:pt idx="534">2.4014203602450603</cx:pt>
          <cx:pt idx="535">3.3548816423415158</cx:pt>
          <cx:pt idx="536">4.5202232093483019</cx:pt>
          <cx:pt idx="537">4.5202232093482984</cx:pt>
          <cx:pt idx="538">2.9311210725208703</cx:pt>
          <cx:pt idx="539">3.1430013574311957</cx:pt>
          <cx:pt idx="540">3.3548816423415158</cx:pt>
          <cx:pt idx="541">4.5202232093482895</cx:pt>
          <cx:pt idx="542">5.0499239216241048</cx:pt>
          <cx:pt idx="543">3.8845823546173222</cx:pt>
          <cx:pt idx="544">3.4608217847966838</cx:pt>
          <cx:pt idx="545">1.4479590781486067</cx:pt>
          <cx:pt idx="546">3.9905224970724884</cx:pt>
          <cx:pt idx="547">3.9905224970724866</cx:pt>
          <cx:pt idx="548">3.5667619272518376</cx:pt>
          <cx:pt idx="549">3.6727020697070003</cx:pt>
          <cx:pt idx="550">2.9311210725208774</cx:pt>
          <cx:pt idx="551">1.4479590781486138</cx:pt>
          <cx:pt idx="552">1.3420189356934529</cx:pt>
          <cx:pt idx="553">1.9776597904244184</cx:pt>
          <cx:pt idx="554">5.1558640640792639</cx:pt>
          <cx:pt idx="555">1.6598393630589303</cx:pt>
          <cx:pt idx="556">4.3083429244379712</cx:pt>
          <cx:pt idx="557">3.7786422121621719</cx:pt>
          <cx:pt idx="558">6.1093253461757211</cx:pt>
          <cx:pt idx="559">3.2489414998863619</cx:pt>
          <cx:pt idx="560">3.2489414998863531</cx:pt>
          <cx:pt idx="561">1.3420189356934564</cx:pt>
          <cx:pt idx="562">4.308342924437973</cx:pt>
          <cx:pt idx="563">2.9311210725208774</cx:pt>
          <cx:pt idx="564">3.7786422121621737</cx:pt>
          <cx:pt idx="565">3.6727020697070039</cx:pt>
          <cx:pt idx="566">3.5667619272518394</cx:pt>
          <cx:pt idx="567">3.7786422121621666</cx:pt>
          <cx:pt idx="568">5.049923921624103</cx:pt>
          <cx:pt idx="569">4.2024027819828085</cx:pt>
          <cx:pt idx="570">5.1558640640792639</cx:pt>
          <cx:pt idx="571">5.6855647763550685</cx:pt>
          <cx:pt idx="572">3.3548816423415229</cx:pt>
          <cx:pt idx="573">4.4142830668931357</cx:pt>
          <cx:pt idx="574">5.5796246338999111</cx:pt>
          <cx:pt idx="575">1.8717196479692539</cx:pt>
          <cx:pt idx="576">4.4142830668931374</cx:pt>
          <cx:pt idx="577">5.5796246338999147</cx:pt>
          <cx:pt idx="578">4.3083429244379765</cx:pt>
          <cx:pt idx="579">4.520223209348293</cx:pt>
          <cx:pt idx="580">4.3083429244379783</cx:pt>
          <cx:pt idx="581">2.2954802177899118</cx:pt>
          <cx:pt idx="582">3.2489414998863531</cx:pt>
          <cx:pt idx="583">3.7786422121621719</cx:pt>
          <cx:pt idx="584">2.0835999328795722</cx:pt>
          <cx:pt idx="585">2.9311210725208703</cx:pt>
          <cx:pt idx="586">1.9776597904244149</cx:pt>
          <cx:pt idx="587">2.6133006451553893</cx:pt>
          <cx:pt idx="588">3.4608217847966785</cx:pt>
          <cx:pt idx="589">4.5202232093482984</cx:pt>
          <cx:pt idx="590">2.9311210725208774</cx:pt>
          <cx:pt idx="591">5.3677443489895822</cx:pt>
          <cx:pt idx="592">2.6133006451553893</cx:pt>
          <cx:pt idx="593">5.0499239216241065</cx:pt>
          <cx:pt idx="594">3.5667619272518394</cx:pt>
          <cx:pt idx="595">3.7786422121621666</cx:pt>
          <cx:pt idx="596">5.049923921624103</cx:pt>
          <cx:pt idx="597">2.825180930065704</cx:pt>
          <cx:pt idx="598">4.3083429244379694</cx:pt>
          <cx:pt idx="599">5.0499239216240976</cx:pt>
          <cx:pt idx="600">6.0033852037205548</cx:pt>
          <cx:pt idx="601">3.2489414998863584</cx:pt>
          <cx:pt idx="602">4.0964626395276476</cx:pt>
          <cx:pt idx="603">2.9311210725208721</cx:pt>
          <cx:pt idx="604">3.3548816423415175</cx:pt>
          <cx:pt idx="605">2.2954802177898994</cx:pt>
          <cx:pt idx="606">3.5667619272518447</cx:pt>
          <cx:pt idx="607">6.215265488630882</cx:pt>
          <cx:pt idx="608">4.943983779168942</cx:pt>
          <cx:pt idx="609">2.2954802177898994</cx:pt>
          <cx:pt idx="610">5.1558640640792639</cx:pt>
          <cx:pt idx="611">4.8380436367137829</cx:pt>
          <cx:pt idx="612">2.2954802177899083</cx:pt>
          <cx:pt idx="613">3.0370612149760277</cx:pt>
          <cx:pt idx="614">3.354881642341514</cx:pt>
          <cx:pt idx="615">1.9776597904244113</cx:pt>
          <cx:pt idx="616">5.049923921624103</cx:pt>
          <cx:pt idx="617">0.38855765359699357</cx:pt>
          <cx:pt idx="618">3.4608217847966785</cx:pt>
          <cx:pt idx="619">4.2024027819828103</cx:pt>
          <cx:pt idx="620">3.6727020697069985</cx:pt>
          <cx:pt idx="621">2.825180930065704</cx:pt>
          <cx:pt idx="622">3.7786422121621683</cx:pt>
          <cx:pt idx="623">4.4142830668931321</cx:pt>
          <cx:pt idx="624">3.778642212162163</cx:pt>
          <cx:pt idx="625">3.2489414998863584</cx:pt>
          <cx:pt idx="626">5.7915049188102365</cx:pt>
          <cx:pt idx="627">4.2024027819828103</cx:pt>
          <cx:pt idx="628">8.0162479103686266</cx:pt>
          <cx:pt idx="629">4.7321034942586202</cx:pt>
          <cx:pt idx="630">3.8845823546173275</cx:pt>
          <cx:pt idx="631">3.1430013574311992</cx:pt>
          <cx:pt idx="632">5.8974450612653975</cx:pt>
          <cx:pt idx="633">1.5538992206037676</cx:pt>
          <cx:pt idx="634">2.1895400753347332</cx:pt>
          <cx:pt idx="635">1.2360787932382826</cx:pt>
          <cx:pt idx="636">2.6133006451553946</cx:pt>
          <cx:pt idx="637">2.507360502700223</cx:pt>
          <cx:pt idx="638">0.28261751114183442</cx:pt>
          <cx:pt idx="639">3.7786422121621648</cx:pt>
          <cx:pt idx="640">1.9776597904244184</cx:pt>
          <cx:pt idx="641">5.049923921624103</cx:pt>
          <cx:pt idx="642">5.5796246338999165</cx:pt>
          <cx:pt idx="643">4.9439837791689403</cx:pt>
          <cx:pt idx="644">3.5667619272518465</cx:pt>
          <cx:pt idx="645">2.8251809300657182</cx:pt>
          <cx:pt idx="646">3.3548816423415229</cx:pt>
          <cx:pt idx="647">3.0370612149760348</cx:pt>
          <cx:pt idx="648">3.6727020697070003</cx:pt>
          <cx:pt idx="649">3.1430013574311992</cx:pt>
          <cx:pt idx="650">6.6390260584515257</cx:pt>
          <cx:pt idx="651">3.5667619272518429</cx:pt>
          <cx:pt idx="652">3.5667619272518376</cx:pt>
          <cx:pt idx="653">3.6727020697070003</cx:pt>
          <cx:pt idx="654">1.7657795055140948</cx:pt>
          <cx:pt idx="655">4.2024027819828103</cx:pt>
          <cx:pt idx="656">2.6133006451553822</cx:pt>
          <cx:pt idx="657">4.4142830668931374</cx:pt>
          <cx:pt idx="658">3.4608217847966767</cx:pt>
          <cx:pt idx="659">0.70637808096247812</cx:pt>
          <cx:pt idx="660">2.7192407876105431</cx:pt>
          <cx:pt idx="661">1.7657795055140859</cx:pt>
          <cx:pt idx="662">3.1430013574311975</cx:pt>
          <cx:pt idx="663">3.1430013574311975</cx:pt>
          <cx:pt idx="664">1.447959078148612</cx:pt>
          <cx:pt idx="665">3.1430013574311992</cx:pt>
          <cx:pt idx="666">2.7192407876105502</cx:pt>
          <cx:pt idx="667">2.5073605027002284</cx:pt>
          <cx:pt idx="668">3.9905224970724884</cx:pt>
          <cx:pt idx="669">3.9905224970724902</cx:pt>
          <cx:pt idx="670">4.3083429244379658</cx:pt>
          <cx:pt idx="671">6.2152654886308873</cx:pt>
          <cx:pt idx="672">3.9905224970724902</cx:pt>
          <cx:pt idx="673">2.6133006451553946</cx:pt>
          <cx:pt idx="674">3.5667619272518447</cx:pt>
          <cx:pt idx="675">5.5796246338999147</cx:pt>
          <cx:pt idx="676">4.202402781982812</cx:pt>
          <cx:pt idx="677">2.5073605027002284</cx:pt>
          <cx:pt idx="678">2.0835999328795864</cx:pt>
          <cx:pt idx="679">2.401420360245055</cx:pt>
          <cx:pt idx="680">2.7192407876105484</cx:pt>
          <cx:pt idx="681">3.460821784796682</cx:pt>
          <cx:pt idx="682">2.7192407876105555</cx:pt>
          <cx:pt idx="683">3.7786422121621683</cx:pt>
          <cx:pt idx="684">4.0964626395276476</cx:pt>
          <cx:pt idx="685">3.1430013574311939</cx:pt>
          <cx:pt idx="686">5.3677443489895875</cx:pt>
          <cx:pt idx="687">1.7657795055141019</cx:pt>
          <cx:pt idx="688">2.825180930065704</cx:pt>
          <cx:pt idx="689">4.3083429244379765</cx:pt>
          <cx:pt idx="690">2.6133006451553804</cx:pt>
          <cx:pt idx="691">4.7321034942586166</cx:pt>
          <cx:pt idx="692">5.4736844914447502</cx:pt>
          <cx:pt idx="693">5.4736844914447484</cx:pt>
          <cx:pt idx="694">3.2489414998863584</cx:pt>
          <cx:pt idx="695">5.6855647763550721</cx:pt>
          <cx:pt idx="696">3.8845823546173328</cx:pt>
          <cx:pt idx="697">2.5073605027002195</cx:pt>
          <cx:pt idx="698">3.2489414998863548</cx:pt>
          <cx:pt idx="699">2.1895400753347456</cx:pt>
          <cx:pt idx="700">2.0835999328795793</cx:pt>
          <cx:pt idx="701">5.0499239216241083</cx:pt>
          <cx:pt idx="702">4.4142830668931339</cx:pt>
          <cx:pt idx="703">4.5202232093482984</cx:pt>
          <cx:pt idx="704">4.9439837791689492</cx:pt>
          <cx:pt idx="705">4.7321034942586149</cx:pt>
          <cx:pt idx="706">2.1895400753347385</cx:pt>
          <cx:pt idx="707">5.2618042065344248</cx:pt>
          <cx:pt idx="708">5.7915049188102312</cx:pt>
          <cx:pt idx="709">3.4608217847966785</cx:pt>
          <cx:pt idx="710">2.8251809300657094</cx:pt>
          <cx:pt idx="711">4.8380436367137882</cx:pt>
          <cx:pt idx="712">3.6727020697070056</cx:pt>
          <cx:pt idx="713">3.2489414998863637</cx:pt>
          <cx:pt idx="714">2.6133006451553804</cx:pt>
          <cx:pt idx="715">5.1558640640792603</cx:pt>
          <cx:pt idx="716">3.8845823546173293</cx:pt>
          <cx:pt idx="717">1.9776597904244184</cx:pt>
          <cx:pt idx="718">3.8845823546173257</cx:pt>
          <cx:pt idx="719">6.4271457735412039</cx:pt>
          <cx:pt idx="720">0.70637808096247812</cx:pt>
          <cx:pt idx="721">4.732103494258622</cx:pt>
          <cx:pt idx="722">2.0835999328795705</cx:pt>
          <cx:pt idx="723">3.460821784796682</cx:pt>
          <cx:pt idx="724">2.613300645155384</cx:pt>
          <cx:pt idx="725">2.8251809300657129</cx:pt>
          <cx:pt idx="726">2.7192407876105449</cx:pt>
          <cx:pt idx="727">5.2618042065344266</cx:pt>
          <cx:pt idx="728">3.7786422121621666</cx:pt>
          <cx:pt idx="729">3.2489414998863548</cx:pt>
          <cx:pt idx="730">4.3083429244379694</cx:pt>
          <cx:pt idx="731">5.1558640640792639</cx:pt>
          <cx:pt idx="732">5.3677443489895929</cx:pt>
          <cx:pt idx="733">5.0499239216240994</cx:pt>
          <cx:pt idx="734">3.5667619272518465</cx:pt>
          <cx:pt idx="735">4.7321034942586184</cx:pt>
          <cx:pt idx="736">4.7321034942586166</cx:pt>
          <cx:pt idx="737">3.5667619272518412</cx:pt>
          <cx:pt idx="738">4.3083429244379783</cx:pt>
          <cx:pt idx="739">3.9905224970724866</cx:pt>
          <cx:pt idx="740">4.732103494258622</cx:pt>
          <cx:pt idx="741">3.3548816423415158</cx:pt>
          <cx:pt idx="742">4.9439837791689385</cx:pt>
          <cx:pt idx="743">3.037061214976033</cx:pt>
          <cx:pt idx="744">4.3083429244379694</cx:pt>
          <cx:pt idx="745">4.5202232093482948</cx:pt>
          <cx:pt idx="746">4.2024027819828085</cx:pt>
          <cx:pt idx="747">2.2954802177899083</cx:pt>
          <cx:pt idx="748">5.049923921624103</cx:pt>
          <cx:pt idx="749">2.9311210725208792</cx:pt>
          <cx:pt idx="750">3.1430013574311939</cx:pt>
          <cx:pt idx="751">1.2360787932382808</cx:pt>
          <cx:pt idx="752">5.4736844914447484</cx:pt>
          <cx:pt idx="753">5.2618042065344266</cx:pt>
          <cx:pt idx="754">4.520223209348293</cx:pt>
          <cx:pt idx="755">1.9776597904244184</cx:pt>
          <cx:pt idx="756">1.2360787932382951</cx:pt>
          <cx:pt idx="757">4.7321034942586273</cx:pt>
          <cx:pt idx="758">2.5073605027002248</cx:pt>
          <cx:pt idx="759">3.6727020697070039</cx:pt>
          <cx:pt idx="760">4.4142830668931392</cx:pt>
          <cx:pt idx="761">1.0241985083279699</cx:pt>
          <cx:pt idx="762">4.0964626395276564</cx:pt>
          <cx:pt idx="763">1.9776597904244149</cx:pt>
          <cx:pt idx="764">3.6727020697069985</cx:pt>
          <cx:pt idx="765">2.719240787610552</cx:pt>
          <cx:pt idx="766">1.9776597904244149</cx:pt>
          <cx:pt idx="767">2.719240787610552</cx:pt>
          <cx:pt idx="768">4.4142830668931321</cx:pt>
          <cx:pt idx="769">4.0964626395276458</cx:pt>
          <cx:pt idx="770">6.3212056310860447</cx:pt>
          <cx:pt idx="771">2.6133006451553911</cx:pt>
          <cx:pt idx="772">1.0241985083279663</cx:pt>
          <cx:pt idx="773">4.308342924437973</cx:pt>
          <cx:pt idx="774">2.4014203602450657</cx:pt>
          <cx:pt idx="775">2.1895400753347367</cx:pt>
          <cx:pt idx="776">2.8251809300657147</cx:pt>
          <cx:pt idx="777">6.9568464858170067</cx:pt>
          <cx:pt idx="778">3.3548816423415158</cx:pt>
          <cx:pt idx="779">3.4608217847966767</cx:pt>
          <cx:pt idx="780">3.4608217847966785</cx:pt>
          <cx:pt idx="781">2.9311210725208774</cx:pt>
          <cx:pt idx="782">2.2954802177898959</cx:pt>
          <cx:pt idx="783">5.2618042065344266</cx:pt>
          <cx:pt idx="784">4.0964626395276493</cx:pt>
          <cx:pt idx="785">2.9311210725208703</cx:pt>
          <cx:pt idx="786">5.049923921624103</cx:pt>
          <cx:pt idx="787">6.4271457735412021</cx:pt>
          <cx:pt idx="788">3.5667619272518447</cx:pt>
          <cx:pt idx="789">3.460821784796682</cx:pt>
          <cx:pt idx="790">3.9905224970724866</cx:pt>
          <cx:pt idx="791">2.7192407876105431</cx:pt>
          <cx:pt idx="792">5.1558640640792657</cx:pt>
          <cx:pt idx="793">4.0964626395276511</cx:pt>
          <cx:pt idx="794">5.8974450612653921</cx:pt>
          <cx:pt idx="795">4.6261633518034557</cx:pt>
          <cx:pt idx="796">5.0499239216241083</cx:pt>
          <cx:pt idx="797">4.8380436367137776</cx:pt>
          <cx:pt idx="798">3.1430013574311992</cx:pt>
          <cx:pt idx="799">3.4608217847966891</cx:pt>
          <cx:pt idx="800">3.7786422121621612</cx:pt>
          <cx:pt idx="801">4.9439837791689492</cx:pt>
          <cx:pt idx="802">4.6261633518034628</cx:pt>
          <cx:pt idx="803">4.732103494258622</cx:pt>
          <cx:pt idx="804">3.4608217847966767</cx:pt>
          <cx:pt idx="805">2.1895400753347438</cx:pt>
          <cx:pt idx="806">3.6727020697070092</cx:pt>
          <cx:pt idx="807">1.9776597904244237</cx:pt>
          <cx:pt idx="808">1.5538992206037658</cx:pt>
          <cx:pt idx="809">4.4142830668931321</cx:pt>
          <cx:pt idx="810">4.732103494258622</cx:pt>
          <cx:pt idx="811">0.60043793850731897</cx:pt>
          <cx:pt idx="812">5.2618042065344319</cx:pt>
          <cx:pt idx="813">3.9905224970724937</cx:pt>
          <cx:pt idx="814">4.520223209348293</cx:pt>
          <cx:pt idx="815">4.8380436367137829</cx:pt>
          <cx:pt idx="816">2.613300645155384</cx:pt>
          <cx:pt idx="817">1.8717196479692522</cx:pt>
          <cx:pt idx="818">3.5667619272518376</cx:pt>
          <cx:pt idx="819">2.0835999328795776</cx:pt>
          <cx:pt idx="820">4.5202232093483001</cx:pt>
          <cx:pt idx="821">7.0627866282721747</cx:pt>
          <cx:pt idx="822">3.5667619272518394</cx:pt>
          <cx:pt idx="823">2.2954802177898994</cx:pt>
          <cx:pt idx="824">3.460821784796682</cx:pt>
          <cx:pt idx="825">6.639026058451531</cx:pt>
          <cx:pt idx="826">3.5667619272518465</cx:pt>
          <cx:pt idx="827">2.8251809300657094</cx:pt>
          <cx:pt idx="828">2.4014203602450586</cx:pt>
          <cx:pt idx="829">3.0370612149760312</cx:pt>
          <cx:pt idx="830">2.8251809300657094</cx:pt>
          <cx:pt idx="831">3.7786422121621612</cx:pt>
          <cx:pt idx="832">5.049923921624103</cx:pt>
          <cx:pt idx="833">4.0964626395276458</cx:pt>
          <cx:pt idx="834">5.3677443489895875</cx:pt>
          <cx:pt idx="835">0.91825836587280529</cx:pt>
          <cx:pt idx="836">3.8845823546173222</cx:pt>
          <cx:pt idx="837">3.8845823546173257</cx:pt>
          <cx:pt idx="838">4.838043636713774</cx:pt>
          <cx:pt idx="839">4.0964626395276476</cx:pt>
          <cx:pt idx="840">2.4014203602450621</cx:pt>
          <cx:pt idx="841">4.4142830668931392</cx:pt>
          <cx:pt idx="842">2.4014203602450586</cx:pt>
          <cx:pt idx="843">4.2024027819828085</cx:pt>
          <cx:pt idx="844">2.4014203602450586</cx:pt>
          <cx:pt idx="845">3.9905224970724866</cx:pt>
          <cx:pt idx="846">3.2489414998863548</cx:pt>
          <cx:pt idx="847">1.7657795055140966</cx:pt>
          <cx:pt idx="848">4.732103494258622</cx:pt>
          <cx:pt idx="849">3.0370612149760348</cx:pt>
          <cx:pt idx="850">5.8974450612653939</cx:pt>
          <cx:pt idx="851">4.0964626395276476</cx:pt>
          <cx:pt idx="852">1.9776597904244149</cx:pt>
          <cx:pt idx="853">4.4142830668931392</cx:pt>
          <cx:pt idx="854">2.9311210725208792</cx:pt>
          <cx:pt idx="855">2.931121072520865</cx:pt>
          <cx:pt idx="856">4.0964626395276547</cx:pt>
          <cx:pt idx="857">4.3083429244379765</cx:pt>
          <cx:pt idx="858">3.0370612149760348</cx:pt>
          <cx:pt idx="859">4.6261633518034646</cx:pt>
          <cx:pt idx="860">1.6598393630589285</cx:pt>
          <cx:pt idx="861">1.7657795055140966</cx:pt>
          <cx:pt idx="862">6.0033852037205584</cx:pt>
          <cx:pt idx="863">3.4608217847966785</cx:pt>
          <cx:pt idx="864">2.8251809300657147</cx:pt>
          <cx:pt idx="865">3.4608217847966838</cx:pt>
          <cx:pt idx="866">2.7192407876105555</cx:pt>
          <cx:pt idx="867">3.5667619272518412</cx:pt>
          <cx:pt idx="868">4.0964626395276511</cx:pt>
          <cx:pt idx="869">3.5667619272518412</cx:pt>
          <cx:pt idx="870">3.7786422121621595</cx:pt>
          <cx:pt idx="871">3.3548816423415158</cx:pt>
          <cx:pt idx="872">4.4142830668931392</cx:pt>
          <cx:pt idx="873">3.4608217847966767</cx:pt>
          <cx:pt idx="874">3.460821784796682</cx:pt>
          <cx:pt idx="875">2.7192407876105431</cx:pt>
          <cx:pt idx="876">4.6261633518034593</cx:pt>
          <cx:pt idx="877">2.2954802177898994</cx:pt>
          <cx:pt idx="878">6.2152654886308767</cx:pt>
          <cx:pt idx="879">1.6598393630589339</cx:pt>
          <cx:pt idx="880">1.9776597904244095</cx:pt>
          <cx:pt idx="881">1.2360787932382951</cx:pt>
          <cx:pt idx="882">2.7192407876105467</cx:pt>
          <cx:pt idx="883">2.613300645155384</cx:pt>
          <cx:pt idx="884">3.5667619272518394</cx:pt>
          <cx:pt idx="885">6.0033852037205602</cx:pt>
          <cx:pt idx="886">3.0370612149760277</cx:pt>
          <cx:pt idx="887">4.0964626395276511</cx:pt>
          <cx:pt idx="888">2.507360502700223</cx:pt>
          <cx:pt idx="889">5.791504918810233</cx:pt>
          <cx:pt idx="890">3.8845823546173257</cx:pt>
          <cx:pt idx="891">4.5202232093482984</cx:pt>
          <cx:pt idx="892">4.0964626395276511</cx:pt>
          <cx:pt idx="893">3.7786422121621612</cx:pt>
          <cx:pt idx="894">4.4142830668931321</cx:pt>
          <cx:pt idx="895">1.8717196479692646</cx:pt>
          <cx:pt idx="896">0.81231822341764437</cx:pt>
          <cx:pt idx="897">6.6390260584515275</cx:pt>
          <cx:pt idx="898">1.2360787932382951</cx:pt>
          <cx:pt idx="899">5.4736844914447556</cx:pt>
          <cx:pt idx="900">4.9439837791689438</cx:pt>
          <cx:pt idx="901">2.613300645155384</cx:pt>
          <cx:pt idx="902">4.4142830668931374</cx:pt>
          <cx:pt idx="903">5.897445061265401</cx:pt>
          <cx:pt idx="904">4.3083429244379783</cx:pt>
          <cx:pt idx="905">5.5796246338999094</cx:pt>
          <cx:pt idx="906">4.5202232093482948</cx:pt>
          <cx:pt idx="907">6.3212056310860447</cx:pt>
          <cx:pt idx="908">4.0964626395276564</cx:pt>
          <cx:pt idx="909">2.8251809300657129</cx:pt>
          <cx:pt idx="910">5.4736844914447556</cx:pt>
          <cx:pt idx="911">2.7192407876105555</cx:pt>
          <cx:pt idx="912">5.1558640640792639</cx:pt>
          <cx:pt idx="913">2.9311210725208792</cx:pt>
          <cx:pt idx="914">2.8251809300657058</cx:pt>
          <cx:pt idx="915">5.3677443489895875</cx:pt>
          <cx:pt idx="916">2.0835999328795847</cx:pt>
          <cx:pt idx="917">3.7786422121621666</cx:pt>
          <cx:pt idx="918">4.4142830668931374</cx:pt>
          <cx:pt idx="919">4.3083429244379712</cx:pt>
          <cx:pt idx="920">3.6727020697070003</cx:pt>
          <cx:pt idx="921">5.0499239216240994</cx:pt>
          <cx:pt idx="922">0.81231822341763904</cx:pt>
          <cx:pt idx="923">4.308342924437973</cx:pt>
          <cx:pt idx="924">2.8251809300657182</cx:pt>
          <cx:pt idx="925">1.5538992206037712</cx:pt>
          <cx:pt idx="926">4.414283066893141</cx:pt>
          <cx:pt idx="927">3.8845823546173275</cx:pt>
          <cx:pt idx="928">4.8380436367137776</cx:pt>
          <cx:pt idx="929">3.460821784796682</cx:pt>
          <cx:pt idx="930">4.6261633518034593</cx:pt>
          <cx:pt idx="931">5.6855647763550721</cx:pt>
          <cx:pt idx="932">3.8845823546173328</cx:pt>
          <cx:pt idx="933">2.613300645155384</cx:pt>
          <cx:pt idx="934">3.8845823546173257</cx:pt>
          <cx:pt idx="935">5.0499239216240976</cx:pt>
          <cx:pt idx="936">4.7321034942586166</cx:pt>
          <cx:pt idx="937">1.4479590781486102</cx:pt>
          <cx:pt idx="938">3.2489414998863548</cx:pt>
          <cx:pt idx="939">3.7786422121621666</cx:pt>
          <cx:pt idx="940">4.0964626395276547</cx:pt>
          <cx:pt idx="941">4.0964626395276476</cx:pt>
          <cx:pt idx="942">5.8974450612653975</cx:pt>
          <cx:pt idx="943">0.81231822341764615</cx:pt>
          <cx:pt idx="944">4.3083429244379783</cx:pt>
          <cx:pt idx="945">1.5538992206037712</cx:pt>
          <cx:pt idx="946">5.1558640640792675</cx:pt>
          <cx:pt idx="947">1.3420189356934475</cx:pt>
          <cx:pt idx="948">3.8845823546173257</cx:pt>
          <cx:pt idx="949">4.943983779168942</cx:pt>
          <cx:pt idx="950">4.5202232093482984</cx:pt>
          <cx:pt idx="951">4.4142830668931374</cx:pt>
          <cx:pt idx="952">4.8380436367137776</cx:pt>
          <cx:pt idx="953">3.8845823546173257</cx:pt>
          <cx:pt idx="954">3.7786422121621595</cx:pt>
          <cx:pt idx="955">3.6727020697070039</cx:pt>
          <cx:pt idx="956">2.0835999328795776</cx:pt>
          <cx:pt idx="957">4.2024027819828103</cx:pt>
          <cx:pt idx="958">3.3548816423415229</cx:pt>
          <cx:pt idx="959">3.1430013574311886</cx:pt>
          <cx:pt idx="960">1.4479590781486174</cx:pt>
          <cx:pt idx="961">2.7192407876105502</cx:pt>
          <cx:pt idx="962">5.1558640640792603</cx:pt>
          <cx:pt idx="963">2.4014203602450603</cx:pt>
          <cx:pt idx="964">3.2489414998863548</cx:pt>
          <cx:pt idx="965">4.3083429244379783</cx:pt>
          <cx:pt idx="966">3.0370612149760348</cx:pt>
          <cx:pt idx="967">3.4608217847966785</cx:pt>
          <cx:pt idx="968">2.2954802177899047</cx:pt>
          <cx:pt idx="969">3.0370612149760383</cx:pt>
          <cx:pt idx="970">1.7657795055141001</cx:pt>
          <cx:pt idx="971">4.520223209348293</cx:pt>
          <cx:pt idx="972">2.7192407876105431</cx:pt>
          <cx:pt idx="973">5.0499239216241083</cx:pt>
          <cx:pt idx="974">3.1430013574311992</cx:pt>
          <cx:pt idx="975">5.5796246338999094</cx:pt>
          <cx:pt idx="976">2.9311210725208792</cx:pt>
          <cx:pt idx="977">2.719240787610552</cx:pt>
          <cx:pt idx="978">4.2024027819828156</cx:pt>
          <cx:pt idx="979">5.7915049188102365</cx:pt>
          <cx:pt idx="980">4.3083429244379783</cx:pt>
          <cx:pt idx="981">2.9311210725208703</cx:pt>
          <cx:pt idx="982">2.1895400753347403</cx:pt>
          <cx:pt idx="983">3.2489414998863495</cx:pt>
          <cx:pt idx="984">5.5796246338999111</cx:pt>
          <cx:pt idx="985">5.367744348989584</cx:pt>
          <cx:pt idx="986">3.3548816423415229</cx:pt>
          <cx:pt idx="987">3.6727020697070003</cx:pt>
          <cx:pt idx="988">3.1430013574311921</cx:pt>
          <cx:pt idx="989">3.2489414998863566</cx:pt>
          <cx:pt idx="990">3.9905224970724884</cx:pt>
          <cx:pt idx="991">6.6390260584515328</cx:pt>
          <cx:pt idx="992">3.4608217847966785</cx:pt>
          <cx:pt idx="993">2.7192407876105431</cx:pt>
          <cx:pt idx="994">4.3083429244379658</cx:pt>
          <cx:pt idx="995">3.7786422121621719</cx:pt>
          <cx:pt idx="996">3.0370612149760312</cx:pt>
          <cx:pt idx="997">6.4271457735412056</cx:pt>
          <cx:pt idx="998">4.5202232093482948</cx:pt>
          <cx:pt idx="999">4.0964626395276493</cx:pt>
          <cx:pt idx="1000">4.732103494258622</cx:pt>
          <cx:pt idx="1001">0.91825836587280529</cx:pt>
          <cx:pt idx="1002">3.9905224970724884</cx:pt>
          <cx:pt idx="1003">3.8845823546173275</cx:pt>
          <cx:pt idx="1004">2.4014203602450674</cx:pt>
          <cx:pt idx="1005">3.5667619272518465</cx:pt>
          <cx:pt idx="1006">2.2954802177899047</cx:pt>
          <cx:pt idx="1007">3.9905224970724884</cx:pt>
          <cx:pt idx="1008">6.0033852037205584</cx:pt>
          <cx:pt idx="1009">3.5667619272518429</cx:pt>
          <cx:pt idx="1010">1.1301386507831146</cx:pt>
          <cx:pt idx="1011">5.2618042065344266</cx:pt>
          <cx:pt idx="1012">4.5202232093482948</cx:pt>
          <cx:pt idx="1013">4.7321034942586202</cx:pt>
          <cx:pt idx="1014">2.6133006451553857</cx:pt>
          <cx:pt idx="1015">2.613300645155384</cx:pt>
          <cx:pt idx="1016">4.5202232093483001</cx:pt>
          <cx:pt idx="1017">1.765779505514093</cx:pt>
          <cx:pt idx="1018">2.7192407876105555</cx:pt>
          <cx:pt idx="1019">2.613300645155384</cx:pt>
          <cx:pt idx="1020">4.9439837791689456</cx:pt>
          <cx:pt idx="1021">4.5202232093483001</cx:pt>
          <cx:pt idx="1022">1.3420189356934493</cx:pt>
          <cx:pt idx="1023">4.7321034942586166</cx:pt>
          <cx:pt idx="1024">1.7657795055140912</cx:pt>
          <cx:pt idx="1025">2.4014203602450603</cx:pt>
          <cx:pt idx="1026">3.6727020697070003</cx:pt>
          <cx:pt idx="1027">2.9311210725208703</cx:pt>
          <cx:pt idx="1028">2.9311210725208721</cx:pt>
          <cx:pt idx="1029">4.7321034942586166</cx:pt>
          <cx:pt idx="1030">3.6727020697069985</cx:pt>
          <cx:pt idx="1031">2.0835999328795829</cx:pt>
          <cx:pt idx="1032">5.0499239216241101</cx:pt>
          <cx:pt idx="1033">5.791504918810233</cx:pt>
          <cx:pt idx="1034">4.0964626395276564</cx:pt>
          <cx:pt idx="1035">6.215265488630882</cx:pt>
          <cx:pt idx="1036">3.0370612149760348</cx:pt>
          <cx:pt idx="1037">3.9905224970724937</cx:pt>
          <cx:pt idx="1038">4.414283066893141</cx:pt>
          <cx:pt idx="1039">5.049923921624103</cx:pt>
          <cx:pt idx="1040">2.6133006451553946</cx:pt>
          <cx:pt idx="1041">3.1430013574311939</cx:pt>
          <cx:pt idx="1042">4.7321034942586166</cx:pt>
          <cx:pt idx="1043">2.507360502700223</cx:pt>
          <cx:pt idx="1044">2.5073605027002195</cx:pt>
          <cx:pt idx="1045">2.6133006451553822</cx:pt>
          <cx:pt idx="1046">3.8845823546173328</cx:pt>
          <cx:pt idx="1047">5.8974450612653921</cx:pt>
          <cx:pt idx="1048">0.91825836587279996</cx:pt>
          <cx:pt idx="1049">3.0370612149760348</cx:pt>
          <cx:pt idx="1050">2.7192407876105449</cx:pt>
          <cx:pt idx="1051">3.3548816423415158</cx:pt>
          <cx:pt idx="1052">1.6598393630589285</cx:pt>
          <cx:pt idx="1053">4.7321034942586273</cx:pt>
          <cx:pt idx="1054">4.9439837791689385</cx:pt>
          <cx:pt idx="1055">3.4608217847966838</cx:pt>
          <cx:pt idx="1056">4.5202232093483019</cx:pt>
          <cx:pt idx="1057">6.1093253461757211</cx:pt>
          <cx:pt idx="1058">2.1895400753347332</cx:pt>
          <cx:pt idx="1059">3.5667619272518412</cx:pt>
          <cx:pt idx="1060">3.460821784796682</cx:pt>
          <cx:pt idx="1061">4.6261633518034593</cx:pt>
          <cx:pt idx="1062">2.9311210725208667</cx:pt>
          <cx:pt idx="1063">5.6855647763550703</cx:pt>
          <cx:pt idx="1064">3.7786422121621648</cx:pt>
          <cx:pt idx="1065">3.7786422121621612</cx:pt>
          <cx:pt idx="1066">4.2024027819828156</cx:pt>
          <cx:pt idx="1067">1.7657795055140966</cx:pt>
          <cx:pt idx="1068">1.871719647969261</cx:pt>
          <cx:pt idx="1069">4.6261633518034628</cx:pt>
          <cx:pt idx="1070">2.4014203602450674</cx:pt>
          <cx:pt idx="1071">2.0835999328795829</cx:pt>
          <cx:pt idx="1072">4.3083429244379765</cx:pt>
          <cx:pt idx="1073">5.3677443489895929</cx:pt>
          <cx:pt idx="1074">2.6133006451553875</cx:pt>
          <cx:pt idx="1075">3.0370612149760312</cx:pt>
          <cx:pt idx="1076">3.2489414998863619</cx:pt>
          <cx:pt idx="1077">3.037061214976033</cx:pt>
          <cx:pt idx="1078">2.5073605027002248</cx:pt>
          <cx:pt idx="1079">2.5073605027002284</cx:pt>
          <cx:pt idx="1080">3.5667619272518447</cx:pt>
          <cx:pt idx="1081">1.8717196479692522</cx:pt>
          <cx:pt idx="1082">4.8380436367137776</cx:pt>
          <cx:pt idx="1083">3.460821784796682</cx:pt>
          <cx:pt idx="1084">4.2024027819828085</cx:pt>
          <cx:pt idx="1085">4.2024027819828174</cx:pt>
          <cx:pt idx="1086">1.5538992206037765</cx:pt>
          <cx:pt idx="1087">3.7786422121621666</cx:pt>
          <cx:pt idx="1088">4.9439837791689438</cx:pt>
          <cx:pt idx="1089">3.5667619272518447</cx:pt>
          <cx:pt idx="1090">2.2954802177899083</cx:pt>
          <cx:pt idx="1091">1.7657795055140895</cx:pt>
          <cx:pt idx="1092">2.6133006451553804</cx:pt>
          <cx:pt idx="1093">3.5667619272518412</cx:pt>
          <cx:pt idx="1094">1.765779505514093</cx:pt>
          <cx:pt idx="1095">3.1430013574311886</cx:pt>
          <cx:pt idx="1096">3.1430013574311921</cx:pt>
          <cx:pt idx="1097">3.3548816423415158</cx:pt>
          <cx:pt idx="1098">2.0835999328795722</cx:pt>
          <cx:pt idx="1099">3.7786422121621666</cx:pt>
          <cx:pt idx="1100">2.8251809300657094</cx:pt>
          <cx:pt idx="1101">1.871719647969261</cx:pt>
          <cx:pt idx="1102">3.3548816423415175</cx:pt>
          <cx:pt idx="1103">2.4014203602450657</cx:pt>
          <cx:pt idx="1104">5.0499239216240976</cx:pt>
          <cx:pt idx="1105">4.0964626395276476</cx:pt>
          <cx:pt idx="1106">3.037061214976033</cx:pt>
          <cx:pt idx="1107">4.3083429244379694</cx:pt>
          <cx:pt idx="1108">3.9905224970724902</cx:pt>
          <cx:pt idx="1109">1.659839363058925</cx:pt>
          <cx:pt idx="1110">3.8845823546173222</cx:pt>
          <cx:pt idx="1111">1.7657795055140948</cx:pt>
          <cx:pt idx="1112">3.3548816423415211</cx:pt>
          <cx:pt idx="1113">3.5667619272518358</cx:pt>
          <cx:pt idx="1114">1.871719647969261</cx:pt>
          <cx:pt idx="1115">2.9311210725208738</cx:pt>
          <cx:pt idx="1116">0.70637808096247634</cx:pt>
          <cx:pt idx="1117">0.91825836587279641</cx:pt>
          <cx:pt idx="1118">3.354881642341514</cx:pt>
          <cx:pt idx="1119">2.6133006451553946</cx:pt>
          <cx:pt idx="1120">3.354881642341514</cx:pt>
          <cx:pt idx="1121">1.7657795055140895</cx:pt>
          <cx:pt idx="1122">4.8380436367137847</cx:pt>
          <cx:pt idx="1123">3.354881642341514</cx:pt>
          <cx:pt idx="1124">3.2489414998863495</cx:pt>
          <cx:pt idx="1125">5.0499239216241065</cx:pt>
          <cx:pt idx="1126">1.9776597904244202</cx:pt>
          <cx:pt idx="1127">4.5202232093482984</cx:pt>
          <cx:pt idx="1128">1.9776597904244149</cx:pt>
          <cx:pt idx="1129">4.4142830668931374</cx:pt>
          <cx:pt idx="1130">3.9905224970724866</cx:pt>
          <cx:pt idx="1131">3.9905224970724937</cx:pt>
          <cx:pt idx="1132">2.2954802177898959</cx:pt>
          <cx:pt idx="1133">4.9439837791689492</cx:pt>
          <cx:pt idx="1134">5.0499239216240976</cx:pt>
          <cx:pt idx="1135">4.8380436367137829</cx:pt>
          <cx:pt idx="1136">5.049923921624103</cx:pt>
          <cx:pt idx="1137">2.5073605027002284</cx:pt>
          <cx:pt idx="1138">3.5667619272518376</cx:pt>
          <cx:pt idx="1139">3.0370612149760312</cx:pt>
          <cx:pt idx="1140">4.3083429244379765</cx:pt>
          <cx:pt idx="1141">3.2489414998863602</cx:pt>
          <cx:pt idx="1142">3.1430013574311921</cx:pt>
          <cx:pt idx="1143">3.3548816423415246</cx:pt>
          <cx:pt idx="1144">2.9311210725208721</cx:pt>
          <cx:pt idx="1145">3.2489414998863548</cx:pt>
          <cx:pt idx="1146">4.520223209348293</cx:pt>
          <cx:pt idx="1147">3.7786422121621719</cx:pt>
          <cx:pt idx="1148">4.7321034942586131</cx:pt>
          <cx:pt idx="1149">3.3548816423415211</cx:pt>
          <cx:pt idx="1150">4.5202232093483001</cx:pt>
          <cx:pt idx="1151">1.7657795055140895</cx:pt>
          <cx:pt idx="1152">3.8845823546173328</cx:pt>
          <cx:pt idx="1153">2.613300645155384</cx:pt>
          <cx:pt idx="1154">1.4479590781486049</cx:pt>
          <cx:pt idx="1155">3.1430013574311957</cx:pt>
          <cx:pt idx="1156">3.6727020697070039</cx:pt>
          <cx:pt idx="1157">5.5796246338999111</cx:pt>
          <cx:pt idx="1158">5.0499239216241048</cx:pt>
          <cx:pt idx="1159">3.8845823546173328</cx:pt>
          <cx:pt idx="1160">3.1430013574311992</cx:pt>
          <cx:pt idx="1161">2.1895400753347367</cx:pt>
          <cx:pt idx="1162">5.7915049188102401</cx:pt>
          <cx:pt idx="1163">3.4608217847966802</cx:pt>
          <cx:pt idx="1164">4.3083429244379765</cx:pt>
          <cx:pt idx="1165">4.9439837791689403</cx:pt>
          <cx:pt idx="1166">3.9905224970724937</cx:pt>
          <cx:pt idx="1167">1.871719647969261</cx:pt>
          <cx:pt idx="1168">2.1895400753347385</cx:pt>
          <cx:pt idx="1169">1.6598393630589321</cx:pt>
          <cx:pt idx="1170">3.5667619272518429</cx:pt>
          <cx:pt idx="1171">3.1430013574311939</cx:pt>
          <cx:pt idx="1172">2.2954802177898994</cx:pt>
          <cx:pt idx="1173">3.3548816423415211</cx:pt>
          <cx:pt idx="1174">2.6133006451553822</cx:pt>
          <cx:pt idx="1175">4.6261633518034539</cx:pt>
          <cx:pt idx="1176">1.4479590781486049</cx:pt>
          <cx:pt idx="1177">3.9905224970724902</cx:pt>
          <cx:pt idx="1178">3.5667619272518376</cx:pt>
          <cx:pt idx="1179">2.613300645155384</cx:pt>
          <cx:pt idx="1180">4.2024027819828085</cx:pt>
          <cx:pt idx="1181">1.6598393630589321</cx:pt>
          <cx:pt idx="1182">3.9905224970724866</cx:pt>
          <cx:pt idx="1183">4.308342924437973</cx:pt>
          <cx:pt idx="1184">2.2954802177898994</cx:pt>
          <cx:pt idx="1185">6.0033852037205619</cx:pt>
          <cx:pt idx="1186">4.9439837791689492</cx:pt>
          <cx:pt idx="1187">2.507360502700223</cx:pt>
          <cx:pt idx="1188">4.2024027819828156</cx:pt>
          <cx:pt idx="1189">3.5667619272518465</cx:pt>
          <cx:pt idx="1190">6.0033852037205602</cx:pt>
          <cx:pt idx="1191">2.8251809300657058</cx:pt>
          <cx:pt idx="1192">3.9905224970724831</cx:pt>
          <cx:pt idx="1193">4.3083429244379783</cx:pt>
          <cx:pt idx="1194">5.0499239216241048</cx:pt>
          <cx:pt idx="1195">1.447959078148612</cx:pt>
          <cx:pt idx="1196">4.8380436367137882</cx:pt>
          <cx:pt idx="1197">2.825180930065704</cx:pt>
          <cx:pt idx="1198">4.8380436367137847</cx:pt>
          <cx:pt idx="1199">3.6727020697070039</cx:pt>
          <cx:pt idx="1200">3.2489414998863584</cx:pt>
          <cx:pt idx="1201">3.2489414998863495</cx:pt>
          <cx:pt idx="1202">3.3548816423415175</cx:pt>
          <cx:pt idx="1203">3.7786422121621612</cx:pt>
          <cx:pt idx="1204">1.7657795055140877</cx:pt>
          <cx:pt idx="1205">2.1895400753347385</cx:pt>
          <cx:pt idx="1206">2.5073605027002195</cx:pt>
          <cx:pt idx="1207">5.3677443489895929</cx:pt>
          <cx:pt idx="1208">3.1430013574311921</cx:pt>
          <cx:pt idx="1209">3.2489414998863548</cx:pt>
          <cx:pt idx="1210">3.4608217847966767</cx:pt>
          <cx:pt idx="1211">3.3548816423415175</cx:pt>
          <cx:pt idx="1212">3.2489414998863566</cx:pt>
          <cx:pt idx="1213">3.7786422121621683</cx:pt>
          <cx:pt idx="1214">4.9439837791689385</cx:pt>
          <cx:pt idx="1215">2.9311210725208774</cx:pt>
          <cx:pt idx="1216">3.8845823546173275</cx:pt>
          <cx:pt idx="1217">2.4014203602450657</cx:pt>
          <cx:pt idx="1218">3.7786422121621683</cx:pt>
          <cx:pt idx="1219">2.6133006451553822</cx:pt>
          <cx:pt idx="1220">4.5202232093482984</cx:pt>
          <cx:pt idx="1221">1.1301386507831146</cx:pt>
          <cx:pt idx="1222">1.3420189356934458</cx:pt>
          <cx:pt idx="1223">4.9439837791689403</cx:pt>
          <cx:pt idx="1224">5.2618042065344266</cx:pt>
          <cx:pt idx="1225">3.037061214976033</cx:pt>
          <cx:pt idx="1226">6.533085915996363</cx:pt>
          <cx:pt idx="1227">2.931121072520865</cx:pt>
          <cx:pt idx="1228">2.8251809300657182</cx:pt>
          <cx:pt idx="1229">3.9905224970724884</cx:pt>
          <cx:pt idx="1230">2.1895400753347385</cx:pt>
          <cx:pt idx="1231">2.2954802177898976</cx:pt>
          <cx:pt idx="1232">4.2024027819828085</cx:pt>
          <cx:pt idx="1233">4.308342924437973</cx:pt>
          <cx:pt idx="1234">4.3083429244379712</cx:pt>
          <cx:pt idx="1235">2.4014203602450621</cx:pt>
          <cx:pt idx="1236">4.202402781982812</cx:pt>
          <cx:pt idx="1237">3.2489414998863602</cx:pt>
          <cx:pt idx="1238">2.2954802177899047</cx:pt>
          <cx:pt idx="1239">4.9439837791689456</cx:pt>
          <cx:pt idx="1240">3.7786422121621612</cx:pt>
          <cx:pt idx="1241">5.8974450612653975</cx:pt>
          <cx:pt idx="1242">3.6727020697070056</cx:pt>
          <cx:pt idx="1243">3.4608217847966838</cx:pt>
          <cx:pt idx="1244">3.1430013574311992</cx:pt>
          <cx:pt idx="1245">5.3677443489895875</cx:pt>
          <cx:pt idx="1246">5.8974450612653939</cx:pt>
          <cx:pt idx="1247">4.5202232093483019</cx:pt>
          <cx:pt idx="1248">4.414283066893141</cx:pt>
          <cx:pt idx="1249">5.049923921624103</cx:pt>
          <cx:pt idx="1250">3.6727020697070003</cx:pt>
          <cx:pt idx="1251">3.8845823546173275</cx:pt>
          <cx:pt idx="1252">7.8043676254582985</cx:pt>
          <cx:pt idx="1253">2.9311210725208774</cx:pt>
          <cx:pt idx="1254">3.2489414998863602</cx:pt>
          <cx:pt idx="1255">3.56676192725185</cx:pt>
          <cx:pt idx="1256">3.2489414998863566</cx:pt>
          <cx:pt idx="1257">4.4142830668931392</cx:pt>
          <cx:pt idx="1258">2.0835999328795758</cx:pt>
          <cx:pt idx="1259">1.7657795055140966</cx:pt>
          <cx:pt idx="1260">2.9311210725208721</cx:pt>
          <cx:pt idx="1261">5.6855647763550721</cx:pt>
          <cx:pt idx="1262">2.9311210725208703</cx:pt>
          <cx:pt idx="1263">4.7321034942586166</cx:pt>
          <cx:pt idx="1264">4.2024027819828085</cx:pt>
          <cx:pt idx="1265">5.5796246338999147</cx:pt>
          <cx:pt idx="1266">6.4271457735411968</cx:pt>
          <cx:pt idx="1267">3.9905224970724884</cx:pt>
          <cx:pt idx="1268">2.9311210725208703</cx:pt>
          <cx:pt idx="1269">4.6261633518034628</cx:pt>
          <cx:pt idx="1270">1.871719647969261</cx:pt>
          <cx:pt idx="1271">3.1430013574311992</cx:pt>
          <cx:pt idx="1272">2.6133006451553804</cx:pt>
          <cx:pt idx="1273">4.0964626395276547</cx:pt>
          <cx:pt idx="1274">5.6855647763550703</cx:pt>
          <cx:pt idx="1275">1.9776597904244166</cx:pt>
          <cx:pt idx="1276">2.9311210725208667</cx:pt>
          <cx:pt idx="1277">5.049923921624103</cx:pt>
          <cx:pt idx="1278">3.1430013574311886</cx:pt>
          <cx:pt idx="1279">2.0835999328795847</cx:pt>
          <cx:pt idx="1280">3.1430013574311939</cx:pt>
          <cx:pt idx="1281">4.5202232093482984</cx:pt>
          <cx:pt idx="1282">3.2489414998863531</cx:pt>
          <cx:pt idx="1283">4.0964626395276511</cx:pt>
          <cx:pt idx="1284">1.659839363058941</cx:pt>
          <cx:pt idx="1285">1.871719647969261</cx:pt>
          <cx:pt idx="1286">4.8380436367137811</cx:pt>
          <cx:pt idx="1287">2.6133006451553822</cx:pt>
          <cx:pt idx="1288">3.3548816423415175</cx:pt>
          <cx:pt idx="1289">4.8380436367137829</cx:pt>
          <cx:pt idx="1290">4.4142830668931392</cx:pt>
          <cx:pt idx="1291">2.6133006451553893</cx:pt>
          <cx:pt idx="1292">4.0964626395276476</cx:pt>
          <cx:pt idx="1293">4.6261633518034539</cx:pt>
          <cx:pt idx="1294">4.2024027819828085</cx:pt>
          <cx:pt idx="1295">6.3212056310860376</cx:pt>
          <cx:pt idx="1296">2.5073605027002195</cx:pt>
          <cx:pt idx="1297">6.7449662009066955</cx:pt>
          <cx:pt idx="1298">5.1558640640792639</cx:pt>
          <cx:pt idx="1299">4.8380436367137829</cx:pt>
          <cx:pt idx="1300">4.3083429244379712</cx:pt>
          <cx:pt idx="1301">3.2489414998863531</cx:pt>
          <cx:pt idx="1302">4.9439837791689438</cx:pt>
          <cx:pt idx="1303">3.460821784796682</cx:pt>
          <cx:pt idx="1304">3.460821784796682</cx:pt>
          <cx:pt idx="1305">4.2024027819828103</cx:pt>
          <cx:pt idx="1306">4.9439837791689456</cx:pt>
          <cx:pt idx="1307">5.3677443489895875</cx:pt>
          <cx:pt idx="1308">5.155864064079271</cx:pt>
          <cx:pt idx="1309">5.8974450612653921</cx:pt>
          <cx:pt idx="1310">5.367744348989584</cx:pt>
          <cx:pt idx="1311">4.202402781982812</cx:pt>
          <cx:pt idx="1312">3.4608217847966767</cx:pt>
          <cx:pt idx="1313">4.4142830668931303</cx:pt>
          <cx:pt idx="1314">3.1430013574311975</cx:pt>
          <cx:pt idx="1315">3.2489414998863548</cx:pt>
          <cx:pt idx="1316">3.8845823546173275</cx:pt>
          <cx:pt idx="1317">4.0964626395276476</cx:pt>
          <cx:pt idx="1318">3.7786422121621612</cx:pt>
          <cx:pt idx="1319">3.9905224970724866</cx:pt>
          <cx:pt idx="1320">2.2954802177898994</cx:pt>
          <cx:pt idx="1321">1.8717196479692539</cx:pt>
          <cx:pt idx="1322">6.2152654886308873</cx:pt>
          <cx:pt idx="1323">3.7786422121621648</cx:pt>
          <cx:pt idx="1324">3.6727020697069985</cx:pt>
          <cx:pt idx="1325">3.6727020697070039</cx:pt>
          <cx:pt idx="1326">3.6727020697070039</cx:pt>
          <cx:pt idx="1327">2.9311210725208685</cx:pt>
          <cx:pt idx="1328">1.5538992206037765</cx:pt>
          <cx:pt idx="1329">2.8251809300657182</cx:pt>
          <cx:pt idx="1330">1.0241985083279628</cx:pt>
          <cx:pt idx="1331">1.8717196479692522</cx:pt>
          <cx:pt idx="1332">1.5538992206037641</cx:pt>
          <cx:pt idx="1333">5.4736844914447538</cx:pt>
          <cx:pt idx="1334">4.4142830668931321</cx:pt>
          <cx:pt idx="1335">1.0241985083279592</cx:pt>
          <cx:pt idx="1336">4.7321034942586149</cx:pt>
          <cx:pt idx="1337">4.2024027819828085</cx:pt>
          <cx:pt idx="1338">2.4014203602450603</cx:pt>
          <cx:pt idx="1339">2.5073605027002248</cx:pt>
          <cx:pt idx="1340">6.1093253461757211</cx:pt>
          <cx:pt idx="1341">5.0499239216241083</cx:pt>
          <cx:pt idx="1342">4.0964626395276458</cx:pt>
          <cx:pt idx="1343">4.2024027819828103</cx:pt>
          <cx:pt idx="1344">5.3677443489895822</cx:pt>
          <cx:pt idx="1345">6.2152654886308802</cx:pt>
          <cx:pt idx="1346">2.8251809300657094</cx:pt>
          <cx:pt idx="1347">2.4014203602450657</cx:pt>
          <cx:pt idx="1348">2.7192407876105413</cx:pt>
          <cx:pt idx="1349">2.0835999328795776</cx:pt>
          <cx:pt idx="1350">3.460821784796682</cx:pt>
          <cx:pt idx="1351">4.3083429244379783</cx:pt>
          <cx:pt idx="1352">2.5073605027002284</cx:pt>
          <cx:pt idx="1353">3.9905224970724849</cx:pt>
          <cx:pt idx="1354">3.9905224970724937</cx:pt>
          <cx:pt idx="1355">3.9905224970724937</cx:pt>
          <cx:pt idx="1356">2.613300645155384</cx:pt>
          <cx:pt idx="1357">3.0370612149760383</cx:pt>
          <cx:pt idx="1358">3.7786422121621666</cx:pt>
          <cx:pt idx="1359">5.4736844914447538</cx:pt>
          <cx:pt idx="1360">3.9905224970724884</cx:pt>
          <cx:pt idx="1361">5.3677443489895964</cx:pt>
          <cx:pt idx="1362">3.5667619272518429</cx:pt>
          <cx:pt idx="1363">3.0370612149760348</cx:pt>
          <cx:pt idx="1364">3.7786422121621683</cx:pt>
          <cx:pt idx="1365">1.8717196479692539</cx:pt>
          <cx:pt idx="1366">4.5202232093482984</cx:pt>
          <cx:pt idx="1367">4.520223209348293</cx:pt>
          <cx:pt idx="1368">3.8845823546173257</cx:pt>
          <cx:pt idx="1369">3.0370612149760277</cx:pt>
          <cx:pt idx="1370">4.6261633518034539</cx:pt>
          <cx:pt idx="1371">3.9905224970724902</cx:pt>
          <cx:pt idx="1372">5.5796246338999076</cx:pt>
          <cx:pt idx="1373">4.9439837791689438</cx:pt>
          <cx:pt idx="1374">4.7321034942586131</cx:pt>
          <cx:pt idx="1375">3.3548816423415175</cx:pt>
          <cx:pt idx="1376">5.2618042065344284</cx:pt>
          <cx:pt idx="1377">3.5667619272518412</cx:pt>
          <cx:pt idx="1378">3.8845823546173222</cx:pt>
          <cx:pt idx="1379">7.5924873405479856</cx:pt>
          <cx:pt idx="1380">4.0964626395276493</cx:pt>
          <cx:pt idx="1381">2.8251809300657129</cx:pt>
          <cx:pt idx="1382">2.825180930065704</cx:pt>
          <cx:pt idx="1383">3.1430013574311939</cx:pt>
          <cx:pt idx="1384">5.3677443489895964</cx:pt>
          <cx:pt idx="1385">2.2954802177898941</cx:pt>
          <cx:pt idx="1386">5.6855647763550774</cx:pt>
          <cx:pt idx="1387">3.2489414998863602</cx:pt>
          <cx:pt idx="1388">4.6261633518034557</cx:pt>
          <cx:pt idx="1389">4.4142830668931321</cx:pt>
          <cx:pt idx="1390">4.732103494258622</cx:pt>
          <cx:pt idx="1391">2.9311210725208703</cx:pt>
          <cx:pt idx="1392">3.6727020697070039</cx:pt>
          <cx:pt idx="1393">5.0499239216240976</cx:pt>
          <cx:pt idx="1394">3.8845823546173222</cx:pt>
          <cx:pt idx="1395">3.2489414998863566</cx:pt>
          <cx:pt idx="1396">3.3548816423415175</cx:pt>
          <cx:pt idx="1397">6.3212056310860483</cx:pt>
          <cx:pt idx="1398">2.1895400753347332</cx:pt>
          <cx:pt idx="1399">4.5202232093482984</cx:pt>
          <cx:pt idx="1400">5.049923921624103</cx:pt>
          <cx:pt idx="1401">3.8845823546173257</cx:pt>
          <cx:pt idx="1402">4.5202232093482948</cx:pt>
          <cx:pt idx="1403">1.4479590781486138</cx:pt>
          <cx:pt idx="1404">2.507360502700223</cx:pt>
          <cx:pt idx="1405">1.236078793238288</cx:pt>
          <cx:pt idx="1406">3.6727020697070092</cx:pt>
          <cx:pt idx="1407">4.7321034942586202</cx:pt>
          <cx:pt idx="1408">1.3420189356934529</cx:pt>
          <cx:pt idx="1409">4.4142830668931374</cx:pt>
          <cx:pt idx="1410">4.8380436367137882</cx:pt>
          <cx:pt idx="1411">4.6261633518034557</cx:pt>
          <cx:pt idx="1412">2.4014203602450621</cx:pt>
          <cx:pt idx="1413">3.3548816423415229</cx:pt>
          <cx:pt idx="1414">3.3548816423415158</cx:pt>
          <cx:pt idx="1415">3.9905224970724884</cx:pt>
          <cx:pt idx="1416">1.9776597904244149</cx:pt>
          <cx:pt idx="1417">2.9311210725208721</cx:pt>
          <cx:pt idx="1418">2.0835999328795758</cx:pt>
          <cx:pt idx="1419">0.60043793850731542</cx:pt>
          <cx:pt idx="1420">3.037061214976033</cx:pt>
          <cx:pt idx="1421">6.2152654886308873</cx:pt>
          <cx:pt idx="1422">6.1093253461757211</cx:pt>
          <cx:pt idx="1423">2.0835999328795829</cx:pt>
          <cx:pt idx="1424">2.9311210725208738</cx:pt>
          <cx:pt idx="1425">3.5667619272518429</cx:pt>
          <cx:pt idx="1426">0.70637808096247279</cx:pt>
          <cx:pt idx="1427">3.5667619272518376</cx:pt>
          <cx:pt idx="1428">3.5667619272518376</cx:pt>
          <cx:pt idx="1429">4.4142830668931357</cx:pt>
          <cx:pt idx="1430">3.9905224970724884</cx:pt>
          <cx:pt idx="1431">2.7192407876105502</cx:pt>
          <cx:pt idx="1432">4.0964626395276564</cx:pt>
          <cx:pt idx="1433">3.5667619272518394</cx:pt>
          <cx:pt idx="1434">4.308342924437973</cx:pt>
          <cx:pt idx="1435">5.8974450612653939</cx:pt>
          <cx:pt idx="1436">2.2954802177899083</cx:pt>
          <cx:pt idx="1437">3.5667619272518447</cx:pt>
          <cx:pt idx="1438">1.7657795055140895</cx:pt>
          <cx:pt idx="1439">3.7786422121621666</cx:pt>
          <cx:pt idx="1440">3.460821784796682</cx:pt>
          <cx:pt idx="1441">6.9568464858170209</cx:pt>
          <cx:pt idx="1442">4.8380436367137776</cx:pt>
          <cx:pt idx="1443">4.8380436367137847</cx:pt>
          <cx:pt idx="1444">4.4142830668931374</cx:pt>
          <cx:pt idx="1445">3.0370612149760312</cx:pt>
          <cx:pt idx="1446">3.6727020697070092</cx:pt>
          <cx:pt idx="1447">1.9776597904244184</cx:pt>
          <cx:pt idx="1448">4.2024027819828174</cx:pt>
          <cx:pt idx="1449">3.2489414998863566</cx:pt>
          <cx:pt idx="1450">2.9311210725208685</cx:pt>
          <cx:pt idx="1451">2.9311210725208667</cx:pt>
          <cx:pt idx="1452">4.7321034942586202</cx:pt>
          <cx:pt idx="1453">5.0499239216241048</cx:pt>
          <cx:pt idx="1454">4.8380436367137882</cx:pt>
          <cx:pt idx="1455">5.5796246338999129</cx:pt>
          <cx:pt idx="1456">4.2024027819828085</cx:pt>
          <cx:pt idx="1457">1.659839363058925</cx:pt>
          <cx:pt idx="1458">1.7657795055140948</cx:pt>
          <cx:pt idx="1459">2.401420360245071</cx:pt>
          <cx:pt idx="1460">2.9311210725208721</cx:pt>
          <cx:pt idx="1461">5.049923921624103</cx:pt>
          <cx:pt idx="1462">2.9311210725208703</cx:pt>
          <cx:pt idx="1463">0.91825836587280174</cx:pt>
          <cx:pt idx="1464">3.037061214976033</cx:pt>
          <cx:pt idx="1465">2.6133006451553946</cx:pt>
          <cx:pt idx="1466">6.0033852037205584</cx:pt>
          <cx:pt idx="1467">4.3083429244379712</cx:pt>
          <cx:pt idx="1468">5.4736844914447556</cx:pt>
          <cx:pt idx="1469">3.7786422121621719</cx:pt>
          <cx:pt idx="1470">4.7321034942586273</cx:pt>
          <cx:pt idx="1471">0.81231822341764437</cx:pt>
          <cx:pt idx="1472">4.2024027819828031</cx:pt>
          <cx:pt idx="1473">2.1895400753347349</cx:pt>
          <cx:pt idx="1474">4.5202232093483001</cx:pt>
          <cx:pt idx="1475">2.4014203602450586</cx:pt>
          <cx:pt idx="1476">2.5073605027002284</cx:pt>
          <cx:pt idx="1477">3.2489414998863619</cx:pt>
          <cx:pt idx="1478">2.613300645155384</cx:pt>
          <cx:pt idx="1479">3.2489414998863548</cx:pt>
          <cx:pt idx="1480">3.3548816423415158</cx:pt>
          <cx:pt idx="1481">4.732103494258622</cx:pt>
          <cx:pt idx="1482">2.8251809300657094</cx:pt>
          <cx:pt idx="1483">4.8380436367137776</cx:pt>
          <cx:pt idx="1484">1.0241985083279663</cx:pt>
          <cx:pt idx="1485">4.6261633518034593</cx:pt>
          <cx:pt idx="1486">4.3083429244379712</cx:pt>
          <cx:pt idx="1487">1.130138650783127</cx:pt>
          <cx:pt idx="1488">3.2489414998863531</cx:pt>
          <cx:pt idx="1489">4.8380436367137847</cx:pt>
          <cx:pt idx="1490">3.9905224970724884</cx:pt>
          <cx:pt idx="1491">3.8845823546173275</cx:pt>
          <cx:pt idx="1492">2.9311210725208738</cx:pt>
          <cx:pt idx="1493">2.2954802177898994</cx:pt>
          <cx:pt idx="1494">4.7321034942586273</cx:pt>
          <cx:pt idx="1495">3.0370612149760312</cx:pt>
          <cx:pt idx="1496">1.659839363058925</cx:pt>
          <cx:pt idx="1497">5.5796246338999076</cx:pt>
          <cx:pt idx="1498">5.2618042065344284</cx:pt>
          <cx:pt idx="1499">5.3677443489895857</cx:pt>
          <cx:pt idx="1500">3.7786422121621648</cx:pt>
          <cx:pt idx="1501">0.60043793850731719</cx:pt>
          <cx:pt idx="1502">2.7192407876105413</cx:pt>
          <cx:pt idx="1503">4.0964626395276476</cx:pt>
          <cx:pt idx="1504">1.7657795055140912</cx:pt>
          <cx:pt idx="1505">3.6727020697070039</cx:pt>
          <cx:pt idx="1506">3.0370612149760348</cx:pt>
          <cx:pt idx="1507">0.60043793850731897</cx:pt>
          <cx:pt idx="1508">5.4736844914447538</cx:pt>
          <cx:pt idx="1509">6.5330859159963648</cx:pt>
          <cx:pt idx="1510">2.4014203602450621</cx:pt>
          <cx:pt idx="1511">2.8251809300657182</cx:pt>
          <cx:pt idx="1512">5.0499239216241083</cx:pt>
          <cx:pt idx="1513">3.7786422121621683</cx:pt>
          <cx:pt idx="1514">3.3548816423415211</cx:pt>
          <cx:pt idx="1515">4.6261633518034611</cx:pt>
          <cx:pt idx="1516">3.4608217847966767</cx:pt>
          <cx:pt idx="1517">0.70637808096247812</cx:pt>
          <cx:pt idx="1518">3.460821784796682</cx:pt>
          <cx:pt idx="1519">3.9905224970724884</cx:pt>
          <cx:pt idx="1520">3.8845823546173293</cx:pt>
          <cx:pt idx="1521">4.9439837791689438</cx:pt>
          <cx:pt idx="1522">4.0964626395276511</cx:pt>
          <cx:pt idx="1523">3.6727020697070003</cx:pt>
          <cx:pt idx="1524">4.3083429244379712</cx:pt>
          <cx:pt idx="1525">3.5667619272518447</cx:pt>
          <cx:pt idx="1526">2.6133006451553822</cx:pt>
          <cx:pt idx="1527">2.6133006451553804</cx:pt>
          <cx:pt idx="1528">4.8380436367137793</cx:pt>
          <cx:pt idx="1529">3.4608217847966785</cx:pt>
          <cx:pt idx="1530">3.1430013574311975</cx:pt>
          <cx:pt idx="1531">5.155864064079271</cx:pt>
          <cx:pt idx="1532">2.6133006451553822</cx:pt>
          <cx:pt idx="1533">4.0964626395276476</cx:pt>
          <cx:pt idx="1534">3.4608217847966785</cx:pt>
          <cx:pt idx="1535">2.9311210725208774</cx:pt>
          <cx:pt idx="1536">2.9311210725208703</cx:pt>
          <cx:pt idx="1537">3.6727020697070056</cx:pt>
          <cx:pt idx="1538">4.9439837791689456</cx:pt>
          <cx:pt idx="1539">3.037061214976033</cx:pt>
          <cx:pt idx="1540">6.0033852037205619</cx:pt>
          <cx:pt idx="1541">2.9311210725208774</cx:pt>
          <cx:pt idx="1542">6.744966200906692</cx:pt>
          <cx:pt idx="1543">3.8845823546173222</cx:pt>
          <cx:pt idx="1544">3.5667619272518394</cx:pt>
          <cx:pt idx="1545">3.3548816423415158</cx:pt>
          <cx:pt idx="1546">2.8251809300657094</cx:pt>
          <cx:pt idx="1547">3.0370612149760312</cx:pt>
          <cx:pt idx="1548">3.9905224970724937</cx:pt>
          <cx:pt idx="1549">4.2024027819828085</cx:pt>
          <cx:pt idx="1550">4.9439837791689492</cx:pt>
          <cx:pt idx="1551">1.6598393630589339</cx:pt>
          <cx:pt idx="1552">3.9905224970724937</cx:pt>
          <cx:pt idx="1553">2.6133006451553946</cx:pt>
          <cx:pt idx="1554">1.8717196479692557</cx:pt>
          <cx:pt idx="1555">1.447959078148612</cx:pt>
          <cx:pt idx="1556">4.5202232093483019</cx:pt>
          <cx:pt idx="1557">4.6261633518034611</cx:pt>
          <cx:pt idx="1558">3.7786422121621719</cx:pt>
          <cx:pt idx="1559">5.1558640640792675</cx:pt>
          <cx:pt idx="1560">2.719240787610552</cx:pt>
          <cx:pt idx="1561">2.2954802177898994</cx:pt>
          <cx:pt idx="1562">3.7786422121621648</cx:pt>
          <cx:pt idx="1563">4.2024027819828138</cx:pt>
          <cx:pt idx="1564">2.613300645155384</cx:pt>
          <cx:pt idx="1565">3.3548816423415193</cx:pt>
          <cx:pt idx="1566">2.5073605027002195</cx:pt>
          <cx:pt idx="1567">3.6727020697070074</cx:pt>
          <cx:pt idx="1568">4.7321034942586202</cx:pt>
          <cx:pt idx="1569">3.460821784796682</cx:pt>
          <cx:pt idx="1570">4.732103494258622</cx:pt>
          <cx:pt idx="1571">2.5073605027002248</cx:pt>
          <cx:pt idx="1572">1.871719647969261</cx:pt>
          <cx:pt idx="1573">2.8251809300657182</cx:pt>
          <cx:pt idx="1574">2.825180930065704</cx:pt>
          <cx:pt idx="1575">3.3548816423415193</cx:pt>
          <cx:pt idx="1576">3.8845823546173275</cx:pt>
          <cx:pt idx="1577">3.6727020697070056</cx:pt>
          <cx:pt idx="1578">5.5796246338999076</cx:pt>
          <cx:pt idx="1579">2.8251809300657147</cx:pt>
          <cx:pt idx="1580">4.2024027819828174</cx:pt>
          <cx:pt idx="1581">2.7192407876105431</cx:pt>
          <cx:pt idx="1582">5.049923921624103</cx:pt>
          <cx:pt idx="1583">1.9776597904244202</cx:pt>
          <cx:pt idx="1584">3.6727020697070039</cx:pt>
          <cx:pt idx="1585">1.5538992206037676</cx:pt>
          <cx:pt idx="1586">4.0964626395276476</cx:pt>
          <cx:pt idx="1587">5.4736844914447556</cx:pt>
          <cx:pt idx="1588">3.2489414998863602</cx:pt>
          <cx:pt idx="1589">2.4014203602450674</cx:pt>
          <cx:pt idx="1590">5.8974450612653921</cx:pt>
          <cx:pt idx="1591">3.1430013574311939</cx:pt>
          <cx:pt idx="1592">1.8717196479692539</cx:pt>
          <cx:pt idx="1593">1.8717196479692486</cx:pt>
          <cx:pt idx="1594">5.1558640640792675</cx:pt>
          <cx:pt idx="1595">6.639026058451531</cx:pt>
          <cx:pt idx="1596">4.0964626395276564</cx:pt>
          <cx:pt idx="1597">2.2954802177899047</cx:pt>
          <cx:pt idx="1598">2.5073605027002248</cx:pt>
          <cx:pt idx="1599">3.9905224970724831</cx:pt>
          <cx:pt idx="1600">0.60043793850731719</cx:pt>
          <cx:pt idx="1601">2.5073605027002195</cx:pt>
          <cx:pt idx="1602">4.6261633518034611</cx:pt>
          <cx:pt idx="1603">3.2489414998863619</cx:pt>
          <cx:pt idx="1604">3.1430013574311992</cx:pt>
          <cx:pt idx="1605">6.5330859159963648</cx:pt>
          <cx:pt idx="1606">3.5667619272518429</cx:pt>
          <cx:pt idx="1607">3.460821784796682</cx:pt>
          <cx:pt idx="1608">1.5538992206037676</cx:pt>
          <cx:pt idx="1609">4.3083429244379783</cx:pt>
          <cx:pt idx="1610">5.8974450612653939</cx:pt>
          <cx:pt idx="1611">2.8251809300657058</cx:pt>
          <cx:pt idx="1612">3.1430013574311975</cx:pt>
          <cx:pt idx="1613">2.5073605027002284</cx:pt>
          <cx:pt idx="1614">5.2618042065344266</cx:pt>
          <cx:pt idx="1615">3.1430013574311957</cx:pt>
          <cx:pt idx="1616">5.7915049188102277</cx:pt>
          <cx:pt idx="1617">3.3548816423415158</cx:pt>
          <cx:pt idx="1618">2.6133006451553804</cx:pt>
          <cx:pt idx="1619">4.2024027819828085</cx:pt>
          <cx:pt idx="1620">2.9311210725208685</cx:pt>
          <cx:pt idx="1621">5.049923921624103</cx:pt>
          <cx:pt idx="1622">2.5073605027002195</cx:pt>
          <cx:pt idx="1623">2.5073605027002284</cx:pt>
          <cx:pt idx="1624">5.5796246338999076</cx:pt>
          <cx:pt idx="1625">4.3083429244379694</cx:pt>
          <cx:pt idx="1626">4.3083429244379694</cx:pt>
          <cx:pt idx="1627">3.0370612149760383</cx:pt>
          <cx:pt idx="1628">4.308342924437973</cx:pt>
          <cx:pt idx="1629">3.9905224970724884</cx:pt>
          <cx:pt idx="1630">3.8845823546173257</cx:pt>
          <cx:pt idx="1631">2.7192407876105449</cx:pt>
          <cx:pt idx="1632">3.7786422121621648</cx:pt>
          <cx:pt idx="1633">3.1430013574311921</cx:pt>
          <cx:pt idx="1634">2.9311210725208721</cx:pt>
          <cx:pt idx="1635">2.4014203602450603</cx:pt>
          <cx:pt idx="1636">3.1430013574311939</cx:pt>
          <cx:pt idx="1637">3.1430013574311921</cx:pt>
          <cx:pt idx="1638">2.4014203602450621</cx:pt>
          <cx:pt idx="1639">3.5667619272518376</cx:pt>
          <cx:pt idx="1640">4.4142830668931357</cx:pt>
          <cx:pt idx="1641">3.9905224970724866</cx:pt>
          <cx:pt idx="1642">5.7915049188102401</cx:pt>
          <cx:pt idx="1643">2.8251809300657094</cx:pt>
          <cx:pt idx="1644">5.049923921624103</cx:pt>
          <cx:pt idx="1645">7.486547198092814</cx:pt>
          <cx:pt idx="1646">3.4608217847966767</cx:pt>
          <cx:pt idx="1647">5.4736844914447538</cx:pt>
          <cx:pt idx="1648">1.2360787932382773</cx:pt>
          <cx:pt idx="1649">3.6727020697069985</cx:pt>
          <cx:pt idx="1650">4.2024027819828103</cx:pt>
          <cx:pt idx="1651">3.1430013574311939</cx:pt>
          <cx:pt idx="1652">1.9776597904244237</cx:pt>
          <cx:pt idx="1653">4.3083429244379783</cx:pt>
          <cx:pt idx="1654">2.8251809300657182</cx:pt>
          <cx:pt idx="1655">3.9905224970724866</cx:pt>
          <cx:pt idx="1656">2.9311210725208721</cx:pt>
          <cx:pt idx="1657">1.9776597904244113</cx:pt>
          <cx:pt idx="1658">1.7657795055141019</cx:pt>
          <cx:pt idx="1659">3.7786422121621683</cx:pt>
          <cx:pt idx="1660">2.6133006451553893</cx:pt>
          <cx:pt idx="1661">2.2954802177898994</cx:pt>
          <cx:pt idx="1662">3.1430013574311921</cx:pt>
          <cx:pt idx="1663">1.447959078148612</cx:pt>
          <cx:pt idx="1664">3.5667619272518429</cx:pt>
          <cx:pt idx="1665">4.3083429244379783</cx:pt>
          <cx:pt idx="1666">5.4736844914447484</cx:pt>
          <cx:pt idx="1667">3.5667619272518376</cx:pt>
          <cx:pt idx="1668">1.4479590781486102</cx:pt>
          <cx:pt idx="1669">4.7321034942586166</cx:pt>
          <cx:pt idx="1670">3.6727020697070039</cx:pt>
          <cx:pt idx="1671">4.5202232093483019</cx:pt>
          <cx:pt idx="1672">3.354881642341514</cx:pt>
          <cx:pt idx="1673">3.2489414998863566</cx:pt>
          <cx:pt idx="1674">2.4014203602450657</cx:pt>
          <cx:pt idx="1675">3.1430013574311957</cx:pt>
          <cx:pt idx="1676">4.3083429244379694</cx:pt>
          <cx:pt idx="1677">4.5202232093482948</cx:pt>
          <cx:pt idx="1678">3.0370612149760294</cx:pt>
          <cx:pt idx="1679">2.7192407876105555</cx:pt>
          <cx:pt idx="1680">5.1558640640792675</cx:pt>
          <cx:pt idx="1681">3.460821784796682</cx:pt>
          <cx:pt idx="1682">3.3548816423415193</cx:pt>
          <cx:pt idx="1683">4.308342924437973</cx:pt>
          <cx:pt idx="1684">3.1430013574311921</cx:pt>
          <cx:pt idx="1685">3.9905224970724937</cx:pt>
          <cx:pt idx="1686">1.6598393630589339</cx:pt>
          <cx:pt idx="1687">3.9905224970724884</cx:pt>
          <cx:pt idx="1688">3.5667619272518447</cx:pt>
          <cx:pt idx="1689">3.4608217847966767</cx:pt>
          <cx:pt idx="1690">2.2954802177899083</cx:pt>
          <cx:pt idx="1691">2.8251809300657129</cx:pt>
          <cx:pt idx="1692">3.1430013574311939</cx:pt>
          <cx:pt idx="1693">2.9311210725208774</cx:pt>
          <cx:pt idx="1694">2.2954802177898976</cx:pt>
          <cx:pt idx="1695">6.3212056310860376</cx:pt>
          <cx:pt idx="1696">4.838043636713774</cx:pt>
          <cx:pt idx="1697">3.9905224970724937</cx:pt>
          <cx:pt idx="1698">2.4014203602450674</cx:pt>
          <cx:pt idx="1699">4.3083429244379783</cx:pt>
          <cx:pt idx="1700">2.1895400753347332</cx:pt>
          <cx:pt idx="1701">3.6727020697069985</cx:pt>
          <cx:pt idx="1702">2.8251809300657129</cx:pt>
          <cx:pt idx="1703">4.5202232093482984</cx:pt>
          <cx:pt idx="1704">3.8845823546173346</cx:pt>
          <cx:pt idx="1705">4.0964626395276547</cx:pt>
          <cx:pt idx="1706">3.0370612149760277</cx:pt>
          <cx:pt idx="1707">2.7192407876105449</cx:pt>
          <cx:pt idx="1708">3.5667619272518429</cx:pt>
          <cx:pt idx="1709">4.8380436367137829</cx:pt>
          <cx:pt idx="1710">4.4142830668931339</cx:pt>
          <cx:pt idx="1711">3.5667619272518429</cx:pt>
          <cx:pt idx="1712">4.6261633518034611</cx:pt>
          <cx:pt idx="1713">3.037061214976033</cx:pt>
          <cx:pt idx="1714">2.507360502700223</cx:pt>
          <cx:pt idx="1715">2.2954802177898959</cx:pt>
          <cx:pt idx="1716">1.5538992206037712</cx:pt>
          <cx:pt idx="1717">3.0370612149760401</cx:pt>
          <cx:pt idx="1718">3.3548816423415229</cx:pt>
          <cx:pt idx="1719">2.401420360245071</cx:pt>
          <cx:pt idx="1720">3.884582354617331</cx:pt>
          <cx:pt idx="1721">2.0835999328795847</cx:pt>
          <cx:pt idx="1722">6.215265488630882</cx:pt>
          <cx:pt idx="1723">4.9439837791689385</cx:pt>
          <cx:pt idx="1724">4.8380436367137829</cx:pt>
          <cx:pt idx="1725">3.56676192725185</cx:pt>
          <cx:pt idx="1726">2.9311210725208721</cx:pt>
          <cx:pt idx="1727">3.3548816423415158</cx:pt>
          <cx:pt idx="1728">5.4736844914447556</cx:pt>
          <cx:pt idx="1729">3.4608217847966767</cx:pt>
          <cx:pt idx="1730">4.6261633518034611</cx:pt>
          <cx:pt idx="1731">5.6855647763550774</cx:pt>
          <cx:pt idx="1732">1.342018935693444</cx:pt>
          <cx:pt idx="1733">5.1558640640792692</cx:pt>
          <cx:pt idx="1734">1.7657795055140859</cx:pt>
          <cx:pt idx="1735">2.8251809300657058</cx:pt>
          <cx:pt idx="1736">3.8845823546173257</cx:pt>
          <cx:pt idx="1737">2.2954802177898976</cx:pt>
          <cx:pt idx="1738">4.4142830668931374</cx:pt>
          <cx:pt idx="1739">5.4736844914447538</cx:pt>
          <cx:pt idx="1740">2.5073605027002284</cx:pt>
          <cx:pt idx="1741">4.8380436367137829</cx:pt>
          <cx:pt idx="1742">3.354881642341514</cx:pt>
          <cx:pt idx="1743">2.2954802177899012</cx:pt>
          <cx:pt idx="1744">1.3420189356934564</cx:pt>
          <cx:pt idx="1745">6.3212056310860429</cx:pt>
          <cx:pt idx="1746">5.8974450612653939</cx:pt>
          <cx:pt idx="1747">3.8845823546173257</cx:pt>
          <cx:pt idx="1748">2.6133006451553857</cx:pt>
          <cx:pt idx="1749">4.4142830668931374</cx:pt>
          <cx:pt idx="1750">3.9905224970724937</cx:pt>
          <cx:pt idx="1751">1.5538992206037676</cx:pt>
          <cx:pt idx="1752">4.8380436367137882</cx:pt>
          <cx:pt idx="1753">3.7786422121621666</cx:pt>
          <cx:pt idx="1754">5.3677443489895929</cx:pt>
          <cx:pt idx="1755">2.9311210725208792</cx:pt>
          <cx:pt idx="1756">3.6727020697070003</cx:pt>
          <cx:pt idx="1757">0.60043793850731897</cx:pt>
          <cx:pt idx="1758">2.1895400753347385</cx:pt>
          <cx:pt idx="1759">3.4608217847966785</cx:pt>
          <cx:pt idx="1760">1.8717196479692539</cx:pt>
          <cx:pt idx="1761">5.3677443489895822</cx:pt>
          <cx:pt idx="1762">3.2489414998863531</cx:pt>
          <cx:pt idx="1763">5.5796246338999076</cx:pt>
          <cx:pt idx="1764">2.9311210725208703</cx:pt>
          <cx:pt idx="1765">4.4142830668931303</cx:pt>
          <cx:pt idx="1766">4.6261633518034593</cx:pt>
          <cx:pt idx="1767">1.977659790424422</cx:pt>
          <cx:pt idx="1768">4.7321034942586202</cx:pt>
          <cx:pt idx="1769">6.3212056310860412</cx:pt>
          <cx:pt idx="1770">3.4608217847966785</cx:pt>
          <cx:pt idx="1771">3.1430013574311992</cx:pt>
          <cx:pt idx="1772">5.2618042065344213</cx:pt>
          <cx:pt idx="1773">3.3548816423415158</cx:pt>
          <cx:pt idx="1774">2.7192407876105467</cx:pt>
          <cx:pt idx="1775">3.2489414998863619</cx:pt>
          <cx:pt idx="1776">4.7321034942586202</cx:pt>
          <cx:pt idx="1777">1.4479590781486102</cx:pt>
          <cx:pt idx="1778">6.9568464858170138</cx:pt>
          <cx:pt idx="1779">6.0033852037205566</cx:pt>
          <cx:pt idx="1780">4.6261633518034611</cx:pt>
          <cx:pt idx="1781">4.8380436367137829</cx:pt>
          <cx:pt idx="1782">0.17667736868666642</cx:pt>
          <cx:pt idx="1783">3.6727020697070003</cx:pt>
          <cx:pt idx="1784">2.7192407876105431</cx:pt>
          <cx:pt idx="1785">6.3212056310860376</cx:pt>
          <cx:pt idx="1786">2.6133006451553822</cx:pt>
          <cx:pt idx="1787">4.6261633518034557</cx:pt>
          <cx:pt idx="1788">3.5667619272518412</cx:pt>
          <cx:pt idx="1789">3.0370612149760401</cx:pt>
          <cx:pt idx="1790">1.9776597904244113</cx:pt>
          <cx:pt idx="1791">4.520223209348293</cx:pt>
          <cx:pt idx="1792">4.0964626395276476</cx:pt>
          <cx:pt idx="1793">2.7192407876105484</cx:pt>
          <cx:pt idx="1794">4.0964626395276564</cx:pt>
          <cx:pt idx="1795">3.6727020697069985</cx:pt>
          <cx:pt idx="1796">2.5073605027002266</cx:pt>
          <cx:pt idx="1797">2.5073605027002248</cx:pt>
          <cx:pt idx="1798">6.6390260584515257</cx:pt>
          <cx:pt idx="1799">3.2489414998863602</cx:pt>
          <cx:pt idx="1800">4.414283066893141</cx:pt>
          <cx:pt idx="1801">3.3548816423415175</cx:pt>
          <cx:pt idx="1802">5.049923921624103</cx:pt>
          <cx:pt idx="1803">3.8845823546173275</cx:pt>
          <cx:pt idx="1804">4.0964626395276493</cx:pt>
          <cx:pt idx="1805">4.5202232093482984</cx:pt>
          <cx:pt idx="1806">4.6261633518034593</cx:pt>
          <cx:pt idx="1807">2.4014203602450674</cx:pt>
          <cx:pt idx="1808">2.9311210725208792</cx:pt>
          <cx:pt idx="1809">3.6727020697070003</cx:pt>
          <cx:pt idx="1810">6.4271457735412039</cx:pt>
          <cx:pt idx="1811">2.0835999328795847</cx:pt>
          <cx:pt idx="1812">3.7786422121621612</cx:pt>
          <cx:pt idx="1813">2.825180930065704</cx:pt>
          <cx:pt idx="1814">3.6727020697069985</cx:pt>
          <cx:pt idx="1815">3.3548816423415158</cx:pt>
          <cx:pt idx="1816">4.3083429244379783</cx:pt>
          <cx:pt idx="1817">4.7321034942586166</cx:pt>
          <cx:pt idx="1818">5.2618042065344213</cx:pt>
          <cx:pt idx="1819">5.4736844914447573</cx:pt>
          <cx:pt idx="1820">1.7657795055140948</cx:pt>
          <cx:pt idx="1821">4.4142830668931374</cx:pt>
          <cx:pt idx="1822">3.5667619272518429</cx:pt>
          <cx:pt idx="1823">7.2746669131824966</cx:pt>
          <cx:pt idx="1824">2.8251809300657058</cx:pt>
          <cx:pt idx="1825">1.9776597904244149</cx:pt>
          <cx:pt idx="1826">4.732103494258622</cx:pt>
          <cx:pt idx="1827">3.5667619272518394</cx:pt>
          <cx:pt idx="1828">3.1430013574311992</cx:pt>
          <cx:pt idx="1829">4.7321034942586166</cx:pt>
          <cx:pt idx="1830">3.7786422121621666</cx:pt>
          <cx:pt idx="1831">2.2954802177899012</cx:pt>
          <cx:pt idx="1832">6.3212056310860376</cx:pt>
          <cx:pt idx="1833">4.7321034942586131</cx:pt>
          <cx:pt idx="1834">5.049923921624103</cx:pt>
          <cx:pt idx="1835">3.0370612149760348</cx:pt>
          <cx:pt idx="1836">0.38855765359699357</cx:pt>
          <cx:pt idx="1837">3.8845823546173275</cx:pt>
          <cx:pt idx="1838">3.7786422121621666</cx:pt>
          <cx:pt idx="1839">4.5202232093482984</cx:pt>
          <cx:pt idx="1840">3.9905224970724866</cx:pt>
          <cx:pt idx="1841">4.9439837791689385</cx:pt>
          <cx:pt idx="1842">6.639026058451531</cx:pt>
          <cx:pt idx="1843">4.4142830668931392</cx:pt>
          <cx:pt idx="1844">5.049923921624103</cx:pt>
          <cx:pt idx="1845">4.5202232093482948</cx:pt>
          <cx:pt idx="1846">5.6855647763550774</cx:pt>
          <cx:pt idx="1847">3.2489414998863619</cx:pt>
          <cx:pt idx="1848">4.2024027819828156</cx:pt>
          <cx:pt idx="1849">4.520223209348293</cx:pt>
          <cx:pt idx="1850">3.4608217847966785</cx:pt>
          <cx:pt idx="1851">5.1558640640792675</cx:pt>
          <cx:pt idx="1852">3.037061214976033</cx:pt>
          <cx:pt idx="1853">1.9776597904244149</cx:pt>
          <cx:pt idx="1854">3.1430013574311957</cx:pt>
          <cx:pt idx="1855">1.4479590781486014</cx:pt>
          <cx:pt idx="1856">2.401420360245071</cx:pt>
          <cx:pt idx="1857">3.460821784796682</cx:pt>
          <cx:pt idx="1858">3.7786422121621719</cx:pt>
          <cx:pt idx="1859">2.7192407876105502</cx:pt>
          <cx:pt idx="1860">3.3548816423415158</cx:pt>
          <cx:pt idx="1861">4.0964626395276493</cx:pt>
          <cx:pt idx="1862">3.354881642341514</cx:pt>
          <cx:pt idx="1863">2.9311210725208667</cx:pt>
          <cx:pt idx="1864">3.2489414998863637</cx:pt>
          <cx:pt idx="1865">4.414283066893141</cx:pt>
          <cx:pt idx="1866">3.6727020697070074</cx:pt>
          <cx:pt idx="1867">3.5667619272518465</cx:pt>
          <cx:pt idx="1868">1.5538992206037712</cx:pt>
          <cx:pt idx="1869">3.1430013574311939</cx:pt>
          <cx:pt idx="1870">2.2954802177898994</cx:pt>
          <cx:pt idx="1871">3.2489414998863584</cx:pt>
          <cx:pt idx="1872">3.037061214976033</cx:pt>
          <cx:pt idx="1873">3.4608217847966785</cx:pt>
          <cx:pt idx="1874">2.8251809300657111</cx:pt>
          <cx:pt idx="1875">3.5667619272518412</cx:pt>
          <cx:pt idx="1876">6.32120563108605</cx:pt>
          <cx:pt idx="1877">2.1895400753347367</cx:pt>
          <cx:pt idx="1878">2.7192407876105431</cx:pt>
          <cx:pt idx="1879">2.9311210725208721</cx:pt>
          <cx:pt idx="1880">3.2489414998863548</cx:pt>
          <cx:pt idx="1881">5.2618042065344248</cx:pt>
          <cx:pt idx="1882">5.0499239216241048</cx:pt>
          <cx:pt idx="1883">5.6855647763550827</cx:pt>
          <cx:pt idx="1884">3.2489414998863566</cx:pt>
          <cx:pt idx="1885">1.3420189356934511</cx:pt>
          <cx:pt idx="1886">1.236078793238288</cx:pt>
          <cx:pt idx="1887">4.414283066893141</cx:pt>
          <cx:pt idx="1888">4.5202232093482948</cx:pt>
          <cx:pt idx="1889">4.3083429244379712</cx:pt>
          <cx:pt idx="1890">3.037061214976033</cx:pt>
          <cx:pt idx="1891">3.7786422121621666</cx:pt>
          <cx:pt idx="1892">4.7321034942586149</cx:pt>
          <cx:pt idx="1893">5.8974450612653939</cx:pt>
          <cx:pt idx="1894">6.6390260584515239</cx:pt>
          <cx:pt idx="1895">2.6133006451553946</cx:pt>
          <cx:pt idx="1896">2.2954802177899083</cx:pt>
          <cx:pt idx="1897">5.7915049188102365</cx:pt>
          <cx:pt idx="1898">4.8380436367137882</cx:pt>
          <cx:pt idx="1899">2.6133006451553822</cx:pt>
          <cx:pt idx="1900">3.8845823546173328</cx:pt>
          <cx:pt idx="1901">4.0964626395276493</cx:pt>
          <cx:pt idx="1902">2.1895400753347385</cx:pt>
          <cx:pt idx="1903">3.1430013574311992</cx:pt>
          <cx:pt idx="1904">3.4608217847966767</cx:pt>
          <cx:pt idx="1905">3.0370612149760348</cx:pt>
          <cx:pt idx="1906">2.1895400753347438</cx:pt>
          <cx:pt idx="1907">4.4142830668931357</cx:pt>
          <cx:pt idx="1908">5.2618042065344248</cx:pt>
          <cx:pt idx="1909">3.1430013574312028</cx:pt>
          <cx:pt idx="1910">2.1895400753347385</cx:pt>
          <cx:pt idx="1911">1.9776597904244166</cx:pt>
          <cx:pt idx="1912">6.4271457735412039</cx:pt>
          <cx:pt idx="1913">4.9439837791689492</cx:pt>
          <cx:pt idx="1914">1.447959078148612</cx:pt>
          <cx:pt idx="1915">2.9311210725208703</cx:pt>
          <cx:pt idx="1916">4.0964626395276476</cx:pt>
          <cx:pt idx="1917">3.037061214976033</cx:pt>
          <cx:pt idx="1918">3.8845823546173328</cx:pt>
          <cx:pt idx="1919">3.6727020697069985</cx:pt>
          <cx:pt idx="1920">4.3083429244379712</cx:pt>
          <cx:pt idx="1921">5.2618042065344337</cx:pt>
          <cx:pt idx="1922">3.9905224970724937</cx:pt>
          <cx:pt idx="1923">1.9776597904244149</cx:pt>
          <cx:pt idx="1924">4.0964626395276511</cx:pt>
          <cx:pt idx="1925">4.9439837791689456</cx:pt>
          <cx:pt idx="1926">6.2152654886308802</cx:pt>
          <cx:pt idx="1927">1.7657795055140948</cx:pt>
          <cx:pt idx="1928">3.778642212162163</cx:pt>
          <cx:pt idx="1929">3.2489414998863548</cx:pt>
          <cx:pt idx="1930">4.6261633518034539</cx:pt>
          <cx:pt idx="1931">4.4142830668931321</cx:pt>
          <cx:pt idx="1932">4.4142830668931374</cx:pt>
          <cx:pt idx="1933">4.308342924437973</cx:pt>
          <cx:pt idx="1934">3.2489414998863495</cx:pt>
          <cx:pt idx="1935">4.4142830668931321</cx:pt>
          <cx:pt idx="1936">6.6390260584515346</cx:pt>
          <cx:pt idx="1937">1.2360787932382862</cx:pt>
          <cx:pt idx="1938">6.2152654886308838</cx:pt>
          <cx:pt idx="1939">4.0964626395276511</cx:pt>
          <cx:pt idx="1940">3.7786422121621666</cx:pt>
          <cx:pt idx="1941">2.9311210725208703</cx:pt>
          <cx:pt idx="1942">1.3420189356934564</cx:pt>
          <cx:pt idx="1943">1.2360787932382773</cx:pt>
          <cx:pt idx="1944">1.7657795055141019</cx:pt>
          <cx:pt idx="1945">5.5796246338999165</cx:pt>
          <cx:pt idx="1946">5.4736844914447538</cx:pt>
          <cx:pt idx="1947">3.2489414998863531</cx:pt>
          <cx:pt idx="1948">4.5202232093483001</cx:pt>
          <cx:pt idx="1949">2.8251809300657182</cx:pt>
          <cx:pt idx="1950">4.0964626395276476</cx:pt>
          <cx:pt idx="1951">4.6261633518034628</cx:pt>
          <cx:pt idx="1952">4.0964626395276493</cx:pt>
          <cx:pt idx="1953">4.8380436367137829</cx:pt>
          <cx:pt idx="1954">2.1895400753347385</cx:pt>
          <cx:pt idx="1955">1.7657795055140859</cx:pt>
          <cx:pt idx="1956">2.5073605027002248</cx:pt>
          <cx:pt idx="1957">1.8717196479692539</cx:pt>
          <cx:pt idx="1958">1.0241985083279628</cx:pt>
          <cx:pt idx="1959">5.6855647763550703</cx:pt>
          <cx:pt idx="1960">6.6390260584515346</cx:pt>
          <cx:pt idx="1961">3.9905224970724884</cx:pt>
          <cx:pt idx="1962">3.8845823546173275</cx:pt>
          <cx:pt idx="1963">5.5796246338999165</cx:pt>
          <cx:pt idx="1964">3.6727020697070039</cx:pt>
          <cx:pt idx="1965">1.9776597904244095</cx:pt>
          <cx:pt idx="1966">5.1558640640792639</cx:pt>
          <cx:pt idx="1967">2.613300645155384</cx:pt>
          <cx:pt idx="1968">2.4014203602450603</cx:pt>
          <cx:pt idx="1969">4.6261633518034593</cx:pt>
          <cx:pt idx="1970">3.8845823546173275</cx:pt>
          <cx:pt idx="1971">2.1895400753347474</cx:pt>
          <cx:pt idx="1972">4.8380436367137847</cx:pt>
          <cx:pt idx="1973">3.6727020697070003</cx:pt>
          <cx:pt idx="1974">4.0964626395276493</cx:pt>
          <cx:pt idx="1975">4.6261633518034593</cx:pt>
          <cx:pt idx="1976">3.5667619272518376</cx:pt>
          <cx:pt idx="1977">0.60043793850731897</cx:pt>
          <cx:pt idx="1978">6.2152654886308873</cx:pt>
          <cx:pt idx="1979">4.2024027819828085</cx:pt>
          <cx:pt idx="1980">0.91825836587279996</cx:pt>
          <cx:pt idx="1981">5.6855647763550721</cx:pt>
          <cx:pt idx="1982">1.9776597904244095</cx:pt>
          <cx:pt idx="1983">7.2746669131824966</cx:pt>
          <cx:pt idx="1984">3.7786422121621666</cx:pt>
          <cx:pt idx="1985">3.9905224970724884</cx:pt>
          <cx:pt idx="1986">6.2152654886308838</cx:pt>
          <cx:pt idx="1987">4.6261633518034539</cx:pt>
          <cx:pt idx="1988">1.765779505514093</cx:pt>
          <cx:pt idx="1989">4.7321034942586131</cx:pt>
          <cx:pt idx="1990">3.460821784796682</cx:pt>
          <cx:pt idx="1991">3.2489414998863548</cx:pt>
          <cx:pt idx="1992">2.5073605027002248</cx:pt>
          <cx:pt idx="1993">2.2954802177898994</cx:pt>
          <cx:pt idx="1994">1.8717196479692557</cx:pt>
          <cx:pt idx="1995">5.3677443489895875</cx:pt>
          <cx:pt idx="1996">4.3083429244379712</cx:pt>
          <cx:pt idx="1997">3.2489414998863548</cx:pt>
          <cx:pt idx="1998">2.5073605027002213</cx:pt>
          <cx:pt idx="1999">2.1895400753347367</cx:pt>
          <cx:pt idx="2000">3.6727020697070003</cx:pt>
          <cx:pt idx="2001">4.4142830668931374</cx:pt>
          <cx:pt idx="2002">4.5202232093482984</cx:pt>
          <cx:pt idx="2003">4.5202232093483019</cx:pt>
          <cx:pt idx="2004">2.2954802177899083</cx:pt>
          <cx:pt idx="2005">4.9439837791689492</cx:pt>
          <cx:pt idx="2006">1.3420189356934529</cx:pt>
          <cx:pt idx="2007">2.1895400753347349</cx:pt>
          <cx:pt idx="2008">2.2954802177899047</cx:pt>
          <cx:pt idx="2009">3.9905224970724937</cx:pt>
          <cx:pt idx="2010">2.5073605027002337</cx:pt>
          <cx:pt idx="2011">1.9776597904244149</cx:pt>
          <cx:pt idx="2012">2.9311210725208703</cx:pt>
          <cx:pt idx="2013">0.49449779605215805</cx:pt>
          <cx:pt idx="2014">2.6133006451553893</cx:pt>
          <cx:pt idx="2015">3.9905224970724937</cx:pt>
          <cx:pt idx="2016">4.308342924437973</cx:pt>
          <cx:pt idx="2017">3.1430013574311939</cx:pt>
          <cx:pt idx="2018">5.5796246338999094</cx:pt>
          <cx:pt idx="2019">3.9905224970724866</cx:pt>
          <cx:pt idx="2020">2.5073605027002301</cx:pt>
          <cx:pt idx="2021">3.6727020697070003</cx:pt>
          <cx:pt idx="2022">2.8251809300657094</cx:pt>
          <cx:pt idx="2023">3.2489414998863602</cx:pt>
          <cx:pt idx="2024">3.3548816423415158</cx:pt>
          <cx:pt idx="2025">4.0964626395276511</cx:pt>
          <cx:pt idx="2026">3.8845823546173275</cx:pt>
          <cx:pt idx="2027">4.0964626395276476</cx:pt>
          <cx:pt idx="2028">4.2024027819828103</cx:pt>
          <cx:pt idx="2029">4.3083429244379783</cx:pt>
          <cx:pt idx="2030">2.1895400753347367</cx:pt>
          <cx:pt idx="2031">5.2618042065344319</cx:pt>
          <cx:pt idx="2032">3.3548816423415175</cx:pt>
          <cx:pt idx="2033">3.5667619272518376</cx:pt>
          <cx:pt idx="2034">3.4608217847966785</cx:pt>
          <cx:pt idx="2035">4.3083429244379783</cx:pt>
          <cx:pt idx="2036">3.7786422121621612</cx:pt>
          <cx:pt idx="2037">3.9905224970724902</cx:pt>
          <cx:pt idx="2038">3.6727020697070074</cx:pt>
          <cx:pt idx="2039">4.308342924437973</cx:pt>
          <cx:pt idx="2040">6.8509063433618458</cx:pt>
          <cx:pt idx="2041">3.0370612149760348</cx:pt>
          <cx:pt idx="2042">3.2489414998863566</cx:pt>
          <cx:pt idx="2043">5.2618042065344319</cx:pt>
          <cx:pt idx="2044">3.460821784796682</cx:pt>
          <cx:pt idx="2045">2.9311210725208721</cx:pt>
          <cx:pt idx="2046">2.9311210725208738</cx:pt>
          <cx:pt idx="2047">3.9905224970724884</cx:pt>
          <cx:pt idx="2048">3.2489414998863566</cx:pt>
          <cx:pt idx="2049">2.1895400753347349</cx:pt>
          <cx:pt idx="2050">2.0835999328795776</cx:pt>
          <cx:pt idx="2051">5.4736844914447556</cx:pt>
          <cx:pt idx="2052">4.8380436367137829</cx:pt>
          <cx:pt idx="2053">2.6133006451553946</cx:pt>
          <cx:pt idx="2054">2.5073605027002248</cx:pt>
          <cx:pt idx="2055">1.7657795055141001</cx:pt>
          <cx:pt idx="2056">3.3548816423415158</cx:pt>
          <cx:pt idx="2057">2.931121072520865</cx:pt>
          <cx:pt idx="2058">1.9776597904244095</cx:pt>
          <cx:pt idx="2059">2.9311210725208774</cx:pt>
          <cx:pt idx="2060">4.5202232093482948</cx:pt>
          <cx:pt idx="2061">3.5667619272518429</cx:pt>
          <cx:pt idx="2062">4.6261633518034539</cx:pt>
          <cx:pt idx="2063">5.791504918810233</cx:pt>
          <cx:pt idx="2064">3.2489414998863566</cx:pt>
          <cx:pt idx="2065">4.9439837791689438</cx:pt>
          <cx:pt idx="2066">6.744966200906692</cx:pt>
          <cx:pt idx="2067">4.9439837791689385</cx:pt>
          <cx:pt idx="2068">4.7321034942586184</cx:pt>
          <cx:pt idx="2069">2.7192407876105431</cx:pt>
          <cx:pt idx="2070">5.155864064079271</cx:pt>
          <cx:pt idx="2071">3.9905224970724884</cx:pt>
          <cx:pt idx="2072">3.7786422121621648</cx:pt>
          <cx:pt idx="2073">2.9311210725208738</cx:pt>
          <cx:pt idx="2074">3.7786422121621612</cx:pt>
          <cx:pt idx="2075">2.1895400753347349</cx:pt>
          <cx:pt idx="2076">3.0370612149760277</cx:pt>
          <cx:pt idx="2077">2.6133006451553822</cx:pt>
          <cx:pt idx="2078">4.9439837791689438</cx:pt>
          <cx:pt idx="2079">4.3083429244379783</cx:pt>
          <cx:pt idx="2080">3.037061214976033</cx:pt>
          <cx:pt idx="2081">5.8974450612653939</cx:pt>
          <cx:pt idx="2082">3.0370612149760312</cx:pt>
          <cx:pt idx="2083">4.308342924437973</cx:pt>
          <cx:pt idx="2084">2.4014203602450586</cx:pt>
          <cx:pt idx="2085">3.8845823546173257</cx:pt>
          <cx:pt idx="2086">2.5073605027002213</cx:pt>
          <cx:pt idx="2087">1.8717196479692575</cx:pt>
          <cx:pt idx="2088">5.1558640640792675</cx:pt>
          <cx:pt idx="2089">1.7657795055141001</cx:pt>
          <cx:pt idx="2090">4.2024027819828156</cx:pt>
          <cx:pt idx="2091">3.9905224970724902</cx:pt>
          <cx:pt idx="2092">3.3548816423415175</cx:pt>
          <cx:pt idx="2093">3.8845823546173275</cx:pt>
          <cx:pt idx="2094">2.7192407876105431</cx:pt>
          <cx:pt idx="2095">2.1895400753347349</cx:pt>
          <cx:pt idx="2096">2.7192407876105502</cx:pt>
          <cx:pt idx="2097">4.202402781982812</cx:pt>
          <cx:pt idx="2098">5.3677443489895875</cx:pt>
          <cx:pt idx="2099">2.719240787610552</cx:pt>
          <cx:pt idx="2100">3.3548816423415175</cx:pt>
          <cx:pt idx="2101">6.1093253461757211</cx:pt>
          <cx:pt idx="2102">1.2360787932382844</cx:pt>
          <cx:pt idx="2103">5.049923921624103</cx:pt>
          <cx:pt idx="2104">5.5796246338999165</cx:pt>
          <cx:pt idx="2105">2.9311210725208703</cx:pt>
          <cx:pt idx="2106">2.2954802177898994</cx:pt>
          <cx:pt idx="2107">3.0370612149760383</cx:pt>
          <cx:pt idx="2108">3.7786422121621612</cx:pt>
          <cx:pt idx="2109">3.5667619272518465</cx:pt>
          <cx:pt idx="2110">3.8845823546173222</cx:pt>
          <cx:pt idx="2111">3.3548816423415229</cx:pt>
          <cx:pt idx="2112">4.4142830668931339</cx:pt>
          <cx:pt idx="2113">3.0370612149760294</cx:pt>
          <cx:pt idx="2114">2.1895400753347349</cx:pt>
          <cx:pt idx="2115">4.308342924437973</cx:pt>
          <cx:pt idx="2116">3.8845823546173328</cx:pt>
          <cx:pt idx="2117">1.1301386507831146</cx:pt>
          <cx:pt idx="2118">3.6727020697070056</cx:pt>
          <cx:pt idx="2119">4.6261633518034539</cx:pt>
          <cx:pt idx="2120">2.9311210725208703</cx:pt>
          <cx:pt idx="2121">0.91825836587280885</cx:pt>
          <cx:pt idx="2122">4.4142830668931321</cx:pt>
          <cx:pt idx="2123">6.3212056310860447</cx:pt>
          <cx:pt idx="2124">2.7192407876105467</cx:pt>
          <cx:pt idx="2125">1.9776597904244149</cx:pt>
          <cx:pt idx="2126">2.0835999328795811</cx:pt>
          <cx:pt idx="2127">1.7657795055141019</cx:pt>
          <cx:pt idx="2128">2.7192407876105431</cx:pt>
          <cx:pt idx="2129">2.9311210725208685</cx:pt>
          <cx:pt idx="2130">5.2618042065344284</cx:pt>
          <cx:pt idx="2131">3.1430013574311992</cx:pt>
          <cx:pt idx="2132">3.354881642341514</cx:pt>
          <cx:pt idx="2133">5.6855647763550774</cx:pt>
          <cx:pt idx="2134">4.2024027819828103</cx:pt>
          <cx:pt idx="2135">1.9776597904244202</cx:pt>
          <cx:pt idx="2136">3.4608217847966767</cx:pt>
          <cx:pt idx="2137">4.4142830668931339</cx:pt>
          <cx:pt idx="2138">2.5073605027002195</cx:pt>
          <cx:pt idx="2139">5.4736844914447467</cx:pt>
          <cx:pt idx="2140">3.0370612149760312</cx:pt>
          <cx:pt idx="2141">4.6261633518034539</cx:pt>
          <cx:pt idx="2142">4.5202232093482948</cx:pt>
          <cx:pt idx="2143">2.1895400753347438</cx:pt>
          <cx:pt idx="2144">2.401420360245055</cx:pt>
          <cx:pt idx="2145">2.6133006451553875</cx:pt>
          <cx:pt idx="2146">3.4608217847966767</cx:pt>
          <cx:pt idx="2147">2.0835999328795829</cx:pt>
          <cx:pt idx="2148">2.7192407876105484</cx:pt>
          <cx:pt idx="2149">5.4736844914447484</cx:pt>
          <cx:pt idx="2150">1.9776597904244149</cx:pt>
          <cx:pt idx="2151">3.6727020697070039</cx:pt>
          <cx:pt idx="2152">3.6727020697070074</cx:pt>
          <cx:pt idx="2153">5.0499239216241119</cx:pt>
          <cx:pt idx="2154">4.6261633518034593</cx:pt>
          <cx:pt idx="2155">3.8845823546173275</cx:pt>
          <cx:pt idx="2156">1.9776597904244184</cx:pt>
          <cx:pt idx="2157">4.2024027819828085</cx:pt>
          <cx:pt idx="2158">2.8251809300657094</cx:pt>
          <cx:pt idx="2159">5.1558640640792603</cx:pt>
          <cx:pt idx="2160">5.4736844914447484</cx:pt>
          <cx:pt idx="2161">2.1895400753347332</cx:pt>
          <cx:pt idx="2162">3.5667619272518465</cx:pt>
          <cx:pt idx="2163">3.8845823546173293</cx:pt>
          <cx:pt idx="2164">1.8717196479692557</cx:pt>
          <cx:pt idx="2165">4.0964626395276511</cx:pt>
          <cx:pt idx="2166">4.6261633518034593</cx:pt>
          <cx:pt idx="2167">1.9776597904244149</cx:pt>
          <cx:pt idx="2168">2.7192407876105467</cx:pt>
          <cx:pt idx="2169">3.2489414998863531</cx:pt>
          <cx:pt idx="2170">4.4142830668931374</cx:pt>
          <cx:pt idx="2171">1.9776597904244202</cx:pt>
          <cx:pt idx="2172">1.1301386507831324</cx:pt>
          <cx:pt idx="2173">3.6727020697070003</cx:pt>
          <cx:pt idx="2174">3.2489414998863619</cx:pt>
          <cx:pt idx="2175">3.1430013574311992</cx:pt>
          <cx:pt idx="2176">2.1895400753347474</cx:pt>
          <cx:pt idx="2177">3.4608217847966838</cx:pt>
          <cx:pt idx="2178">1.5538992206037729</cx:pt>
          <cx:pt idx="2179">0.81231822341764615</cx:pt>
          <cx:pt idx="2180">4.4142830668931374</cx:pt>
          <cx:pt idx="2181">2.5073605027002213</cx:pt>
          <cx:pt idx="2182">4.3083429244379765</cx:pt>
          <cx:pt idx="2183">1.8717196479692486</cx:pt>
          <cx:pt idx="2184">4.5202232093482948</cx:pt>
          <cx:pt idx="2185">3.3548816423415158</cx:pt>
          <cx:pt idx="2186">3.4608217847966767</cx:pt>
          <cx:pt idx="2187">4.520223209348293</cx:pt>
          <cx:pt idx="2188">4.8380436367137829</cx:pt>
          <cx:pt idx="2189">2.507360502700223</cx:pt>
          <cx:pt idx="2190">3.3548816423415175</cx:pt>
          <cx:pt idx="2191">3.037061214976033</cx:pt>
          <cx:pt idx="2192">5.049923921624103</cx:pt>
          <cx:pt idx="2193">4.0964626395276511</cx:pt>
          <cx:pt idx="2194">4.5202232093483019</cx:pt>
          <cx:pt idx="2195">3.9905224970724884</cx:pt>
          <cx:pt idx="2196">5.3677443489895929</cx:pt>
          <cx:pt idx="2197">1.8717196479692646</cx:pt>
          <cx:pt idx="2198">3.6727020697070056</cx:pt>
          <cx:pt idx="2199">3.7786422121621612</cx:pt>
          <cx:pt idx="2200">4.3083429244379783</cx:pt>
          <cx:pt idx="2201">2.8251809300657129</cx:pt>
          <cx:pt idx="2202">2.1895400753347385</cx:pt>
          <cx:pt idx="2203">1.7657795055140948</cx:pt>
          <cx:pt idx="2204">2.9311210725208738</cx:pt>
          <cx:pt idx="2205">3.6727020697069985</cx:pt>
          <cx:pt idx="2206">2.1895400753347438</cx:pt>
          <cx:pt idx="2207">5.0499239216240976</cx:pt>
          <cx:pt idx="2208">3.9905224970724884</cx:pt>
          <cx:pt idx="2209">3.9905224970724831</cx:pt>
          <cx:pt idx="2210">4.8380436367137776</cx:pt>
          <cx:pt idx="2211">5.2618042065344213</cx:pt>
          <cx:pt idx="2212">1.6598393630589285</cx:pt>
          <cx:pt idx="2213">4.4142830668931392</cx:pt>
          <cx:pt idx="2214">2.7192407876105555</cx:pt>
          <cx:pt idx="2215">1.6598393630589392</cx:pt>
          <cx:pt idx="2216">0.81231822341763371</cx:pt>
          <cx:pt idx="2217">2.613300645155384</cx:pt>
          <cx:pt idx="2218">3.1430013574312028</cx:pt>
          <cx:pt idx="2219">2.4014203602450586</cx:pt>
          <cx:pt idx="2220">4.4142830668931374</cx:pt>
          <cx:pt idx="2221">2.1895400753347438</cx:pt>
          <cx:pt idx="2222">2.9311210725208738</cx:pt>
          <cx:pt idx="2223">3.7786422121621666</cx:pt>
          <cx:pt idx="2224">2.5073605027002195</cx:pt>
          <cx:pt idx="2225">3.3548816423415175</cx:pt>
          <cx:pt idx="2226">3.037061214976033</cx:pt>
          <cx:pt idx="2227">3.4608217847966785</cx:pt>
          <cx:pt idx="2228">6.1093253461757211</cx:pt>
          <cx:pt idx="2229">4.3083429244379765</cx:pt>
          <cx:pt idx="2230">3.0370612149760348</cx:pt>
          <cx:pt idx="2231">3.3548816423415193</cx:pt>
          <cx:pt idx="2232">3.460821784796682</cx:pt>
          <cx:pt idx="2233">2.4014203602450586</cx:pt>
          <cx:pt idx="2234">3.8845823546173257</cx:pt>
          <cx:pt idx="2235">1.1301386507831288</cx:pt>
          <cx:pt idx="2236">0.070737226231505496</cx:pt>
          <cx:pt idx="2237">4.308342924437973</cx:pt>
          <cx:pt idx="2238">3.4608217847966767</cx:pt>
          <cx:pt idx="2239">1.4479590781486138</cx:pt>
          <cx:pt idx="2240">4.3083429244379712</cx:pt>
          <cx:pt idx="2241">3.9905224970724902</cx:pt>
          <cx:pt idx="2242">2.9311210725208738</cx:pt>
          <cx:pt idx="2243">4.6261633518034628</cx:pt>
          <cx:pt idx="2244">3.1430013574311957</cx:pt>
          <cx:pt idx="2245">3.7786422121621666</cx:pt>
          <cx:pt idx="2246">3.9905224970724884</cx:pt>
          <cx:pt idx="2247">4.2024027819828103</cx:pt>
          <cx:pt idx="2248">4.5202232093482895</cx:pt>
          <cx:pt idx="2249">2.7192407876105502</cx:pt>
          <cx:pt idx="2250">2.4014203602450603</cx:pt>
          <cx:pt idx="2251">3.3548816423415175</cx:pt>
          <cx:pt idx="2252">2.7192407876105484</cx:pt>
          <cx:pt idx="2253">2.2954802177899012</cx:pt>
          <cx:pt idx="2254">4.520223209348293</cx:pt>
          <cx:pt idx="2255">2.1895400753347438</cx:pt>
          <cx:pt idx="2256">2.4014203602450621</cx:pt>
          <cx:pt idx="2257">3.037061214976033</cx:pt>
          <cx:pt idx="2258">3.3548816423415158</cx:pt>
          <cx:pt idx="2259">4.7321034942586202</cx:pt>
          <cx:pt idx="2260">5.3677443489895929</cx:pt>
          <cx:pt idx="2261">4.732103494258622</cx:pt>
          <cx:pt idx="2262">3.3548816423415175</cx:pt>
          <cx:pt idx="2263">5.3677443489895929</cx:pt>
          <cx:pt idx="2264">4.520223209348293</cx:pt>
          <cx:pt idx="2265">1.765779505514093</cx:pt>
          <cx:pt idx="2266">4.6261633518034539</cx:pt>
          <cx:pt idx="2267">4.7321034942586202</cx:pt>
          <cx:pt idx="2268">5.8974450612653975</cx:pt>
          <cx:pt idx="2269">3.4608217847966767</cx:pt>
          <cx:pt idx="2270">-0.14114305867881458</cx:pt>
          <cx:pt idx="2271">3.037061214976033</cx:pt>
          <cx:pt idx="2272">4.0964626395276547</cx:pt>
          <cx:pt idx="2273">2.507360502700223</cx:pt>
          <cx:pt idx="2274">2.9311210725208721</cx:pt>
          <cx:pt idx="2275">5.6855647763550774</cx:pt>
          <cx:pt idx="2276">2.7192407876105431</cx:pt>
          <cx:pt idx="2277">1.8717196479692504</cx:pt>
          <cx:pt idx="2278">1.4479590781486102</cx:pt>
          <cx:pt idx="2279">1.4479590781486102</cx:pt>
          <cx:pt idx="2280">4.3083429244379765</cx:pt>
          <cx:pt idx="2281">2.2954802177898959</cx:pt>
          <cx:pt idx="2282">2.6133006451553946</cx:pt>
          <cx:pt idx="2283">3.8845823546173275</cx:pt>
          <cx:pt idx="2284">2.1895400753347438</cx:pt>
          <cx:pt idx="2285">4.838043636713774</cx:pt>
          <cx:pt idx="2286">3.2489414998863495</cx:pt>
          <cx:pt idx="2287">3.460821784796682</cx:pt>
          <cx:pt idx="2288">3.9905224970724902</cx:pt>
          <cx:pt idx="2289">4.0964626395276511</cx:pt>
          <cx:pt idx="2290">1.7657795055140948</cx:pt>
          <cx:pt idx="2291">2.2954802177898994</cx:pt>
          <cx:pt idx="2292">4.2024027819828174</cx:pt>
          <cx:pt idx="2293">3.5667619272518376</cx:pt>
          <cx:pt idx="2294">3.2489414998863531</cx:pt>
          <cx:pt idx="2295">2.2954802177899083</cx:pt>
          <cx:pt idx="2296">5.0499239216241065</cx:pt>
          <cx:pt idx="2297">4.0964626395276458</cx:pt>
          <cx:pt idx="2298">4.2024027819828138</cx:pt>
          <cx:pt idx="2299">5.2618042065344248</cx:pt>
          <cx:pt idx="2300">1.7657795055140895</cx:pt>
          <cx:pt idx="2301">3.6727020697070003</cx:pt>
          <cx:pt idx="2302">3.56676192725185</cx:pt>
          <cx:pt idx="2303">2.2954802177898976</cx:pt>
          <cx:pt idx="2304">4.2024027819828085</cx:pt>
          <cx:pt idx="2305">3.4608217847966785</cx:pt>
          <cx:pt idx="2306">4.414283066893141</cx:pt>
          <cx:pt idx="2307">4.308342924437973</cx:pt>
          <cx:pt idx="2308">4.9439837791689492</cx:pt>
          <cx:pt idx="2309">4.0964626395276476</cx:pt>
          <cx:pt idx="2310">3.3548816423415175</cx:pt>
          <cx:pt idx="2311">4.7321034942586202</cx:pt>
          <cx:pt idx="2312">5.4736844914447484</cx:pt>
          <cx:pt idx="2313">6.5330859159963701</cx:pt>
          <cx:pt idx="2314">1.4479590781486138</cx:pt>
          <cx:pt idx="2315">4.5202232093483019</cx:pt>
          <cx:pt idx="2316">2.1895400753347438</cx:pt>
          <cx:pt idx="2317">2.7192407876105555</cx:pt>
          <cx:pt idx="2318">3.6727020697070039</cx:pt>
          <cx:pt idx="2319">3.4608217847966749</cx:pt>
          <cx:pt idx="2320">8.0162479103686195</cx:pt>
          <cx:pt idx="2321">6.6390260584515328</cx:pt>
          <cx:pt idx="2322">1.7657795055140895</cx:pt>
          <cx:pt idx="2323">2.8251809300657129</cx:pt>
          <cx:pt idx="2324">4.2024027819828156</cx:pt>
          <cx:pt idx="2325">5.5796246338999129</cx:pt>
          <cx:pt idx="2326">5.0499239216241048</cx:pt>
          <cx:pt idx="2327">2.9311210725208667</cx:pt>
          <cx:pt idx="2328">1.8717196479692504</cx:pt>
          <cx:pt idx="2329">5.3677443489895857</cx:pt>
          <cx:pt idx="2330">1.871719647969261</cx:pt>
          <cx:pt idx="2331">4.9439837791689367</cx:pt>
          <cx:pt idx="2332">6.4271457735412056</cx:pt>
          <cx:pt idx="2333">3.7786422121621648</cx:pt>
          <cx:pt idx="2334">2.0835999328795758</cx:pt>
          <cx:pt idx="2335">3.3548816423415211</cx:pt>
          <cx:pt idx="2336">2.7192407876105431</cx:pt>
          <cx:pt idx="2337">2.719240787610552</cx:pt>
          <cx:pt idx="2338">1.9776597904244113</cx:pt>
          <cx:pt idx="2339">1.9776597904244149</cx:pt>
          <cx:pt idx="2340">1.3420189356934493</cx:pt>
          <cx:pt idx="2341">3.5667619272518429</cx:pt>
          <cx:pt idx="2342">3.8845823546173222</cx:pt>
          <cx:pt idx="2343">5.2618042065344266</cx:pt>
          <cx:pt idx="2344">2.4014203602450621</cx:pt>
          <cx:pt idx="2345">2.6133006451553893</cx:pt>
          <cx:pt idx="2346">2.4014203602450657</cx:pt>
          <cx:pt idx="2347">5.3677443489895875</cx:pt>
          <cx:pt idx="2348">5.7915049188102312</cx:pt>
          <cx:pt idx="2349">3.1430013574311939</cx:pt>
          <cx:pt idx="2350">3.3548816423415175</cx:pt>
          <cx:pt idx="2351">1.3420189356934511</cx:pt>
          <cx:pt idx="2352">2.401420360245071</cx:pt>
          <cx:pt idx="2353">3.2489414998863602</cx:pt>
          <cx:pt idx="2354">4.202402781982812</cx:pt>
          <cx:pt idx="2355">6.9568464858170138</cx:pt>
          <cx:pt idx="2356">2.613300645155384</cx:pt>
          <cx:pt idx="2357">2.2954802177898994</cx:pt>
          <cx:pt idx="2358">3.7786422121621595</cx:pt>
          <cx:pt idx="2359">5.049923921624103</cx:pt>
          <cx:pt idx="2360">5.2618042065344213</cx:pt>
          <cx:pt idx="2361">3.9905224970724884</cx:pt>
          <cx:pt idx="2362">1.9776597904244149</cx:pt>
          <cx:pt idx="2363">5.4736844914447502</cx:pt>
          <cx:pt idx="2364">3.7786422121621648</cx:pt>
          <cx:pt idx="2365">5.0499239216241101</cx:pt>
          <cx:pt idx="2366">4.4142830668931339</cx:pt>
          <cx:pt idx="2367">4.4142830668931303</cx:pt>
          <cx:pt idx="2368">5.4736844914447538</cx:pt>
          <cx:pt idx="2369">3.037061214976033</cx:pt>
          <cx:pt idx="2370">1.3420189356934493</cx:pt>
          <cx:pt idx="2371">2.7192407876105467</cx:pt>
          <cx:pt idx="2372">5.1558640640792675</cx:pt>
          <cx:pt idx="2373">5.0499239216241119</cx:pt>
          <cx:pt idx="2374">3.460821784796682</cx:pt>
          <cx:pt idx="2375">4.6261633518034611</cx:pt>
          <cx:pt idx="2376">2.1895400753347474</cx:pt>
          <cx:pt idx="2377">4.0964626395276476</cx:pt>
          <cx:pt idx="2378">3.6727020697070039</cx:pt>
          <cx:pt idx="2379">2.6133006451553822</cx:pt>
          <cx:pt idx="2380">5.0499239216240976</cx:pt>
          <cx:pt idx="2381">2.4014203602450674</cx:pt>
          <cx:pt idx="2382">3.5667619272518447</cx:pt>
          <cx:pt idx="2383">5.6855647763550721</cx:pt>
          <cx:pt idx="2384">2.9311210725208667</cx:pt>
          <cx:pt idx="2385">4.7321034942586238</cx:pt>
          <cx:pt idx="2386">6.639026058451531</cx:pt>
          <cx:pt idx="2387">4.8380436367137829</cx:pt>
          <cx:pt idx="2388">4.4142830668931321</cx:pt>
          <cx:pt idx="2389">3.3548816423415229</cx:pt>
          <cx:pt idx="2390">3.6727020697070039</cx:pt>
          <cx:pt idx="2391">5.049923921624103</cx:pt>
          <cx:pt idx="2392">4.3083429244379765</cx:pt>
          <cx:pt idx="2393">3.0370612149760401</cx:pt>
          <cx:pt idx="2394">3.8845823546173328</cx:pt>
          <cx:pt idx="2395">5.1558640640792657</cx:pt>
          <cx:pt idx="2396">3.6727020697070039</cx:pt>
          <cx:pt idx="2397">4.0964626395276493</cx:pt>
          <cx:pt idx="2398">2.7192407876105431</cx:pt>
          <cx:pt idx="2399">2.5073605027002301</cx:pt>
          <cx:pt idx="2400">2.6133006451553946</cx:pt>
          <cx:pt idx="2401">2.8251809300657182</cx:pt>
          <cx:pt idx="2402">2.8251809300657147</cx:pt>
          <cx:pt idx="2403">5.2618042065344319</cx:pt>
          <cx:pt idx="2404">0.38855765359699357</cx:pt>
          <cx:pt idx="2405">4.3083429244379783</cx:pt>
          <cx:pt idx="2406">4.3083429244379765</cx:pt>
          <cx:pt idx="2407">4.2024027819828085</cx:pt>
          <cx:pt idx="2408">5.2618042065344337</cx:pt>
          <cx:pt idx="2409">3.4608217847966838</cx:pt>
          <cx:pt idx="2410">4.9439837791689438</cx:pt>
          <cx:pt idx="2411">1.6598393630589285</cx:pt>
          <cx:pt idx="2412">5.8974450612653921</cx:pt>
          <cx:pt idx="2413">5.1558640640792675</cx:pt>
          <cx:pt idx="2414">4.4142830668931374</cx:pt>
          <cx:pt idx="2415">3.7786422121621666</cx:pt>
          <cx:pt idx="2416">2.4014203602450657</cx:pt>
          <cx:pt idx="2417">1.024198508327961</cx:pt>
          <cx:pt idx="2418">6.0033852037205655</cx:pt>
          <cx:pt idx="2419">3.1430013574311886</cx:pt>
          <cx:pt idx="2420">4.7321034942586202</cx:pt>
          <cx:pt idx="2421">2.9311210725208667</cx:pt>
          <cx:pt idx="2422">4.8380436367137829</cx:pt>
          <cx:pt idx="2423">1.8717196479692646</cx:pt>
          <cx:pt idx="2424">2.6133006451553946</cx:pt>
          <cx:pt idx="2425">1.0241985083279592</cx:pt>
          <cx:pt idx="2426">4.0964626395276458</cx:pt>
          <cx:pt idx="2427">6.3212056310860447</cx:pt>
          <cx:pt idx="2428">3.2489414998863637</cx:pt>
          <cx:pt idx="2429">3.2489414998863566</cx:pt>
          <cx:pt idx="2430">4.5202232093483001</cx:pt>
          <cx:pt idx="2431">4.520223209348293</cx:pt>
          <cx:pt idx="2432">4.7321034942586166</cx:pt>
          <cx:pt idx="2433">0.38855765359699002</cx:pt>
          <cx:pt idx="2434">5.4736844914447556</cx:pt>
          <cx:pt idx="2435">3.9905224970724902</cx:pt>
          <cx:pt idx="2436">3.354881642341514</cx:pt>
          <cx:pt idx="2437">2.2954802177898994</cx:pt>
          <cx:pt idx="2438">5.7915049188102401</cx:pt>
          <cx:pt idx="2439">3.4608217847966785</cx:pt>
          <cx:pt idx="2440">3.6727020697070074</cx:pt>
          <cx:pt idx="2441">3.3548816423415229</cx:pt>
          <cx:pt idx="2442">2.613300645155384</cx:pt>
          <cx:pt idx="2443">6.0033852037205513</cx:pt>
          <cx:pt idx="2444">3.6727020697070056</cx:pt>
          <cx:pt idx="2445">4.7321034942586202</cx:pt>
          <cx:pt idx="2446">4.2024027819828156</cx:pt>
          <cx:pt idx="2447">2.9311210725208792</cx:pt>
          <cx:pt idx="2448">2.2954802177899047</cx:pt>
          <cx:pt idx="2449">4.4142830668931392</cx:pt>
          <cx:pt idx="2450">4.4142830668931374</cx:pt>
          <cx:pt idx="2451">4.838043636713774</cx:pt>
          <cx:pt idx="2452">4.4142830668931303</cx:pt>
          <cx:pt idx="2453">6.2152654886308802</cx:pt>
          <cx:pt idx="2454">4.202402781982812</cx:pt>
          <cx:pt idx="2455">3.5667619272518376</cx:pt>
          <cx:pt idx="2456">3.7786422121621666</cx:pt>
          <cx:pt idx="2457">1.871719647969261</cx:pt>
          <cx:pt idx="2458">2.5073605027002301</cx:pt>
          <cx:pt idx="2459">2.9311210725208703</cx:pt>
          <cx:pt idx="2460">4.9439837791689456</cx:pt>
          <cx:pt idx="2461">2.0835999328795722</cx:pt>
          <cx:pt idx="2462">3.8845823546173328</cx:pt>
          <cx:pt idx="2463">3.2489414998863548</cx:pt>
          <cx:pt idx="2464">3.6727020697070039</cx:pt>
          <cx:pt idx="2465">4.7321034942586238</cx:pt>
          <cx:pt idx="2466">3.2489414998863602</cx:pt>
          <cx:pt idx="2467">4.2024027819828103</cx:pt>
          <cx:pt idx="2468">5.5796246338999147</cx:pt>
          <cx:pt idx="2469">5.4736844914447431</cx:pt>
          <cx:pt idx="2470">2.613300645155384</cx:pt>
          <cx:pt idx="2471">3.8845823546173257</cx:pt>
          <cx:pt idx="2472">6.1093253461757122</cx:pt>
          <cx:pt idx="2473">6.1093253461757122</cx:pt>
          <cx:pt idx="2474">5.5796246338999165</cx:pt>
          <cx:pt idx="2475">3.5667619272518394</cx:pt>
          <cx:pt idx="2476">2.2954802177898994</cx:pt>
          <cx:pt idx="2477">2.4014203602450674</cx:pt>
          <cx:pt idx="2478">4.9439837791689438</cx:pt>
          <cx:pt idx="2479">4.5202232093482984</cx:pt>
          <cx:pt idx="2480">2.507360502700223</cx:pt>
          <cx:pt idx="2481">2.8251809300657094</cx:pt>
          <cx:pt idx="2482">1.9776597904244149</cx:pt>
          <cx:pt idx="2483">5.3677443489895822</cx:pt>
          <cx:pt idx="2484">3.5667619272518447</cx:pt>
          <cx:pt idx="2485">3.9905224970724866</cx:pt>
          <cx:pt idx="2486">3.6727020697070056</cx:pt>
          <cx:pt idx="2487">2.719240787610552</cx:pt>
          <cx:pt idx="2488">4.0964626395276476</cx:pt>
          <cx:pt idx="2489">1.7657795055140895</cx:pt>
          <cx:pt idx="2490">3.9905224970724884</cx:pt>
          <cx:pt idx="2491">4.5202232093482984</cx:pt>
          <cx:pt idx="2492">4.0964626395276564</cx:pt>
          <cx:pt idx="2493">1.9776597904244149</cx:pt>
          <cx:pt idx="2494">3.3548816423415175</cx:pt>
          <cx:pt idx="2495">5.0499239216240976</cx:pt>
          <cx:pt idx="2496">4.5202232093482948</cx:pt>
          <cx:pt idx="2497">5.6855647763550756</cx:pt>
          <cx:pt idx="2498">2.5073605027002213</cx:pt>
          <cx:pt idx="2499">4.9439837791689385</cx:pt>
          <cx:pt idx="2500">5.0499239216241083</cx:pt>
          <cx:pt idx="2501">3.8845823546173222</cx:pt>
          <cx:pt idx="2502">3.0370612149760383</cx:pt>
          <cx:pt idx="2503">5.0499239216240976</cx:pt>
          <cx:pt idx="2504">2.7192407876105431</cx:pt>
          <cx:pt idx="2505">3.3548816423415246</cx:pt>
          <cx:pt idx="2506">4.0964626395276476</cx:pt>
          <cx:pt idx="2507">5.1558640640792603</cx:pt>
          <cx:pt idx="2508">1.9776597904244166</cx:pt>
          <cx:pt idx="2509">3.9905224970724902</cx:pt>
          <cx:pt idx="2510">1.4479590781486138</cx:pt>
          <cx:pt idx="2511">2.931121072520865</cx:pt>
          <cx:pt idx="2512">3.354881642341514</cx:pt>
          <cx:pt idx="2513">1.7657795055140948</cx:pt>
          <cx:pt idx="2514">2.4014203602450586</cx:pt>
          <cx:pt idx="2515">3.3548816423415158</cx:pt>
          <cx:pt idx="2516">2.2954802177899047</cx:pt>
          <cx:pt idx="2517">2.4014203602450621</cx:pt>
          <cx:pt idx="2518">4.8380436367137847</cx:pt>
          <cx:pt idx="2519">4.3083429244379694</cx:pt>
          <cx:pt idx="2520">5.1558640640792675</cx:pt>
          <cx:pt idx="2521">5.0499239216241119</cx:pt>
          <cx:pt idx="2522">3.8845823546173328</cx:pt>
          <cx:pt idx="2523">4.0964626395276493</cx:pt>
          <cx:pt idx="2524">3.5667619272518412</cx:pt>
          <cx:pt idx="2525">5.5796246338999147</cx:pt>
          <cx:pt idx="2526">3.4608217847966767</cx:pt>
          <cx:pt idx="2527">2.8251809300657182</cx:pt>
          <cx:pt idx="2528">1.5538992206037676</cx:pt>
          <cx:pt idx="2529">2.1895400753347456</cx:pt>
          <cx:pt idx="2530">3.6727020697070056</cx:pt>
          <cx:pt idx="2531">3.354881642341514</cx:pt>
          <cx:pt idx="2532">5.4736844914447484</cx:pt>
          <cx:pt idx="2533">3.037061214976033</cx:pt>
          <cx:pt idx="2534">2.1895400753347403</cx:pt>
          <cx:pt idx="2535">4.9439837791689385</cx:pt>
          <cx:pt idx="2536">3.4608217847966802</cx:pt>
          <cx:pt idx="2537">1.0241985083279539</cx:pt>
          <cx:pt idx="2538">1.6598393630589339</cx:pt>
          <cx:pt idx="2539">2.0835999328795722</cx:pt>
          <cx:pt idx="2540">4.4142830668931374</cx:pt>
          <cx:pt idx="2541">4.8380436367137829</cx:pt>
          <cx:pt idx="2542">2.8251809300657058</cx:pt>
          <cx:pt idx="2543">4.9439837791689492</cx:pt>
          <cx:pt idx="2544">2.2954802177898994</cx:pt>
          <cx:pt idx="2545">4.3083429244379694</cx:pt>
          <cx:pt idx="2546">4.202402781982812</cx:pt>
          <cx:pt idx="2547">2.0835999328795758</cx:pt>
          <cx:pt idx="2548">2.4014203602450586</cx:pt>
          <cx:pt idx="2549">4.308342924437973</cx:pt>
          <cx:pt idx="2550">3.9905224970724884</cx:pt>
          <cx:pt idx="2551">4.2024027819828156</cx:pt>
          <cx:pt idx="2552">2.613300645155384</cx:pt>
          <cx:pt idx="2553">5.0499239216240994</cx:pt>
          <cx:pt idx="2554">5.0499239216241065</cx:pt>
          <cx:pt idx="2555">2.8251809300657182</cx:pt>
          <cx:pt idx="2556">2.5073605027002284</cx:pt>
          <cx:pt idx="2557">4.732103494258622</cx:pt>
          <cx:pt idx="2558">3.6727020697070056</cx:pt>
          <cx:pt idx="2559">6.2152654886308838</cx:pt>
          <cx:pt idx="2560">1.6598393630589285</cx:pt>
          <cx:pt idx="2561">2.2954802177898994</cx:pt>
          <cx:pt idx="2562">6.533085915996363</cx:pt>
          <cx:pt idx="2563">4.4142830668931357</cx:pt>
          <cx:pt idx="2564">0.70637808096247989</cx:pt>
          <cx:pt idx="2565">4.4142830668931303</cx:pt>
          <cx:pt idx="2566">2.0835999328795722</cx:pt>
          <cx:pt idx="2567">3.7786422121621648</cx:pt>
          <cx:pt idx="2568">4.3083429244379765</cx:pt>
          <cx:pt idx="2569">4.2024027819828103</cx:pt>
          <cx:pt idx="2570">4.2024027819828156</cx:pt>
          <cx:pt idx="2571">6.215265488630882</cx:pt>
          <cx:pt idx="2572">3.7786422121621648</cx:pt>
          <cx:pt idx="2573">2.2954802177898959</cx:pt>
          <cx:pt idx="2574">3.6727020697070039</cx:pt>
          <cx:pt idx="2575">4.5202232093482948</cx:pt>
          <cx:pt idx="2576">4.9439837791689367</cx:pt>
          <cx:pt idx="2577">1.9776597904244149</cx:pt>
          <cx:pt idx="2578">4.2024027819828103</cx:pt>
          <cx:pt idx="2579">3.3548816423415246</cx:pt>
          <cx:pt idx="2580">4.6261633518034593</cx:pt>
          <cx:pt idx="2581">3.8845823546173222</cx:pt>
          <cx:pt idx="2582">3.1430013574311992</cx:pt>
          <cx:pt idx="2583">3.5667619272518429</cx:pt>
          <cx:pt idx="2584">4.8380436367137776</cx:pt>
          <cx:pt idx="2585">3.354881642341514</cx:pt>
          <cx:pt idx="2586">3.0370612149760401</cx:pt>
          <cx:pt idx="2587">2.1895400753347367</cx:pt>
          <cx:pt idx="2588">2.5073605027002337</cx:pt>
          <cx:pt idx="2589">3.4608217847966838</cx:pt>
          <cx:pt idx="2590">3.9905224970724831</cx:pt>
          <cx:pt idx="2591">3.460821784796682</cx:pt>
          <cx:pt idx="2592">3.3548816423415175</cx:pt>
          <cx:pt idx="2593">1.4479590781486138</cx:pt>
          <cx:pt idx="2594">2.6133006451553893</cx:pt>
          <cx:pt idx="2595">3.9905224970724902</cx:pt>
          <cx:pt idx="2596">4.4142830668931374</cx:pt>
          <cx:pt idx="2597">1.9776597904244113</cx:pt>
          <cx:pt idx="2598">2.507360502700223</cx:pt>
          <cx:pt idx="2599">3.0370612149760312</cx:pt>
          <cx:pt idx="2600">5.6855647763550774</cx:pt>
          <cx:pt idx="2601">3.1430013574311921</cx:pt>
          <cx:pt idx="2602">2.5073605027002284</cx:pt>
          <cx:pt idx="2603">3.1430013574311886</cx:pt>
          <cx:pt idx="2604">3.8845823546173257</cx:pt>
          <cx:pt idx="2605">5.897445061265401</cx:pt>
          <cx:pt idx="2606">3.9905224970724884</cx:pt>
          <cx:pt idx="2607">3.037061214976033</cx:pt>
          <cx:pt idx="2608">1.9776597904244149</cx:pt>
          <cx:pt idx="2609">4.2024027819828103</cx:pt>
          <cx:pt idx="2610">5.5796246338999076</cx:pt>
          <cx:pt idx="2611">4.8380436367137829</cx:pt>
          <cx:pt idx="2612">3.7786422121621612</cx:pt>
          <cx:pt idx="2613">4.2024027819828103</cx:pt>
          <cx:pt idx="2614">4.2024027819828085</cx:pt>
          <cx:pt idx="2615">1.9776597904244095</cx:pt>
          <cx:pt idx="2616">6.8509063433618458</cx:pt>
          <cx:pt idx="2617">5.5796246338999147</cx:pt>
          <cx:pt idx="2618">1.4479590781486174</cx:pt>
          <cx:pt idx="2619">5.4736844914447502</cx:pt>
          <cx:pt idx="2620">3.2489414998863531</cx:pt>
          <cx:pt idx="2621">3.3548816423415229</cx:pt>
          <cx:pt idx="2622">3.7786422121621683</cx:pt>
          <cx:pt idx="2623">3.5667619272518429</cx:pt>
          <cx:pt idx="2624">5.261804206534423</cx:pt>
          <cx:pt idx="2625">3.2489414998863531</cx:pt>
          <cx:pt idx="2626">4.5202232093482948</cx:pt>
          <cx:pt idx="2627">4.6261633518034628</cx:pt>
          <cx:pt idx="2628">4.4142830668931392</cx:pt>
          <cx:pt idx="2629">2.6133006451553875</cx:pt>
          <cx:pt idx="2630">2.1895400753347385</cx:pt>
          <cx:pt idx="2631">4.5202232093482948</cx:pt>
          <cx:pt idx="2632">3.8845823546173275</cx:pt>
          <cx:pt idx="2633">3.6727020697070039</cx:pt>
          <cx:pt idx="2634">6.2152654886308802</cx:pt>
          <cx:pt idx="2635">5.1558640640792692</cx:pt>
          <cx:pt idx="2636">3.1430013574311939</cx:pt>
          <cx:pt idx="2637">5.4736844914447502</cx:pt>
          <cx:pt idx="2638">4.3083429244379712</cx:pt>
          <cx:pt idx="2639">6.0033852037205548</cx:pt>
          <cx:pt idx="2640">3.460821784796682</cx:pt>
          <cx:pt idx="2641">4.9439837791689456</cx:pt>
          <cx:pt idx="2642">3.2489414998863566</cx:pt>
          <cx:pt idx="2643">5.3677443489895893</cx:pt>
          <cx:pt idx="2644">2.0835999328795776</cx:pt>
          <cx:pt idx="2645">1.342018935693444</cx:pt>
          <cx:pt idx="2646">4.8380436367137882</cx:pt>
          <cx:pt idx="2647">3.6727020697070039</cx:pt>
          <cx:pt idx="2648">3.2489414998863531</cx:pt>
          <cx:pt idx="2649">4.520223209348293</cx:pt>
          <cx:pt idx="2650">2.2954802177899047</cx:pt>
          <cx:pt idx="2651">1.3420189356934564</cx:pt>
          <cx:pt idx="2652">3.0370612149760312</cx:pt>
          <cx:pt idx="2653">3.7786422121621666</cx:pt>
          <cx:pt idx="2654">3.6727020697069985</cx:pt>
          <cx:pt idx="2655">3.037061214976033</cx:pt>
          <cx:pt idx="2656">1.659839363058941</cx:pt>
          <cx:pt idx="2657">6.6390260584515257</cx:pt>
          <cx:pt idx="2658">2.5073605027002195</cx:pt>
          <cx:pt idx="2659">2.8251809300657182</cx:pt>
          <cx:pt idx="2660">4.4142830668931374</cx:pt>
          <cx:pt idx="2661">5.1558640640792639</cx:pt>
          <cx:pt idx="2662">3.3548816423415158</cx:pt>
          <cx:pt idx="2663">5.2618042065344337</cx:pt>
          <cx:pt idx="2664">3.5667619272518429</cx:pt>
          <cx:pt idx="2665">3.3548816423415211</cx:pt>
          <cx:pt idx="2666">6.5330859159963701</cx:pt>
          <cx:pt idx="2667">3.0370612149760277</cx:pt>
          <cx:pt idx="2668">1.6598393630589339</cx:pt>
          <cx:pt idx="2669">3.8845823546173328</cx:pt>
          <cx:pt idx="2670">3.5667619272518429</cx:pt>
          <cx:pt idx="2671">3.9905224970724937</cx:pt>
          <cx:pt idx="2672">1.7657795055140966</cx:pt>
          <cx:pt idx="2673">1.3420189356934511</cx:pt>
          <cx:pt idx="2674">2.6133006451553875</cx:pt>
          <cx:pt idx="2675">3.8845823546173328</cx:pt>
          <cx:pt idx="2676">2.2954802177898959</cx:pt>
          <cx:pt idx="2677">3.0370612149760312</cx:pt>
          <cx:pt idx="2678">2.0835999328795776</cx:pt>
          <cx:pt idx="2679">3.5667619272518376</cx:pt>
          <cx:pt idx="2680">5.4736844914447556</cx:pt>
          <cx:pt idx="2681">2.5073605027002195</cx:pt>
          <cx:pt idx="2682">1.9776597904244113</cx:pt>
          <cx:pt idx="2683">2.401420360245055</cx:pt>
          <cx:pt idx="2684">6.5330859159963719</cx:pt>
          <cx:pt idx="2685">2.2954802177898959</cx:pt>
          <cx:pt idx="2686">5.3677443489895929</cx:pt>
          <cx:pt idx="2687">3.2489414998863584</cx:pt>
          <cx:pt idx="2688">3.9905224970724884</cx:pt>
          <cx:pt idx="2689">3.5667619272518358</cx:pt>
          <cx:pt idx="2690">3.5667619272518429</cx:pt>
          <cx:pt idx="2691">2.401420360245071</cx:pt>
          <cx:pt idx="2692">3.9905224970724866</cx:pt>
          <cx:pt idx="2693">4.9439837791689367</cx:pt>
          <cx:pt idx="2694">3.0370612149760312</cx:pt>
          <cx:pt idx="2695">2.9311210725208685</cx:pt>
          <cx:pt idx="2696">1.6598393630589392</cx:pt>
          <cx:pt idx="2697">4.6261633518034628</cx:pt>
          <cx:pt idx="2698">3.5667619272518376</cx:pt>
          <cx:pt idx="2699">3.2489414998863619</cx:pt>
          <cx:pt idx="2700">2.507360502700223</cx:pt>
          <cx:pt idx="2701">3.0370612149760383</cx:pt>
          <cx:pt idx="2702">3.9905224970724866</cx:pt>
          <cx:pt idx="2703">2.7192407876105449</cx:pt>
          <cx:pt idx="2704">6.5330859159963719</cx:pt>
          <cx:pt idx="2705">0.70637808096247812</cx:pt>
          <cx:pt idx="2706">3.460821784796682</cx:pt>
          <cx:pt idx="2707">4.9439837791689438</cx:pt>
          <cx:pt idx="2708">3.5667619272518447</cx:pt>
          <cx:pt idx="2709">5.2618042065344266</cx:pt>
          <cx:pt idx="2710">4.838043636713774</cx:pt>
          <cx:pt idx="2711">4.2024027819828156</cx:pt>
          <cx:pt idx="2712">0.49449779605215449</cx:pt>
          <cx:pt idx="2713">3.1430013574311939</cx:pt>
          <cx:pt idx="2714">4.4142830668931303</cx:pt>
          <cx:pt idx="2715">4.0964626395276476</cx:pt>
          <cx:pt idx="2716">2.1895400753347332</cx:pt>
          <cx:pt idx="2717">1.9776597904244149</cx:pt>
          <cx:pt idx="2718">2.9311210725208721</cx:pt>
          <cx:pt idx="2719">3.6727020697070039</cx:pt>
          <cx:pt idx="2720">3.6727020697069985</cx:pt>
          <cx:pt idx="2721">5.1558640640792639</cx:pt>
          <cx:pt idx="2722">4.8380436367137776</cx:pt>
          <cx:pt idx="2723">4.6261633518034593</cx:pt>
          <cx:pt idx="2724">2.2954802177899047</cx:pt>
          <cx:pt idx="2725">4.6261633518034628</cx:pt>
          <cx:pt idx="2726">1.9776597904244149</cx:pt>
          <cx:pt idx="2727">5.0499239216241119</cx:pt>
          <cx:pt idx="2728">3.0370612149760348</cx:pt>
          <cx:pt idx="2729">1.5538992206037658</cx:pt>
          <cx:pt idx="2730">4.5202232093483019</cx:pt>
          <cx:pt idx="2731">5.0499239216241101</cx:pt>
          <cx:pt idx="2732">2.6133006451553893</cx:pt>
          <cx:pt idx="2733">4.4142830668931374</cx:pt>
          <cx:pt idx="2734">3.037061214976033</cx:pt>
          <cx:pt idx="2735">1.6598393630589356</cx:pt>
          <cx:pt idx="2736">3.1430013574311975</cx:pt>
          <cx:pt idx="2737">1.977659790424422</cx:pt>
          <cx:pt idx="2738">4.6261633518034593</cx:pt>
          <cx:pt idx="2739">0.91825836587279996</cx:pt>
          <cx:pt idx="2740">3.8845823546173275</cx:pt>
          <cx:pt idx="2741">2.9311210725208703</cx:pt>
          <cx:pt idx="2742">1.1301386507831235</cx:pt>
          <cx:pt idx="2743">3.4608217847966767</cx:pt>
          <cx:pt idx="2744">4.4142830668931374</cx:pt>
          <cx:pt idx="2745">4.4142830668931357</cx:pt>
          <cx:pt idx="2746">2.1895400753347438</cx:pt>
          <cx:pt idx="2747">3.6727020697070003</cx:pt>
          <cx:pt idx="2748">3.5667619272518376</cx:pt>
          <cx:pt idx="2749">5.5796246338999094</cx:pt>
          <cx:pt idx="2750">5.4736844914447484</cx:pt>
          <cx:pt idx="2751">2.6133006451553946</cx:pt>
          <cx:pt idx="2752">4.6261633518034539</cx:pt>
          <cx:pt idx="2753">6.0033852037205602</cx:pt>
          <cx:pt idx="2754">6.215265488630882</cx:pt>
          <cx:pt idx="2755">3.4608217847966767</cx:pt>
          <cx:pt idx="2756">5.1558640640792675</cx:pt>
          <cx:pt idx="2757">6.3212056310860412</cx:pt>
          <cx:pt idx="2758">4.6261633518034557</cx:pt>
          <cx:pt idx="2759">4.3083429244379694</cx:pt>
          <cx:pt idx="2760">2.6133006451553804</cx:pt>
          <cx:pt idx="2761">2.5073605027002195</cx:pt>
          <cx:pt idx="2762">4.2024027819828174</cx:pt>
          <cx:pt idx="2763">3.2489414998863531</cx:pt>
          <cx:pt idx="2764">5.897445061265401</cx:pt>
          <cx:pt idx="2765">3.5667619272518447</cx:pt>
          <cx:pt idx="2766">3.8845823546173328</cx:pt>
          <cx:pt idx="2767">3.1430013574311886</cx:pt>
          <cx:pt idx="2768">2.5073605027002213</cx:pt>
          <cx:pt idx="2769">3.1430013574311939</cx:pt>
          <cx:pt idx="2770">1.5538992206037801</cx:pt>
          <cx:pt idx="2771">1.9776597904244237</cx:pt>
          <cx:pt idx="2772">2.0835999328795864</cx:pt>
          <cx:pt idx="2773">3.1430013574312028</cx:pt>
          <cx:pt idx="2774">3.9905224970724866</cx:pt>
          <cx:pt idx="2775">2.2954802177899047</cx:pt>
          <cx:pt idx="2776">2.6133006451553893</cx:pt>
          <cx:pt idx="2777">4.943983779168942</cx:pt>
          <cx:pt idx="2778">3.3548816423415158</cx:pt>
          <cx:pt idx="2779">2.8251809300657094</cx:pt>
          <cx:pt idx="2780">2.9311210725208792</cx:pt>
          <cx:pt idx="2781">4.4142830668931303</cx:pt>
          <cx:pt idx="2782">5.049923921624103</cx:pt>
          <cx:pt idx="2783">2.507360502700223</cx:pt>
          <cx:pt idx="2784">3.6727020697069985</cx:pt>
          <cx:pt idx="2785">4.6261633518034593</cx:pt>
          <cx:pt idx="2786">2.4014203602450586</cx:pt>
          <cx:pt idx="2787">2.6133006451553804</cx:pt>
          <cx:pt idx="2788">2.9311210725208792</cx:pt>
          <cx:pt idx="2789">7.4865471980928247</cx:pt>
          <cx:pt idx="2790">3.56676192725185</cx:pt>
          <cx:pt idx="2791">6.4271457735411968</cx:pt>
          <cx:pt idx="2792">3.9905224970724902</cx:pt>
          <cx:pt idx="2793">2.5073605027002213</cx:pt>
          <cx:pt idx="2794">3.8845823546173257</cx:pt>
          <cx:pt idx="2795">6.5330859159963595</cx:pt>
          <cx:pt idx="2796">2.8251809300657058</cx:pt>
          <cx:pt idx="2797">4.2024027819828156</cx:pt>
          <cx:pt idx="2798">5.7915049188102312</cx:pt>
          <cx:pt idx="2799">4.4142830668931374</cx:pt>
          <cx:pt idx="2800">3.4608217847966838</cx:pt>
          <cx:pt idx="2801">3.2489414998863602</cx:pt>
          <cx:pt idx="2802">0.81231822341764082</cx:pt>
          <cx:pt idx="2803">4.6261633518034539</cx:pt>
          <cx:pt idx="2804">4.3083429244379783</cx:pt>
          <cx:pt idx="2805">6.5330859159963701</cx:pt>
          <cx:pt idx="2806">5.6855647763550703</cx:pt>
          <cx:pt idx="2807">3.9905224970724831</cx:pt>
          <cx:pt idx="2808">5.3677443489895929</cx:pt>
          <cx:pt idx="2809">2.9311210725208667</cx:pt>
          <cx:pt idx="2810">4.7321034942586202</cx:pt>
          <cx:pt idx="2811">2.4014203602450603</cx:pt>
          <cx:pt idx="2812">5.0499239216241101</cx:pt>
          <cx:pt idx="2813">4.0964626395276493</cx:pt>
          <cx:pt idx="2814">5.4736844914447413</cx:pt>
          <cx:pt idx="2815">5.0499239216241119</cx:pt>
          <cx:pt idx="2816">6.3212056310860412</cx:pt>
          <cx:pt idx="2817">4.3083429244379712</cx:pt>
          <cx:pt idx="2818">3.460821784796682</cx:pt>
          <cx:pt idx="2819">4.6261633518034539</cx:pt>
          <cx:pt idx="2820">4.3083429244379765</cx:pt>
          <cx:pt idx="2821">4.0964626395276476</cx:pt>
          <cx:pt idx="2822">4.3083429244379712</cx:pt>
          <cx:pt idx="2823">4.9439837791689438</cx:pt>
          <cx:pt idx="2824">3.5667619272518429</cx:pt>
          <cx:pt idx="2825">3.2489414998863531</cx:pt>
          <cx:pt idx="2826">7.1687267707273392</cx:pt>
          <cx:pt idx="2827">1.7657795055140948</cx:pt>
          <cx:pt idx="2828">1.9776597904244184</cx:pt>
          <cx:pt idx="2829">3.9905224970724884</cx:pt>
          <cx:pt idx="2830">4.6261633518034628</cx:pt>
          <cx:pt idx="2831">3.0370612149760401</cx:pt>
          <cx:pt idx="2832">-0.14114305867881635</cx:pt>
          <cx:pt idx="2833">1.7657795055140912</cx:pt>
          <cx:pt idx="2834">3.037061214976033</cx:pt>
          <cx:pt idx="2835">3.2489414998863566</cx:pt>
          <cx:pt idx="2836">5.6855647763550703</cx:pt>
          <cx:pt idx="2837">6.9568464858170209</cx:pt>
          <cx:pt idx="2838">2.2954802177898976</cx:pt>
          <cx:pt idx="2839">4.7321034942586273</cx:pt>
          <cx:pt idx="2840">5.1558640640792657</cx:pt>
          <cx:pt idx="2841">4.4142830668931357</cx:pt>
          <cx:pt idx="2842">5.0499239216241101</cx:pt>
          <cx:pt idx="2843">5.0499239216240976</cx:pt>
          <cx:pt idx="2844">2.825180930065704</cx:pt>
          <cx:pt idx="2845">3.1430013574311921</cx:pt>
          <cx:pt idx="2846">4.0964626395276511</cx:pt>
          <cx:pt idx="2847">4.8380436367137882</cx:pt>
          <cx:pt idx="2848">4.5202232093482948</cx:pt>
          <cx:pt idx="2849">5.0499239216241065</cx:pt>
          <cx:pt idx="2850">2.9311210725208667</cx:pt>
          <cx:pt idx="2851">2.5073605027002284</cx:pt>
          <cx:pt idx="2852">3.5667619272518429</cx:pt>
          <cx:pt idx="2853">3.7786422121621648</cx:pt>
          <cx:pt idx="2854">4.3083429244379765</cx:pt>
          <cx:pt idx="2855">4.9439837791689385</cx:pt>
          <cx:pt idx="2856">3.8845823546173257</cx:pt>
          <cx:pt idx="2857">3.0370612149760348</cx:pt>
          <cx:pt idx="2858">5.3677443489895875</cx:pt>
          <cx:pt idx="2859">3.460821784796682</cx:pt>
          <cx:pt idx="2860">4.838043636713774</cx:pt>
          <cx:pt idx="2861">4.308342924437973</cx:pt>
          <cx:pt idx="2862">1.7657795055140966</cx:pt>
          <cx:pt idx="2863">3.0370612149760348</cx:pt>
          <cx:pt idx="2864">3.0370612149760277</cx:pt>
          <cx:pt idx="2865">2.6133006451553946</cx:pt>
          <cx:pt idx="2866">3.9905224970724831</cx:pt>
          <cx:pt idx="2867">3.1430013574311957</cx:pt>
          <cx:pt idx="2868">2.0835999328795776</cx:pt>
          <cx:pt idx="2869">2.6133006451553893</cx:pt>
          <cx:pt idx="2870">5.2618042065344213</cx:pt>
          <cx:pt idx="2871">2.2954802177898994</cx:pt>
          <cx:pt idx="2872">3.6727020697070056</cx:pt>
          <cx:pt idx="2873">1.130138650783127</cx:pt>
          <cx:pt idx="2874">5.4736844914447467</cx:pt>
          <cx:pt idx="2875">2.7192407876105467</cx:pt>
          <cx:pt idx="2876">3.2489414998863548</cx:pt>
          <cx:pt idx="2877">5.6855647763550721</cx:pt>
          <cx:pt idx="2878">2.8251809300657094</cx:pt>
          <cx:pt idx="2879">3.3548816423415158</cx:pt>
          <cx:pt idx="2880">4.9439837791689492</cx:pt>
          <cx:pt idx="2881">2.1895400753347332</cx:pt>
          <cx:pt idx="2882">6.0033852037205584</cx:pt>
          <cx:pt idx="2883">1.8717196479692575</cx:pt>
          <cx:pt idx="2884">3.5667619272518465</cx:pt>
          <cx:pt idx="2885">4.0964626395276458</cx:pt>
          <cx:pt idx="2886">5.0499239216241119</cx:pt>
          <cx:pt idx="2887">2.7192407876105484</cx:pt>
          <cx:pt idx="2888">6.5330859159963648</cx:pt>
          <cx:pt idx="2889">5.8974450612653975</cx:pt>
          <cx:pt idx="2890">3.2489414998863584</cx:pt>
          <cx:pt idx="2891">5.1558640640792675</cx:pt>
          <cx:pt idx="2892">3.5667619272518447</cx:pt>
          <cx:pt idx="2893">5.4736844914447431</cx:pt>
          <cx:pt idx="2894">2.507360502700223</cx:pt>
          <cx:pt idx="2895">2.1895400753347438</cx:pt>
          <cx:pt idx="2896">3.8845823546173328</cx:pt>
          <cx:pt idx="2897">4.2024027819828085</cx:pt>
          <cx:pt idx="2898">2.1895400753347332</cx:pt>
          <cx:pt idx="2899">2.4014203602450603</cx:pt>
          <cx:pt idx="2900">3.9905224970724884</cx:pt>
          <cx:pt idx="2901">2.2954802177898959</cx:pt>
          <cx:pt idx="2902">2.7192407876105484</cx:pt>
          <cx:pt idx="2903">4.7321034942586184</cx:pt>
          <cx:pt idx="2904">2.6133006451553875</cx:pt>
          <cx:pt idx="2905">2.7192407876105449</cx:pt>
          <cx:pt idx="2906">4.308342924437973</cx:pt>
          <cx:pt idx="2907">4.5202232093482948</cx:pt>
          <cx:pt idx="2908">3.9905224970724866</cx:pt>
          <cx:pt idx="2909">3.4608217847966802</cx:pt>
          <cx:pt idx="2910">4.2024027819828156</cx:pt>
          <cx:pt idx="2911">3.2489414998863548</cx:pt>
          <cx:pt idx="2912">3.4608217847966785</cx:pt>
          <cx:pt idx="2913">5.4736844914447484</cx:pt>
          <cx:pt idx="2914">3.2489414998863619</cx:pt>
          <cx:pt idx="2915">4.9439837791689456</cx:pt>
          <cx:pt idx="2916">3.2489414998863566</cx:pt>
          <cx:pt idx="2917">4.4142830668931339</cx:pt>
          <cx:pt idx="2918">2.1895400753347438</cx:pt>
          <cx:pt idx="2919">2.6133006451553893</cx:pt>
          <cx:pt idx="2920">3.9905224970724937</cx:pt>
          <cx:pt idx="2921">3.2489414998863602</cx:pt>
          <cx:pt idx="2922">2.5073605027002213</cx:pt>
          <cx:pt idx="2923">3.354881642341514</cx:pt>
          <cx:pt idx="2924">4.6261633518034557</cx:pt>
          <cx:pt idx="2925">4.202402781982812</cx:pt>
          <cx:pt idx="2926">2.719240787610552</cx:pt>
          <cx:pt idx="2927">4.3083429244379694</cx:pt>
          <cx:pt idx="2928">2.5073605027002284</cx:pt>
          <cx:pt idx="2929">4.4142830668931321</cx:pt>
          <cx:pt idx="2930">7.4865471980928175</cx:pt>
          <cx:pt idx="2931">3.5667619272518465</cx:pt>
          <cx:pt idx="2932">4.9439837791689438</cx:pt>
          <cx:pt idx="2933">3.6727020697070039</cx:pt>
          <cx:pt idx="2934">2.719240787610552</cx:pt>
          <cx:pt idx="2935">2.7192407876105431</cx:pt>
          <cx:pt idx="2936">3.0370612149760312</cx:pt>
          <cx:pt idx="2937">3.1430013574311992</cx:pt>
          <cx:pt idx="2938">4.8380436367137882</cx:pt>
          <cx:pt idx="2939">3.7786422121621648</cx:pt>
          <cx:pt idx="2940">2.7192407876105431</cx:pt>
          <cx:pt idx="2941">2.719240787610552</cx:pt>
          <cx:pt idx="2942">2.507360502700223</cx:pt>
          <cx:pt idx="2943">2.931121072520865</cx:pt>
          <cx:pt idx="2944">5.2618042065344337</cx:pt>
          <cx:pt idx="2945">5.0499239216241065</cx:pt>
          <cx:pt idx="2946">2.507360502700223</cx:pt>
          <cx:pt idx="2947">3.1430013574311886</cx:pt>
          <cx:pt idx="2948">1.8717196479692522</cx:pt>
          <cx:pt idx="2949">3.6727020697070092</cx:pt>
          <cx:pt idx="2950">3.3548816423415175</cx:pt>
          <cx:pt idx="2951">0.70637808096247812</cx:pt>
          <cx:pt idx="2952">2.5073605027002195</cx:pt>
          <cx:pt idx="2953">2.507360502700223</cx:pt>
          <cx:pt idx="2954">4.6261633518034628</cx:pt>
          <cx:pt idx="2955">3.6727020697070056</cx:pt>
          <cx:pt idx="2956">4.0964626395276511</cx:pt>
          <cx:pt idx="2957">4.308342924437973</cx:pt>
          <cx:pt idx="2958">2.5073605027002284</cx:pt>
          <cx:pt idx="2959">5.7915049188102383</cx:pt>
          <cx:pt idx="2960">2.401420360245055</cx:pt>
          <cx:pt idx="2961">3.354881642341514</cx:pt>
          <cx:pt idx="2962">3.6727020697070056</cx:pt>
          <cx:pt idx="2963">5.897445061265401</cx:pt>
          <cx:pt idx="2964">3.5667619272518376</cx:pt>
          <cx:pt idx="2965">3.6727020697070092</cx:pt>
          <cx:pt idx="2966">2.9311210725208685</cx:pt>
          <cx:pt idx="2967">3.2489414998863548</cx:pt>
          <cx:pt idx="2968">2.719240787610552</cx:pt>
          <cx:pt idx="2969">2.1895400753347349</cx:pt>
          <cx:pt idx="2970">3.1430013574311886</cx:pt>
          <cx:pt idx="2971">3.8845823546173275</cx:pt>
          <cx:pt idx="2972">6.3212056310860429</cx:pt>
          <cx:pt idx="2973">4.308342924437973</cx:pt>
          <cx:pt idx="2974">3.9905224970724866</cx:pt>
          <cx:pt idx="2975">1.8717196479692522</cx:pt>
          <cx:pt idx="2976">5.5796246338999165</cx:pt>
          <cx:pt idx="2977">2.0835999328795776</cx:pt>
          <cx:pt idx="2978">3.0370612149760277</cx:pt>
          <cx:pt idx="2979">5.4736844914447467</cx:pt>
          <cx:pt idx="2980">4.6261633518034557</cx:pt>
          <cx:pt idx="2981">1.2360787932382862</cx:pt>
          <cx:pt idx="2982">3.9905224970724884</cx:pt>
          <cx:pt idx="2983">3.0370612149760383</cx:pt>
          <cx:pt idx="2984">1.8717196479692486</cx:pt>
          <cx:pt idx="2985">5.2618042065344319</cx:pt>
          <cx:pt idx="2986">1.659839363058941</cx:pt>
          <cx:pt idx="2987">3.6727020697069985</cx:pt>
          <cx:pt idx="2988">6.4271457735412056</cx:pt>
          <cx:pt idx="2989">4.3083429244379765</cx:pt>
          <cx:pt idx="2990">6.0033852037205531</cx:pt>
          <cx:pt idx="2991">3.6727020697070039</cx:pt>
          <cx:pt idx="2992">4.5202232093482948</cx:pt>
          <cx:pt idx="2993">3.4608217847966838</cx:pt>
          <cx:pt idx="2994">3.460821784796682</cx:pt>
          <cx:pt idx="2995">5.1558640640792675</cx:pt>
          <cx:pt idx="2996">2.5073605027002301</cx:pt>
          <cx:pt idx="2997">6.0033852037205548</cx:pt>
          <cx:pt idx="2998">4.943983779168942</cx:pt>
          <cx:pt idx="2999">4.9439837791689492</cx:pt>
          <cx:pt idx="3000">4.5202232093482948</cx:pt>
          <cx:pt idx="3001">4.3083429244379712</cx:pt>
          <cx:pt idx="3002">4.4142830668931321</cx:pt>
          <cx:pt idx="3003">3.037061214976033</cx:pt>
          <cx:pt idx="3004">5.0499239216241065</cx:pt>
          <cx:pt idx="3005">2.5073605027002266</cx:pt>
          <cx:pt idx="3006">4.7321034942586166</cx:pt>
          <cx:pt idx="3007">4.308342924437973</cx:pt>
          <cx:pt idx="3008">4.4142830668931339</cx:pt>
          <cx:pt idx="3009">3.3548816423415211</cx:pt>
          <cx:pt idx="3010">5.0499239216241119</cx:pt>
          <cx:pt idx="3011">5.1558640640792639</cx:pt>
          <cx:pt idx="3012">1.8717196479692522</cx:pt>
          <cx:pt idx="3013">4.0964626395276493</cx:pt>
          <cx:pt idx="3014">3.4608217847966767</cx:pt>
          <cx:pt idx="3015">3.1430013574311939</cx:pt>
          <cx:pt idx="3016">3.6727020697070056</cx:pt>
          <cx:pt idx="3017">3.2489414998863495</cx:pt>
          <cx:pt idx="3018">3.7786422121621666</cx:pt>
          <cx:pt idx="3019">4.0964626395276493</cx:pt>
          <cx:pt idx="3020">5.8974450612653975</cx:pt>
          <cx:pt idx="3021">5.2618042065344213</cx:pt>
          <cx:pt idx="3022">4.0964626395276564</cx:pt>
          <cx:pt idx="3023">3.5667619272518429</cx:pt>
          <cx:pt idx="3024">4.8380436367137829</cx:pt>
          <cx:pt idx="3025">6.3212056310860412</cx:pt>
          <cx:pt idx="3026">3.6727020697070039</cx:pt>
          <cx:pt idx="3027">2.6133006451553875</cx:pt>
          <cx:pt idx="3028">2.6133006451553822</cx:pt>
          <cx:pt idx="3029">1.9776597904244149</cx:pt>
          <cx:pt idx="3030">3.7786422121621683</cx:pt>
          <cx:pt idx="3031">4.0964626395276493</cx:pt>
          <cx:pt idx="3032">6.3212056310860429</cx:pt>
          <cx:pt idx="3033">2.6133006451553804</cx:pt>
          <cx:pt idx="3034">3.2489414998863602</cx:pt>
          <cx:pt idx="3035">1.5538992206037765</cx:pt>
          <cx:pt idx="3036">3.2489414998863548</cx:pt>
          <cx:pt idx="3037">4.7321034942586273</cx:pt>
          <cx:pt idx="3038">2.8251809300657182</cx:pt>
          <cx:pt idx="3039">2.1895400753347367</cx:pt>
          <cx:pt idx="3040">1.6598393630589356</cx:pt>
          <cx:pt idx="3041">2.9311210725208703</cx:pt>
          <cx:pt idx="3042">2.0835999328795793</cx:pt>
          <cx:pt idx="3043">3.9905224970724937</cx:pt>
          <cx:pt idx="3044">2.401420360245071</cx:pt>
          <cx:pt idx="3045">5.8974450612653992</cx:pt>
          <cx:pt idx="3046">2.1895400753347456</cx:pt>
          <cx:pt idx="3047">5.0499239216241083</cx:pt>
          <cx:pt idx="3048">3.2489414998863531</cx:pt>
          <cx:pt idx="3049">4.414283066893141</cx:pt>
          <cx:pt idx="3050">2.1895400753347474</cx:pt>
          <cx:pt idx="3051">4.4142830668931303</cx:pt>
          <cx:pt idx="3052">3.5667619272518412</cx:pt>
          <cx:pt idx="3053">1.9776597904244095</cx:pt>
          <cx:pt idx="3054">2.4014203602450674</cx:pt>
          <cx:pt idx="3055">4.3083429244379694</cx:pt>
          <cx:pt idx="3056">3.5667619272518394</cx:pt>
          <cx:pt idx="3057">5.4736844914447467</cx:pt>
          <cx:pt idx="3058">3.6727020697070056</cx:pt>
          <cx:pt idx="3059">3.5667619272518412</cx:pt>
          <cx:pt idx="3060">5.3677443489895893</cx:pt>
          <cx:pt idx="3061">6.0033852037205619</cx:pt>
          <cx:pt idx="3062">5.2618042065344266</cx:pt>
          <cx:pt idx="3063">3.9905224970724937</cx:pt>
          <cx:pt idx="3064">2.613300645155384</cx:pt>
          <cx:pt idx="3065">3.5667619272518376</cx:pt>
          <cx:pt idx="3066">2.9311210725208685</cx:pt>
          <cx:pt idx="3067">1.0241985083279646</cx:pt>
          <cx:pt idx="3068">3.9905224970724884</cx:pt>
          <cx:pt idx="3069">4.7321034942586166</cx:pt>
          <cx:pt idx="3070">4.0964626395276564</cx:pt>
          <cx:pt idx="3071">1.4479590781486102</cx:pt>
          <cx:pt idx="3072">3.8845823546173257</cx:pt>
          <cx:pt idx="3073">1.130138650783127</cx:pt>
          <cx:pt idx="3074">6.3212056310860412</cx:pt>
          <cx:pt idx="3075">3.4608217847966856</cx:pt>
          <cx:pt idx="3076">2.9311210725208721</cx:pt>
          <cx:pt idx="3077">4.308342924437973</cx:pt>
          <cx:pt idx="3078">2.507360502700223</cx:pt>
          <cx:pt idx="3079">4.6261633518034628</cx:pt>
          <cx:pt idx="3080">3.2489414998863531</cx:pt>
          <cx:pt idx="3081">5.4736844914447467</cx:pt>
          <cx:pt idx="3082">5.3677443489895929</cx:pt>
          <cx:pt idx="3083">5.3677443489895804</cx:pt>
          <cx:pt idx="3084">2.9311210725208721</cx:pt>
          <cx:pt idx="3085">3.1430013574311886</cx:pt>
          <cx:pt idx="3086">4.2024027819828031</cx:pt>
          <cx:pt idx="3087">5.3677443489895929</cx:pt>
          <cx:pt idx="3088">3.3548816423415175</cx:pt>
          <cx:pt idx="3089">4.0964626395276476</cx:pt>
          <cx:pt idx="3090">3.7786422121621648</cx:pt>
          <cx:pt idx="3091">4.7321034942586202</cx:pt>
          <cx:pt idx="3092">5.8974450612653975</cx:pt>
          <cx:pt idx="3093">2.6133006451553946</cx:pt>
          <cx:pt idx="3094">1.9776597904244237</cx:pt>
          <cx:pt idx="3095">3.8845823546173275</cx:pt>
          <cx:pt idx="3096">3.460821784796682</cx:pt>
          <cx:pt idx="3097">3.2489414998863637</cx:pt>
          <cx:pt idx="3098">5.1558640640792586</cx:pt>
          <cx:pt idx="3099">2.8251809300657094</cx:pt>
          <cx:pt idx="3100">5.3677443489895929</cx:pt>
          <cx:pt idx="3101">3.1430013574312028</cx:pt>
          <cx:pt idx="3102">3.1430013574311992</cx:pt>
          <cx:pt idx="3103">1.0241985083279663</cx:pt>
          <cx:pt idx="3104">4.0964626395276564</cx:pt>
          <cx:pt idx="3105">2.7192407876105449</cx:pt>
          <cx:pt idx="3106">1.9776597904244202</cx:pt>
          <cx:pt idx="3107">4.7321034942586149</cx:pt>
          <cx:pt idx="3108">5.3677443489895964</cx:pt>
          <cx:pt idx="3109">4.0964626395276511</cx:pt>
          <cx:pt idx="3110">4.0964626395276493</cx:pt>
          <cx:pt idx="3111">1.3420189356934511</cx:pt>
          <cx:pt idx="3112">1.8717196479692504</cx:pt>
          <cx:pt idx="3113">4.3083429244379765</cx:pt>
          <cx:pt idx="3114">2.0835999328795864</cx:pt>
          <cx:pt idx="3115">3.4608217847966767</cx:pt>
          <cx:pt idx="3116">2.4014203602450603</cx:pt>
          <cx:pt idx="3117">3.9905224970724831</cx:pt>
          <cx:pt idx="3118">2.9311210725208792</cx:pt>
          <cx:pt idx="3119">4.520223209348293</cx:pt>
          <cx:pt idx="3120">4.0964626395276476</cx:pt>
          <cx:pt idx="3121">3.9905224970724849</cx:pt>
          <cx:pt idx="3122">5.1558640640792586</cx:pt>
          <cx:pt idx="3123">2.4014203602450692</cx:pt>
          <cx:pt idx="3124">4.7321034942586149</cx:pt>
          <cx:pt idx="3125">5.5796246338999183</cx:pt>
          <cx:pt idx="3126">1.9776597904244149</cx:pt>
          <cx:pt idx="3127">2.6133006451553946</cx:pt>
          <cx:pt idx="3128">3.9905224970724902</cx:pt>
          <cx:pt idx="3129">3.1430013574311939</cx:pt>
          <cx:pt idx="3130">3.6727020697070056</cx:pt>
          <cx:pt idx="3131">2.1895400753347438</cx:pt>
          <cx:pt idx="3132">1.4479590781486174</cx:pt>
          <cx:pt idx="3133">4.5202232093482984</cx:pt>
          <cx:pt idx="3134">3.6727020697070003</cx:pt>
          <cx:pt idx="3135">4.7321034942586202</cx:pt>
          <cx:pt idx="3136">3.0370612149760312</cx:pt>
          <cx:pt idx="3137">1.9776597904244149</cx:pt>
          <cx:pt idx="3138">3.9905224970724937</cx:pt>
          <cx:pt idx="3139">3.6727020697069985</cx:pt>
          <cx:pt idx="3140">4.0964626395276511</cx:pt>
          <cx:pt idx="3141">4.6261633518034557</cx:pt>
          <cx:pt idx="3142">4.6261633518034557</cx:pt>
          <cx:pt idx="3143">5.0499239216241065</cx:pt>
          <cx:pt idx="3144">1.8717196479692539</cx:pt>
          <cx:pt idx="3145">3.9905224970724902</cx:pt>
          <cx:pt idx="3146">2.5073605027002195</cx:pt>
          <cx:pt idx="3147">2.9311210725208792</cx:pt>
          <cx:pt idx="3148">2.8251809300657094</cx:pt>
          <cx:pt idx="3149">4.202402781982812</cx:pt>
          <cx:pt idx="3150">6.2152654886308873</cx:pt>
          <cx:pt idx="3151">3.8845823546173328</cx:pt>
          <cx:pt idx="3152">1.765779505514093</cx:pt>
          <cx:pt idx="3153">1.024198508327961</cx:pt>
          <cx:pt idx="3154">5.0499239216241065</cx:pt>
          <cx:pt idx="3155">3.6727020697070056</cx:pt>
          <cx:pt idx="3156">5.049923921624103</cx:pt>
          <cx:pt idx="3157">3.2489414998863619</cx:pt>
          <cx:pt idx="3158">4.7321034942586238</cx:pt>
          <cx:pt idx="3159">2.719240787610552</cx:pt>
          <cx:pt idx="3160">3.0370612149760277</cx:pt>
          <cx:pt idx="3161">2.5073605027002284</cx:pt>
          <cx:pt idx="3162">4.6261633518034628</cx:pt>
          <cx:pt idx="3163">4.6261633518034628</cx:pt>
          <cx:pt idx="3164">3.5667619272518412</cx:pt>
          <cx:pt idx="3165">5.2618042065344337</cx:pt>
          <cx:pt idx="3166">4.520223209348293</cx:pt>
          <cx:pt idx="3167">5.2618042065344284</cx:pt>
          <cx:pt idx="3168">4.202402781982812</cx:pt>
          <cx:pt idx="3169">4.3083429244379783</cx:pt>
          <cx:pt idx="3170">5.3677443489895875</cx:pt>
          <cx:pt idx="3171">2.9311210725208774</cx:pt>
          <cx:pt idx="3172">7.0627866282721747</cx:pt>
          <cx:pt idx="3173">4.4142830668931321</cx:pt>
          <cx:pt idx="3174">1.447959078148612</cx:pt>
          <cx:pt idx="3175">1.1301386507831199</cx:pt>
          <cx:pt idx="3176">1.7657795055140966</cx:pt>
          <cx:pt idx="3177">1.0241985083279628</cx:pt>
          <cx:pt idx="3178">3.6727020697070056</cx:pt>
          <cx:pt idx="3179">4.7321034942586166</cx:pt>
          <cx:pt idx="3180">5.0499239216241048</cx:pt>
          <cx:pt idx="3181">2.0835999328795776</cx:pt>
          <cx:pt idx="3182">4.9439837791689403</cx:pt>
          <cx:pt idx="3183">3.4608217847966838</cx:pt>
          <cx:pt idx="3184">4.9439837791689492</cx:pt>
          <cx:pt idx="3185">5.5796246338999111</cx:pt>
          <cx:pt idx="3186">3.037061214976033</cx:pt>
          <cx:pt idx="3187">3.1430013574312028</cx:pt>
          <cx:pt idx="3188">3.0370612149760401</cx:pt>
          <cx:pt idx="3189">2.0835999328795705</cx:pt>
          <cx:pt idx="3190">3.9905224970724884</cx:pt>
          <cx:pt idx="3191">3.5667619272518429</cx:pt>
          <cx:pt idx="3192">4.4142830668931321</cx:pt>
          <cx:pt idx="3193">2.7192407876105467</cx:pt>
          <cx:pt idx="3194">3.7786422121621683</cx:pt>
          <cx:pt idx="3195">2.8251809300657147</cx:pt>
          <cx:pt idx="3196">2.507360502700223</cx:pt>
          <cx:pt idx="3197">5.7915049188102383</cx:pt>
          <cx:pt idx="3198">2.2954802177898959</cx:pt>
          <cx:pt idx="3199">4.5202232093482984</cx:pt>
          <cx:pt idx="3200">4.5202232093483001</cx:pt>
          <cx:pt idx="3201">0.60043793850731542</cx:pt>
          <cx:pt idx="3202">2.6133006451553946</cx:pt>
          <cx:pt idx="3203">2.1895400753347385</cx:pt>
          <cx:pt idx="3204">1.8717196479692539</cx:pt>
          <cx:pt idx="3205">2.4014203602450674</cx:pt>
          <cx:pt idx="3206">3.0370612149760383</cx:pt>
          <cx:pt idx="3207">2.2954802177898994</cx:pt>
          <cx:pt idx="3208">5.6855647763550685</cx:pt>
          <cx:pt idx="3209">2.1895400753347385</cx:pt>
          <cx:pt idx="3210">2.8251809300657094</cx:pt>
          <cx:pt idx="3211">3.0370612149760312</cx:pt>
          <cx:pt idx="3212">3.0370612149760294</cx:pt>
          <cx:pt idx="3213">3.3548816423415175</cx:pt>
          <cx:pt idx="3214">3.6727020697070039</cx:pt>
          <cx:pt idx="3215">3.9905224970724884</cx:pt>
          <cx:pt idx="3216">4.5202232093482984</cx:pt>
          <cx:pt idx="3217">4.0964626395276476</cx:pt>
          <cx:pt idx="3218">3.0370612149760383</cx:pt>
          <cx:pt idx="3219">0.49449779605215449</cx:pt>
          <cx:pt idx="3220">4.9439837791689438</cx:pt>
          <cx:pt idx="3221">3.5667619272518447</cx:pt>
          <cx:pt idx="3222">2.7192407876105449</cx:pt>
          <cx:pt idx="3223">2.5073605027002213</cx:pt>
          <cx:pt idx="3224">2.507360502700223</cx:pt>
          <cx:pt idx="3225">4.9439837791689492</cx:pt>
          <cx:pt idx="3226">4.202402781982812</cx:pt>
          <cx:pt idx="3227">2.4014203602450586</cx:pt>
          <cx:pt idx="3228">3.8845823546173328</cx:pt>
          <cx:pt idx="3229">2.931121072520865</cx:pt>
          <cx:pt idx="3230">4.0964626395276564</cx:pt>
          <cx:pt idx="3231">4.5202232093482984</cx:pt>
          <cx:pt idx="3232">4.6261633518034539</cx:pt>
          <cx:pt idx="3233">3.6727020697070003</cx:pt>
          <cx:pt idx="3234">3.3548816423415229</cx:pt>
          <cx:pt idx="3235">3.5667619272518394</cx:pt>
          <cx:pt idx="3236">3.6727020697069985</cx:pt>
          <cx:pt idx="3237">1.5538992206037641</cx:pt>
          <cx:pt idx="3238">3.1430013574311957</cx:pt>
          <cx:pt idx="3239">4.5202232093482984</cx:pt>
          <cx:pt idx="3240">1.9776597904244237</cx:pt>
          <cx:pt idx="3241">3.7786422121621666</cx:pt>
          <cx:pt idx="3242">2.2954802177898976</cx:pt>
          <cx:pt idx="3243">4.732103494258622</cx:pt>
          <cx:pt idx="3244">1.2360787932382897</cx:pt>
          <cx:pt idx="3245">3.8845823546173293</cx:pt>
          <cx:pt idx="3246">2.6133006451553946</cx:pt>
          <cx:pt idx="3247">4.3083429244379765</cx:pt>
          <cx:pt idx="3248">2.613300645155384</cx:pt>
          <cx:pt idx="3249">2.1895400753347332</cx:pt>
          <cx:pt idx="3250">1.8717196479692539</cx:pt>
          <cx:pt idx="3251">5.0499239216240976</cx:pt>
          <cx:pt idx="3252">5.5796246338999165</cx:pt>
          <cx:pt idx="3253">3.8845823546173222</cx:pt>
          <cx:pt idx="3254">3.9905224970724866</cx:pt>
          <cx:pt idx="3255">3.5667619272518429</cx:pt>
          <cx:pt idx="3256">3.7786422121621666</cx:pt>
          <cx:pt idx="3257">3.5667619272518429</cx:pt>
          <cx:pt idx="3258">3.1430013574311939</cx:pt>
          <cx:pt idx="3259">3.4608217847966802</cx:pt>
          <cx:pt idx="3260">4.4142830668931339</cx:pt>
          <cx:pt idx="3261">5.2618042065344248</cx:pt>
          <cx:pt idx="3262">2.4014203602450674</cx:pt>
          <cx:pt idx="3263">4.308342924437973</cx:pt>
          <cx:pt idx="3264">3.7786422121621612</cx:pt>
          <cx:pt idx="3265">1.7657795055140966</cx:pt>
          <cx:pt idx="3266">4.0964626395276564</cx:pt>
          <cx:pt idx="3267">2.9311210725208685</cx:pt>
          <cx:pt idx="3268">4.732103494258622</cx:pt>
          <cx:pt idx="3269">3.5667619272518376</cx:pt>
          <cx:pt idx="3270">3.3548816423415158</cx:pt>
          <cx:pt idx="3271">2.1895400753347509</cx:pt>
          <cx:pt idx="3272">3.7786422121621648</cx:pt>
          <cx:pt idx="3273">1.7657795055141019</cx:pt>
          <cx:pt idx="3274">3.2489414998863584</cx:pt>
          <cx:pt idx="3275">1.6598393630589356</cx:pt>
          <cx:pt idx="3276">4.308342924437973</cx:pt>
          <cx:pt idx="3277">2.5073605027002266</cx:pt>
          <cx:pt idx="3278">1.9776597904244149</cx:pt>
          <cx:pt idx="3279">1.3420189356934511</cx:pt>
          <cx:pt idx="3280">5.4736844914447467</cx:pt>
          <cx:pt idx="3281">3.9905224970724884</cx:pt>
          <cx:pt idx="3282">5.2618042065344337</cx:pt>
          <cx:pt idx="3283">2.7192407876105431</cx:pt>
          <cx:pt idx="3284">4.3083429244379712</cx:pt>
          <cx:pt idx="3285">2.0835999328795847</cx:pt>
          <cx:pt idx="3286">4.4142830668931392</cx:pt>
          <cx:pt idx="3287">3.1430013574311939</cx:pt>
          <cx:pt idx="3288">4.0964626395276564</cx:pt>
          <cx:pt idx="3289">2.8251809300657182</cx:pt>
          <cx:pt idx="3290">3.3548816423415211</cx:pt>
          <cx:pt idx="3291">3.2489414998863531</cx:pt>
          <cx:pt idx="3292">1.130138650783127</cx:pt>
          <cx:pt idx="3293">3.8845823546173275</cx:pt>
          <cx:pt idx="3294">5.5796246338999183</cx:pt>
          <cx:pt idx="3295">1.9776597904244184</cx:pt>
          <cx:pt idx="3296">3.9905224970724937</cx:pt>
          <cx:pt idx="3297">3.4608217847966767</cx:pt>
          <cx:pt idx="3298">3.8845823546173257</cx:pt>
          <cx:pt idx="3299">2.0835999328795829</cx:pt>
          <cx:pt idx="3300">4.3083429244379694</cx:pt>
          <cx:pt idx="3301">3.2489414998863602</cx:pt>
          <cx:pt idx="3302">3.0370612149760294</cx:pt>
          <cx:pt idx="3303">2.7192407876105431</cx:pt>
          <cx:pt idx="3304">2.0835999328795722</cx:pt>
          <cx:pt idx="3305">4.0964626395276511</cx:pt>
          <cx:pt idx="3306">2.7192407876105413</cx:pt>
          <cx:pt idx="3307">2.613300645155384</cx:pt>
          <cx:pt idx="3308">4.7321034942586166</cx:pt>
          <cx:pt idx="3309">4.7321034942586149</cx:pt>
          <cx:pt idx="3310">4.2024027819828103</cx:pt>
          <cx:pt idx="3311">2.9311210725208667</cx:pt>
          <cx:pt idx="3312">2.7192407876105431</cx:pt>
          <cx:pt idx="3313">4.9439837791689438</cx:pt>
          <cx:pt idx="3314">2.9311210725208721</cx:pt>
          <cx:pt idx="3315">2.6133006451553804</cx:pt>
          <cx:pt idx="3316">3.5667619272518429</cx:pt>
          <cx:pt idx="3317">3.8845823546173275</cx:pt>
          <cx:pt idx="3318">5.7915049188102401</cx:pt>
          <cx:pt idx="3319">4.4142830668931374</cx:pt>
          <cx:pt idx="3320">4.8380436367137776</cx:pt>
          <cx:pt idx="3321">5.155864064079271</cx:pt>
          <cx:pt idx="3322">4.308342924437973</cx:pt>
          <cx:pt idx="3323">3.4608217847966785</cx:pt>
          <cx:pt idx="3324">4.2024027819828085</cx:pt>
          <cx:pt idx="3325">4.4142830668931321</cx:pt>
          <cx:pt idx="3326">4.202402781982812</cx:pt>
          <cx:pt idx="3327">3.5667619272518429</cx:pt>
          <cx:pt idx="3328">5.8974450612653939</cx:pt>
          <cx:pt idx="3329">1.6598393630589285</cx:pt>
          <cx:pt idx="3330">4.3083429244379783</cx:pt>
          <cx:pt idx="3331">1.9776597904244149</cx:pt>
          <cx:pt idx="3332">4.2024027819828103</cx:pt>
          <cx:pt idx="3333">2.8251809300657129</cx:pt>
          <cx:pt idx="3334">5.0499239216241065</cx:pt>
          <cx:pt idx="3335">6.0033852037205619</cx:pt>
          <cx:pt idx="3336">2.719240787610552</cx:pt>
          <cx:pt idx="3337">2.2954802177898994</cx:pt>
          <cx:pt idx="3338">4.4142830668931374</cx:pt>
          <cx:pt idx="3339">5.3677443489895875</cx:pt>
          <cx:pt idx="3340">4.9439837791689438</cx:pt>
          <cx:pt idx="3341">3.4608217847966838</cx:pt>
          <cx:pt idx="3342">2.8251809300657094</cx:pt>
          <cx:pt idx="3343">3.6727020697070003</cx:pt>
          <cx:pt idx="3344">4.8380436367137847</cx:pt>
          <cx:pt idx="3345">2.5073605027002301</cx:pt>
          <cx:pt idx="3346">6.0033852037205548</cx:pt>
          <cx:pt idx="3347">3.0370612149760277</cx:pt>
          <cx:pt idx="3348">3.6727020697070003</cx:pt>
          <cx:pt idx="3349">0.70637808096247812</cx:pt>
          <cx:pt idx="3350">2.4014203602450674</cx:pt>
          <cx:pt idx="3351">3.6727020697070056</cx:pt>
          <cx:pt idx="3352">2.931121072520865</cx:pt>
          <cx:pt idx="3353">5.4736844914447538</cx:pt>
          <cx:pt idx="3354">2.9311210725208721</cx:pt>
          <cx:pt idx="3355">2.0835999328795705</cx:pt>
          <cx:pt idx="3356">5.1558640640792639</cx:pt>
          <cx:pt idx="3357">4.4142830668931339</cx:pt>
          <cx:pt idx="3358">4.308342924437973</cx:pt>
          <cx:pt idx="3359">5.155864064079271</cx:pt>
          <cx:pt idx="3360">4.520223209348293</cx:pt>
          <cx:pt idx="3361">1.447959078148612</cx:pt>
          <cx:pt idx="3362">6.0033852037205619</cx:pt>
          <cx:pt idx="3363">0.1766773686866682</cx:pt>
          <cx:pt idx="3364">3.4608217847966767</cx:pt>
          <cx:pt idx="3365">2.825180930065704</cx:pt>
          <cx:pt idx="3366">1.3420189356934564</cx:pt>
          <cx:pt idx="3367">3.8845823546173328</cx:pt>
          <cx:pt idx="3368">2.825180930065704</cx:pt>
          <cx:pt idx="3369">3.6727020697070056</cx:pt>
          <cx:pt idx="3370">3.5667619272518412</cx:pt>
          <cx:pt idx="3371">5.6855647763550721</cx:pt>
          <cx:pt idx="3372">2.0835999328795811</cx:pt>
          <cx:pt idx="3373">4.5202232093482895</cx:pt>
          <cx:pt idx="3374">6.0033852037205513</cx:pt>
          <cx:pt idx="3375">5.4736844914447467</cx:pt>
          <cx:pt idx="3376">3.1430013574311921</cx:pt>
          <cx:pt idx="3377">5.8974450612653904</cx:pt>
          <cx:pt idx="3378">4.943983779168942</cx:pt>
          <cx:pt idx="3379">2.1895400753347385</cx:pt>
          <cx:pt idx="3380">2.9311210725208774</cx:pt>
          <cx:pt idx="3381">4.6261633518034628</cx:pt>
          <cx:pt idx="3382">0.81231822341763904</cx:pt>
          <cx:pt idx="3383">4.7321034942586238</cx:pt>
          <cx:pt idx="3384">4.0964626395276476</cx:pt>
          <cx:pt idx="3385">3.9905224970724937</cx:pt>
          <cx:pt idx="3386">3.7786422121621719</cx:pt>
          <cx:pt idx="3387">2.719240787610552</cx:pt>
          <cx:pt idx="3388">3.8845823546173328</cx:pt>
          <cx:pt idx="3389">4.202402781982812</cx:pt>
          <cx:pt idx="3390">3.460821784796682</cx:pt>
          <cx:pt idx="3391">2.2954802177898994</cx:pt>
          <cx:pt idx="3392">3.4608217847966802</cx:pt>
          <cx:pt idx="3393">4.943983779168942</cx:pt>
          <cx:pt idx="3394">4.838043636713774</cx:pt>
          <cx:pt idx="3395">4.0964626395276511</cx:pt>
          <cx:pt idx="3396">4.0964626395276511</cx:pt>
          <cx:pt idx="3397">3.9905224970724902</cx:pt>
          <cx:pt idx="3398">6.744966200906692</cx:pt>
          <cx:pt idx="3399">4.9439837791689367</cx:pt>
          <cx:pt idx="3400">5.4736844914447538</cx:pt>
          <cx:pt idx="3401">3.6727020697070056</cx:pt>
          <cx:pt idx="3402">3.6727020697070056</cx:pt>
          <cx:pt idx="3403">4.9439837791689385</cx:pt>
          <cx:pt idx="3404">5.791504918810233</cx:pt>
          <cx:pt idx="3405">3.2489414998863619</cx:pt>
          <cx:pt idx="3406">3.1430013574311957</cx:pt>
          <cx:pt idx="3407">3.0370612149760277</cx:pt>
          <cx:pt idx="3408">5.1558640640792657</cx:pt>
          <cx:pt idx="3409">3.4608217847966856</cx:pt>
          <cx:pt idx="3410">4.0964626395276493</cx:pt>
          <cx:pt idx="3411">3.6727020697070056</cx:pt>
          <cx:pt idx="3412">3.2489414998863495</cx:pt>
          <cx:pt idx="3413">3.2489414998863548</cx:pt>
          <cx:pt idx="3414">3.1430013574311939</cx:pt>
          <cx:pt idx="3415">3.037061214976033</cx:pt>
          <cx:pt idx="3416">4.3083429244379694</cx:pt>
          <cx:pt idx="3417">3.2489414998863602</cx:pt>
          <cx:pt idx="3418">2.8251809300657147</cx:pt>
          <cx:pt idx="3419">5.0499239216241065</cx:pt>
          <cx:pt idx="3420">3.1430013574311939</cx:pt>
          <cx:pt idx="3421">1.8717196479692557</cx:pt>
          <cx:pt idx="3422">2.6133006451553893</cx:pt>
          <cx:pt idx="3423">5.0499239216240976</cx:pt>
          <cx:pt idx="3424">3.1430013574311992</cx:pt>
          <cx:pt idx="3425">3.8845823546173275</cx:pt>
          <cx:pt idx="3426">1.8717196479692557</cx:pt>
          <cx:pt idx="3427">3.1430013574311992</cx:pt>
          <cx:pt idx="3428">3.9905224970724902</cx:pt>
          <cx:pt idx="3429">3.9905224970724937</cx:pt>
          <cx:pt idx="3430">1.6598393630589285</cx:pt>
          <cx:pt idx="3431">6.7449662009066884</cx:pt>
          <cx:pt idx="3432">2.8251809300657058</cx:pt>
          <cx:pt idx="3433">3.56676192725185</cx:pt>
          <cx:pt idx="3434">1.2360787932382844</cx:pt>
          <cx:pt idx="3435">4.3083429244379694</cx:pt>
          <cx:pt idx="3436">5.7915049188102383</cx:pt>
          <cx:pt idx="3437">0.70637808096247634</cx:pt>
          <cx:pt idx="3438">3.5667619272518376</cx:pt>
          <cx:pt idx="3439">2.2954802177898994</cx:pt>
          <cx:pt idx="3440">5.3677443489895875</cx:pt>
          <cx:pt idx="3441">4.4142830668931374</cx:pt>
          <cx:pt idx="3442">5.155864064079271</cx:pt>
          <cx:pt idx="3443">3.9905224970724937</cx:pt>
          <cx:pt idx="3444">3.778642212162163</cx:pt>
          <cx:pt idx="3445">3.4608217847966785</cx:pt>
          <cx:pt idx="3446">2.2954802177898976</cx:pt>
          <cx:pt idx="3447">4.202402781982812</cx:pt>
          <cx:pt idx="3448">4.9439837791689438</cx:pt>
          <cx:pt idx="3449">4.9439837791689385</cx:pt>
          <cx:pt idx="3450">4.0964626395276476</cx:pt>
          <cx:pt idx="3451">1.5538992206037712</cx:pt>
          <cx:pt idx="3452">1.5538992206037676</cx:pt>
          <cx:pt idx="3453">3.6727020697070003</cx:pt>
          <cx:pt idx="3454">4.3083429244379783</cx:pt>
          <cx:pt idx="3455">5.1558640640792639</cx:pt>
          <cx:pt idx="3456">3.0370612149760312</cx:pt>
          <cx:pt idx="3457">4.5202232093482948</cx:pt>
          <cx:pt idx="3458">4.7321034942586166</cx:pt>
          <cx:pt idx="3459">3.7786422121621612</cx:pt>
          <cx:pt idx="3460">5.6855647763550685</cx:pt>
          <cx:pt idx="3461">5.2618042065344266</cx:pt>
          <cx:pt idx="3462">2.4014203602450692</cx:pt>
          <cx:pt idx="3463">4.202402781982812</cx:pt>
          <cx:pt idx="3464">3.9905224970724937</cx:pt>
          <cx:pt idx="3465">2.9311210725208703</cx:pt>
          <cx:pt idx="3466">4.6261633518034593</cx:pt>
          <cx:pt idx="3467">5.5796246338999147</cx:pt>
          <cx:pt idx="3468">2.6133006451553875</cx:pt>
          <cx:pt idx="3469">3.4608217847966838</cx:pt>
          <cx:pt idx="3470">1.9776597904244166</cx:pt>
          <cx:pt idx="3471">4.8380436367137829</cx:pt>
          <cx:pt idx="3472">2.2954802177898959</cx:pt>
          <cx:pt idx="3473">4.9439837791689492</cx:pt>
          <cx:pt idx="3474">3.9905224970724937</cx:pt>
          <cx:pt idx="3475">4.2024027819828103</cx:pt>
          <cx:pt idx="3476">2.9311210725208667</cx:pt>
          <cx:pt idx="3477">4.0964626395276493</cx:pt>
          <cx:pt idx="3478">2.7192407876105502</cx:pt>
          <cx:pt idx="3479">5.7915049188102294</cx:pt>
          <cx:pt idx="3480">3.7786422121621648</cx:pt>
          <cx:pt idx="3481">2.5073605027002195</cx:pt>
          <cx:pt idx="3482">3.884582354617331</cx:pt>
          <cx:pt idx="3483">4.2024027819828174</cx:pt>
          <cx:pt idx="3484">3.1430013574312028</cx:pt>
          <cx:pt idx="3485">5.897445061265401</cx:pt>
          <cx:pt idx="3486">3.8845823546173222</cx:pt>
          <cx:pt idx="3487">2.2954802177899047</cx:pt>
          <cx:pt idx="3488">3.6727020697070056</cx:pt>
          <cx:pt idx="3489">2.6133006451553857</cx:pt>
          <cx:pt idx="3490">1.7657795055140859</cx:pt>
          <cx:pt idx="3491">1.9776597904244113</cx:pt>
          <cx:pt idx="3492">4.0964626395276564</cx:pt>
          <cx:pt idx="3493">3.0370612149760401</cx:pt>
          <cx:pt idx="3494">4.3083429244379694</cx:pt>
          <cx:pt idx="3495">5.0499239216240976</cx:pt>
          <cx:pt idx="3496">4.520223209348293</cx:pt>
          <cx:pt idx="3497">3.3548816423415175</cx:pt>
          <cx:pt idx="3498">2.2954802177898994</cx:pt>
          <cx:pt idx="3499">7.0627866282721712</cx:pt>
          <cx:pt idx="3500">3.8845823546173257</cx:pt>
          <cx:pt idx="3501">1.871719647969261</cx:pt>
          <cx:pt idx="3502">3.8845823546173222</cx:pt>
          <cx:pt idx="3503">3.8845823546173257</cx:pt>
          <cx:pt idx="3504">4.7321034942586202</cx:pt>
          <cx:pt idx="3505">3.0370612149760312</cx:pt>
          <cx:pt idx="3506">5.3677443489895929</cx:pt>
          <cx:pt idx="3507">1.5538992206037747</cx:pt>
          <cx:pt idx="3508">8.2281281952789413</cx:pt>
          <cx:pt idx="3509">3.1430013574311939</cx:pt>
          <cx:pt idx="3510">2.613300645155384</cx:pt>
          <cx:pt idx="3511">4.7321034942586131</cx:pt>
          <cx:pt idx="3512">2.9311210725208738</cx:pt>
          <cx:pt idx="3513">1.6598393630589339</cx:pt>
          <cx:pt idx="3514">3.0370612149760312</cx:pt>
          <cx:pt idx="3515">3.8845823546173328</cx:pt>
          <cx:pt idx="3516">0.60043793850731897</cx:pt>
          <cx:pt idx="3517">3.460821784796682</cx:pt>
          <cx:pt idx="3518">4.5202232093483001</cx:pt>
          <cx:pt idx="3519">4.2024027819828085</cx:pt>
          <cx:pt idx="3520">4.0964626395276564</cx:pt>
          <cx:pt idx="3521">3.1430013574311939</cx:pt>
          <cx:pt idx="3522">2.6133006451553875</cx:pt>
          <cx:pt idx="3523">2.9311210725208738</cx:pt>
          <cx:pt idx="3524">6.3212056310860412</cx:pt>
          <cx:pt idx="3525">3.8845823546173328</cx:pt>
          <cx:pt idx="3526">3.3548816423415211</cx:pt>
          <cx:pt idx="3527">3.9905224970724866</cx:pt>
          <cx:pt idx="3528">1.1301386507831235</cx:pt>
          <cx:pt idx="3529">4.0964626395276476</cx:pt>
          <cx:pt idx="3530">3.9905224970724902</cx:pt>
          <cx:pt idx="3531">5.0499239216241065</cx:pt>
          <cx:pt idx="3532">2.6133006451553804</cx:pt>
          <cx:pt idx="3533">3.0370612149760383</cx:pt>
          <cx:pt idx="3534">3.9905224970724884</cx:pt>
          <cx:pt idx="3535">4.0964626395276511</cx:pt>
          <cx:pt idx="3536">3.4608217847966891</cx:pt>
          <cx:pt idx="3537">3.9905224970724866</cx:pt>
          <cx:pt idx="3538">2.9311210725208703</cx:pt>
          <cx:pt idx="3539">4.4142830668931303</cx:pt>
          <cx:pt idx="3540">1.9776597904244149</cx:pt>
          <cx:pt idx="3541">3.4608217847966785</cx:pt>
          <cx:pt idx="3542">3.3548816423415193</cx:pt>
          <cx:pt idx="3543">2.4014203602450586</cx:pt>
          <cx:pt idx="3544">3.8845823546173275</cx:pt>
          <cx:pt idx="3545">3.9905224970724937</cx:pt>
          <cx:pt idx="3546">3.8845823546173257</cx:pt>
          <cx:pt idx="3547">3.2489414998863531</cx:pt>
          <cx:pt idx="3548">4.0964626395276547</cx:pt>
          <cx:pt idx="3549">1.4479590781486014</cx:pt>
          <cx:pt idx="3550">4.0964626395276511</cx:pt>
          <cx:pt idx="3551">2.9311210725208703</cx:pt>
          <cx:pt idx="3552">5.6855647763550685</cx:pt>
          <cx:pt idx="3553">6.6390260584515275</cx:pt>
          <cx:pt idx="3554">3.2489414998863566</cx:pt>
          <cx:pt idx="3555">1.5538992206037801</cx:pt>
          <cx:pt idx="3556">4.943983779168942</cx:pt>
          <cx:pt idx="3557">3.6727020697070056</cx:pt>
          <cx:pt idx="3558">4.2024027819828103</cx:pt>
          <cx:pt idx="3559">3.7786422121621612</cx:pt>
          <cx:pt idx="3560">3.6727020697070056</cx:pt>
          <cx:pt idx="3561">4.4142830668931392</cx:pt>
          <cx:pt idx="3562">2.0835999328795864</cx:pt>
          <cx:pt idx="3563">2.1895400753347385</cx:pt>
          <cx:pt idx="3564">3.5667619272518376</cx:pt>
          <cx:pt idx="3565">2.8251809300657111</cx:pt>
          <cx:pt idx="3566">1.024198508327961</cx:pt>
          <cx:pt idx="3567">4.3083429244379783</cx:pt>
          <cx:pt idx="3568">3.460821784796682</cx:pt>
          <cx:pt idx="3569">3.8845823546173275</cx:pt>
          <cx:pt idx="3570">2.825180930065704</cx:pt>
          <cx:pt idx="3571">4.2024027819828085</cx:pt>
          <cx:pt idx="3572">2.2954802177898976</cx:pt>
          <cx:pt idx="3573">4.0964626395276493</cx:pt>
          <cx:pt idx="3574">3.1430013574311939</cx:pt>
          <cx:pt idx="3575">3.5667619272518394</cx:pt>
          <cx:pt idx="3576">2.8251809300657058</cx:pt>
          <cx:pt idx="3577">2.719240787610552</cx:pt>
          <cx:pt idx="3578">1.5538992206037712</cx:pt>
          <cx:pt idx="3579">1.9776597904244095</cx:pt>
          <cx:pt idx="3580">3.3548816423415175</cx:pt>
          <cx:pt idx="3581">3.2489414998863566</cx:pt>
          <cx:pt idx="3582">2.6133006451553875</cx:pt>
          <cx:pt idx="3583">4.8380436367137811</cx:pt>
          <cx:pt idx="3584">2.6133006451553946</cx:pt>
          <cx:pt idx="3585">2.8251809300657094</cx:pt>
          <cx:pt idx="3586">4.0964626395276564</cx:pt>
          <cx:pt idx="3587">3.0370612149760277</cx:pt>
          <cx:pt idx="3588">4.732103494258622</cx:pt>
          <cx:pt idx="3589">2.507360502700223</cx:pt>
          <cx:pt idx="3590">1.6598393630589321</cx:pt>
          <cx:pt idx="3591">1.9776597904244184</cx:pt>
          <cx:pt idx="3592">3.3548816423415175</cx:pt>
          <cx:pt idx="3593">4.3083429244379694</cx:pt>
          <cx:pt idx="3594">4.2024027819828103</cx:pt>
          <cx:pt idx="3595">4.8380436367137847</cx:pt>
          <cx:pt idx="3596">2.5073605027002195</cx:pt>
          <cx:pt idx="3597">3.3548816423415175</cx:pt>
          <cx:pt idx="3598">3.7786422121621683</cx:pt>
          <cx:pt idx="3599">6.4271457735412021</cx:pt>
          <cx:pt idx="3600">4.0964626395276476</cx:pt>
          <cx:pt idx="3601">2.5073605027002248</cx:pt>
          <cx:pt idx="3602">2.7192407876105484</cx:pt>
          <cx:pt idx="3603">2.5073605027002284</cx:pt>
          <cx:pt idx="3604">2.9311210725208774</cx:pt>
          <cx:pt idx="3605">2.2954802177898994</cx:pt>
          <cx:pt idx="3606">2.931121072520865</cx:pt>
          <cx:pt idx="3607">6.4271457735411968</cx:pt>
          <cx:pt idx="3608">2.9311210725208703</cx:pt>
          <cx:pt idx="3609">1.9776597904244166</cx:pt>
          <cx:pt idx="3610">6.1093253461757211</cx:pt>
          <cx:pt idx="3611">3.1430013574311939</cx:pt>
          <cx:pt idx="3612">4.202402781982812</cx:pt>
          <cx:pt idx="3613">3.1430013574311939</cx:pt>
          <cx:pt idx="3614">2.7192407876105484</cx:pt>
          <cx:pt idx="3615">4.2024027819828085</cx:pt>
          <cx:pt idx="3616">5.4736844914447573</cx:pt>
          <cx:pt idx="3617">3.6727020697070074</cx:pt>
          <cx:pt idx="3618">1.130138650783127</cx:pt>
          <cx:pt idx="3619">3.0370612149760383</cx:pt>
          <cx:pt idx="3620">3.1430013574311992</cx:pt>
          <cx:pt idx="3621">2.1895400753347438</cx:pt>
          <cx:pt idx="3622">2.6133006451553875</cx:pt>
          <cx:pt idx="3623">3.2489414998863548</cx:pt>
          <cx:pt idx="3624">3.0370612149760294</cx:pt>
          <cx:pt idx="3625">3.1430013574311992</cx:pt>
          <cx:pt idx="3626">5.6855647763550792</cx:pt>
          <cx:pt idx="3627">3.2489414998863637</cx:pt>
          <cx:pt idx="3628">2.9311210725208792</cx:pt>
          <cx:pt idx="3629">2.507360502700223</cx:pt>
          <cx:pt idx="3630">3.8845823546173275</cx:pt>
          <cx:pt idx="3631">1.342018935693444</cx:pt>
          <cx:pt idx="3632">6.3212056310860376</cx:pt>
          <cx:pt idx="3633">3.6727020697069985</cx:pt>
          <cx:pt idx="3634">2.9311210725208721</cx:pt>
          <cx:pt idx="3635">3.5667619272518376</cx:pt>
          <cx:pt idx="3636">4.2024027819828174</cx:pt>
          <cx:pt idx="3637">2.6133006451553804</cx:pt>
          <cx:pt idx="3638">4.6261633518034593</cx:pt>
          <cx:pt idx="3639">2.4014203602450603</cx:pt>
          <cx:pt idx="3640">2.4014203602450603</cx:pt>
          <cx:pt idx="3641">2.5073605027002195</cx:pt>
          <cx:pt idx="3642">3.8845823546173275</cx:pt>
          <cx:pt idx="3643">2.2954802177898994</cx:pt>
          <cx:pt idx="3644">1.7657795055140877</cx:pt>
          <cx:pt idx="3645">2.6133006451553822</cx:pt>
          <cx:pt idx="3646">4.2024027819828174</cx:pt>
          <cx:pt idx="3647">3.0370612149760312</cx:pt>
          <cx:pt idx="3648">3.3548816423415211</cx:pt>
          <cx:pt idx="3649">1.2360787932382897</cx:pt>
          <cx:pt idx="3650">2.825180930065704</cx:pt>
          <cx:pt idx="3651">5.3677443489895929</cx:pt>
          <cx:pt idx="3652">3.7786422121621737</cx:pt>
          <cx:pt idx="3653">3.6727020697070039</cx:pt>
          <cx:pt idx="3654">2.2954802177899083</cx:pt>
          <cx:pt idx="3655">2.4014203602450586</cx:pt>
          <cx:pt idx="3656">1.871719647969261</cx:pt>
          <cx:pt idx="3657">4.0964626395276493</cx:pt>
          <cx:pt idx="3658">5.897445061265401</cx:pt>
          <cx:pt idx="3659">1.3420189356934493</cx:pt>
          <cx:pt idx="3660">2.7192407876105555</cx:pt>
          <cx:pt idx="3661">2.8251809300657129</cx:pt>
          <cx:pt idx="3662">4.9439837791689492</cx:pt>
          <cx:pt idx="3663">3.6727020697070092</cx:pt>
          <cx:pt idx="3664">2.2954802177898994</cx:pt>
          <cx:pt idx="3665">2.9311210725208738</cx:pt>
          <cx:pt idx="3666">6.7449662009066884</cx:pt>
          <cx:pt idx="3667">3.5667619272518376</cx:pt>
          <cx:pt idx="3668">2.719240787610552</cx:pt>
          <cx:pt idx="3669">2.5073605027002195</cx:pt>
          <cx:pt idx="3670">2.7192407876105431</cx:pt>
          <cx:pt idx="3671">5.3677443489895929</cx:pt>
          <cx:pt idx="3672">3.4608217847966785</cx:pt>
          <cx:pt idx="3673">2.5073605027002284</cx:pt>
          <cx:pt idx="3674">1.5538992206037765</cx:pt>
          <cx:pt idx="3675">6.1093253461757211</cx:pt>
          <cx:pt idx="3676">3.0370612149760312</cx:pt>
          <cx:pt idx="3677">4.9439837791689438</cx:pt>
          <cx:pt idx="3678">5.8974450612654046</cx:pt>
          <cx:pt idx="3679">2.4014203602450603</cx:pt>
          <cx:pt idx="3680">5.4736844914447556</cx:pt>
          <cx:pt idx="3681">5.4736844914447556</cx:pt>
          <cx:pt idx="3682">3.1430013574311939</cx:pt>
          <cx:pt idx="3683">3.5667619272518429</cx:pt>
          <cx:pt idx="3684">3.0370612149760348</cx:pt>
          <cx:pt idx="3685">2.6133006451553804</cx:pt>
          <cx:pt idx="3686">2.5073605027002213</cx:pt>
          <cx:pt idx="3687">3.9905224970724866</cx:pt>
          <cx:pt idx="3688">3.5667619272518394</cx:pt>
          <cx:pt idx="3689">3.7786422121621612</cx:pt>
          <cx:pt idx="3690">2.8251809300657147</cx:pt>
          <cx:pt idx="3691">5.7915049188102365</cx:pt>
          <cx:pt idx="3692">2.6133006451553893</cx:pt>
          <cx:pt idx="3693">1.7657795055140948</cx:pt>
          <cx:pt idx="3694">6.8509063433618493</cx:pt>
          <cx:pt idx="3695">2.7192407876105431</cx:pt>
          <cx:pt idx="3696">7.0627866282721783</cx:pt>
          <cx:pt idx="3697">5.5796246338999165</cx:pt>
          <cx:pt idx="3698">4.4142830668931374</cx:pt>
          <cx:pt idx="3699">3.7786422121621666</cx:pt>
          <cx:pt idx="3700">3.9905224970724937</cx:pt>
          <cx:pt idx="3701">2.4014203602450603</cx:pt>
          <cx:pt idx="3702">3.5667619272518412</cx:pt>
          <cx:pt idx="3703">4.0964626395276547</cx:pt>
          <cx:pt idx="3704">5.4736844914447502</cx:pt>
          <cx:pt idx="3705">4.8380436367137882</cx:pt>
          <cx:pt idx="3706">4.0964626395276564</cx:pt>
          <cx:pt idx="3707">3.6727020697070003</cx:pt>
          <cx:pt idx="3708">3.1430013574311939</cx:pt>
          <cx:pt idx="3709">3.2489414998863531</cx:pt>
          <cx:pt idx="3710">6.0033852037205548</cx:pt>
          <cx:pt idx="3711">3.4608217847966785</cx:pt>
          <cx:pt idx="3712">2.6133006451553822</cx:pt>
          <cx:pt idx="3713">3.2489414998863619</cx:pt>
          <cx:pt idx="3714">2.9311210725208703</cx:pt>
          <cx:pt idx="3715">3.5667619272518429</cx:pt>
          <cx:pt idx="3716">3.3548816423415229</cx:pt>
          <cx:pt idx="3717">2.4014203602450621</cx:pt>
          <cx:pt idx="3718">3.1430013574311939</cx:pt>
          <cx:pt idx="3719">4.3083429244379783</cx:pt>
          <cx:pt idx="3720">3.7786422121621719</cx:pt>
          <cx:pt idx="3721">3.7786422121621719</cx:pt>
          <cx:pt idx="3722">4.2024027819828085</cx:pt>
          <cx:pt idx="3723">3.7786422121621666</cx:pt>
          <cx:pt idx="3724">2.9311210725208685</cx:pt>
          <cx:pt idx="3725">4.6261633518034646</cx:pt>
          <cx:pt idx="3726">4.6261633518034611</cx:pt>
          <cx:pt idx="3727">4.5202232093482984</cx:pt>
          <cx:pt idx="3728">3.3548816423415211</cx:pt>
          <cx:pt idx="3729">2.9311210725208667</cx:pt>
          <cx:pt idx="3730">6.1093253461757211</cx:pt>
          <cx:pt idx="3731">3.5667619272518412</cx:pt>
          <cx:pt idx="3732">6.0033852037205619</cx:pt>
          <cx:pt idx="3733">3.7786422121621666</cx:pt>
          <cx:pt idx="3734">4.8380436367137829</cx:pt>
          <cx:pt idx="3735">2.1895400753347456</cx:pt>
          <cx:pt idx="3736">6.3212056310860429</cx:pt>
          <cx:pt idx="3737">4.732103494258622</cx:pt>
          <cx:pt idx="3738">6.3212056310860483</cx:pt>
          <cx:pt idx="3739">3.9905224970724884</cx:pt>
          <cx:pt idx="3740">3.8845823546173222</cx:pt>
          <cx:pt idx="3741">6.0033852037205548</cx:pt>
          <cx:pt idx="3742">6.0033852037205602</cx:pt>
          <cx:pt idx="3743">1.236078793238288</cx:pt>
          <cx:pt idx="3744">3.7786422121621666</cx:pt>
          <cx:pt idx="3745">2.9311210725208792</cx:pt>
          <cx:pt idx="3746">3.3548816423415211</cx:pt>
          <cx:pt idx="3747">1.9776597904244149</cx:pt>
          <cx:pt idx="3748">4.202402781982812</cx:pt>
          <cx:pt idx="3749">4.0964626395276547</cx:pt>
          <cx:pt idx="3750">3.3548816423415229</cx:pt>
          <cx:pt idx="3751">2.5073605027002195</cx:pt>
          <cx:pt idx="3752">6.3212056310860447</cx:pt>
          <cx:pt idx="3753">5.0499239216241065</cx:pt>
          <cx:pt idx="3754">3.5667619272518447</cx:pt>
          <cx:pt idx="3755">3.8845823546173222</cx:pt>
          <cx:pt idx="3756">3.9905224970724902</cx:pt>
          <cx:pt idx="3757">5.0499239216240976</cx:pt>
          <cx:pt idx="3758">6.3212056310860358</cx:pt>
          <cx:pt idx="3759">3.2489414998863531</cx:pt>
          <cx:pt idx="3760">4.202402781982812</cx:pt>
          <cx:pt idx="3761">4.3083429244379783</cx:pt>
          <cx:pt idx="3762">4.0964626395276476</cx:pt>
          <cx:pt idx="3763">2.1895400753347456</cx:pt>
          <cx:pt idx="3764">2.7192407876105467</cx:pt>
          <cx:pt idx="3765">1.4479590781486102</cx:pt>
          <cx:pt idx="3766">2.719240787610552</cx:pt>
          <cx:pt idx="3767">4.9439837791689385</cx:pt>
          <cx:pt idx="3768">3.5667619272518376</cx:pt>
          <cx:pt idx="3769">3.0370612149760277</cx:pt>
          <cx:pt idx="3770">4.520223209348293</cx:pt>
          <cx:pt idx="3771">4.7321034942586166</cx:pt>
          <cx:pt idx="3772">4.5202232093482948</cx:pt>
          <cx:pt idx="3773">5.7915049188102365</cx:pt>
          <cx:pt idx="3774">5.0499239216241048</cx:pt>
          <cx:pt idx="3775">4.202402781982812</cx:pt>
          <cx:pt idx="3776">4.7321034942586166</cx:pt>
          <cx:pt idx="3777">2.2954802177898976</cx:pt>
          <cx:pt idx="3778">3.1430013574311939</cx:pt>
          <cx:pt idx="3779">6.2152654886308856</cx:pt>
          <cx:pt idx="3780">3.5667619272518376</cx:pt>
          <cx:pt idx="3781">3.5667619272518412</cx:pt>
          <cx:pt idx="3782">3.4608217847966785</cx:pt>
          <cx:pt idx="3783">2.6133006451553911</cx:pt>
          <cx:pt idx="3784">3.5667619272518429</cx:pt>
          <cx:pt idx="3785">4.5202232093482948</cx:pt>
          <cx:pt idx="3786">4.2024027819828085</cx:pt>
          <cx:pt idx="3787">3.884582354617331</cx:pt>
          <cx:pt idx="3788">0.60043793850731542</cx:pt>
          <cx:pt idx="3789">3.0370612149760277</cx:pt>
          <cx:pt idx="3790">4.6261633518034557</cx:pt>
          <cx:pt idx="3791">3.8845823546173222</cx:pt>
          <cx:pt idx="3792">3.9905224970724884</cx:pt>
          <cx:pt idx="3793">0.60043793850731009</cx:pt>
          <cx:pt idx="3794">3.3548816423415175</cx:pt>
          <cx:pt idx="3795">3.5667619272518412</cx:pt>
          <cx:pt idx="3796">4.9439837791689492</cx:pt>
          <cx:pt idx="3797">5.7915049188102383</cx:pt>
          <cx:pt idx="3798">3.0370612149760312</cx:pt>
          <cx:pt idx="3799">4.8380436367137811</cx:pt>
          <cx:pt idx="3800">4.7321034942586238</cx:pt>
          <cx:pt idx="3801">2.6133006451553911</cx:pt>
          <cx:pt idx="3802">3.8845823546173257</cx:pt>
          <cx:pt idx="3803">2.9311210725208703</cx:pt>
          <cx:pt idx="3804">3.2489414998863566</cx:pt>
          <cx:pt idx="3805">1.4479590781486067</cx:pt>
          <cx:pt idx="3806">2.9311210725208703</cx:pt>
          <cx:pt idx="3807">3.2489414998863602</cx:pt>
          <cx:pt idx="3808">2.8251809300657182</cx:pt>
          <cx:pt idx="3809">4.3083429244379765</cx:pt>
          <cx:pt idx="3810">2.7192407876105502</cx:pt>
          <cx:pt idx="3811">3.7786422121621612</cx:pt>
          <cx:pt idx="3812">3.354881642341514</cx:pt>
          <cx:pt idx="3813">1.3420189356934564</cx:pt>
          <cx:pt idx="3814">1.765779505514093</cx:pt>
          <cx:pt idx="3815">5.1558640640792639</cx:pt>
          <cx:pt idx="3816">6.4271457735412021</cx:pt>
          <cx:pt idx="3817">3.6727020697070039</cx:pt>
          <cx:pt idx="3818">3.0370612149760312</cx:pt>
          <cx:pt idx="3819">5.2618042065344319</cx:pt>
          <cx:pt idx="3820">4.9439837791689456</cx:pt>
          <cx:pt idx="3821">3.6727020697070056</cx:pt>
          <cx:pt idx="3822">4.4142830668931392</cx:pt>
          <cx:pt idx="3823">5.155864064079271</cx:pt>
          <cx:pt idx="3824">3.9905224970724884</cx:pt>
          <cx:pt idx="3825">5.1558640640792675</cx:pt>
          <cx:pt idx="3826">3.2489414998863602</cx:pt>
          <cx:pt idx="3827">3.5667619272518429</cx:pt>
          <cx:pt idx="3828">2.6133006451553875</cx:pt>
          <cx:pt idx="3829">3.5667619272518376</cx:pt>
          <cx:pt idx="3830">3.7786422121621683</cx:pt>
          <cx:pt idx="3831">1.7657795055140948</cx:pt>
          <cx:pt idx="3832">5.1558640640792639</cx:pt>
          <cx:pt idx="3833">1.342018935693444</cx:pt>
          <cx:pt idx="3834">1.0241985083279592</cx:pt>
          <cx:pt idx="3835">6.4271457735412092</cx:pt>
          <cx:pt idx="3836">2.8251809300657094</cx:pt>
          <cx:pt idx="3837">2.2954802177898976</cx:pt>
          <cx:pt idx="3838">4.9439837791689438</cx:pt>
          <cx:pt idx="3839">6.1093253461757193</cx:pt>
          <cx:pt idx="3840">6.2152654886308767</cx:pt>
          <cx:pt idx="3841">2.1895400753347456</cx:pt>
          <cx:pt idx="3842">4.9439837791689385</cx:pt>
          <cx:pt idx="3843">4.9439837791689438</cx:pt>
          <cx:pt idx="3844">4.5202232093482948</cx:pt>
          <cx:pt idx="3845">1.342018935693444</cx:pt>
          <cx:pt idx="3846">1.7657795055140859</cx:pt>
          <cx:pt idx="3847">3.037061214976033</cx:pt>
          <cx:pt idx="3848">3.8845823546173275</cx:pt>
          <cx:pt idx="3849">4.6261633518034628</cx:pt>
          <cx:pt idx="3850">4.6261633518034646</cx:pt>
          <cx:pt idx="3851">4.520223209348293</cx:pt>
          <cx:pt idx="3852">3.6727020697070092</cx:pt>
          <cx:pt idx="3853">3.3548816423415175</cx:pt>
          <cx:pt idx="3854">2.1895400753347474</cx:pt>
          <cx:pt idx="3855">4.838043636713774</cx:pt>
          <cx:pt idx="3856">2.825180930065704</cx:pt>
          <cx:pt idx="3857">4.8380436367137776</cx:pt>
          <cx:pt idx="3858">5.3677443489895964</cx:pt>
          <cx:pt idx="3859">3.8845823546173257</cx:pt>
          <cx:pt idx="3860">3.9905224970724937</cx:pt>
          <cx:pt idx="3861">4.0964626395276493</cx:pt>
          <cx:pt idx="3862">4.9439837791689492</cx:pt>
          <cx:pt idx="3863">2.0835999328795776</cx:pt>
          <cx:pt idx="3864">3.037061214976033</cx:pt>
          <cx:pt idx="3865">5.8974450612653921</cx:pt>
          <cx:pt idx="3866">2.1895400753347474</cx:pt>
          <cx:pt idx="3867">4.7321034942586166</cx:pt>
          <cx:pt idx="3868">2.1895400753347332</cx:pt>
          <cx:pt idx="3869">4.0964626395276511</cx:pt>
          <cx:pt idx="3870">1.4479590781486138</cx:pt>
          <cx:pt idx="3871">3.037061214976033</cx:pt>
          <cx:pt idx="3872">2.507360502700223</cx:pt>
          <cx:pt idx="3873">4.5202232093482984</cx:pt>
          <cx:pt idx="3874">2.8251809300657182</cx:pt>
          <cx:pt idx="3875">2.825180930065704</cx:pt>
          <cx:pt idx="3876">5.7915049188102383</cx:pt>
          <cx:pt idx="3877">6.0033852037205602</cx:pt>
          <cx:pt idx="3878">2.2954802177899012</cx:pt>
          <cx:pt idx="3879">6.9568464858170067</cx:pt>
          <cx:pt idx="3880">3.1430013574311939</cx:pt>
          <cx:pt idx="3881">3.1430013574311921</cx:pt>
          <cx:pt idx="3882">2.9311210725208721</cx:pt>
          <cx:pt idx="3883">2.6133006451553822</cx:pt>
          <cx:pt idx="3884">4.5202232093482984</cx:pt>
          <cx:pt idx="3885">5.5796246338999076</cx:pt>
          <cx:pt idx="3886">3.354881642341514</cx:pt>
          <cx:pt idx="3887">3.2489414998863531</cx:pt>
          <cx:pt idx="3888">0.28261751114183264</cx:pt>
          <cx:pt idx="3889">3.8845823546173275</cx:pt>
          <cx:pt idx="3890">5.5796246338999183</cx:pt>
          <cx:pt idx="3891">3.5667619272518394</cx:pt>
          <cx:pt idx="3892">5.2618042065344319</cx:pt>
          <cx:pt idx="3893">3.9905224970724849</cx:pt>
          <cx:pt idx="3894">3.9905224970724902</cx:pt>
          <cx:pt idx="3895">0.91825836587280529</cx:pt>
          <cx:pt idx="3896">3.8845823546173275</cx:pt>
          <cx:pt idx="3897">3.2489414998863495</cx:pt>
          <cx:pt idx="3898">3.7786422121621666</cx:pt>
          <cx:pt idx="3899">3.8845823546173275</cx:pt>
          <cx:pt idx="3900">4.3083429244379783</cx:pt>
          <cx:pt idx="3901">4.838043636713774</cx:pt>
          <cx:pt idx="3902">6.639026058451531</cx:pt>
          <cx:pt idx="3903">5.4736844914447502</cx:pt>
          <cx:pt idx="3904">3.8845823546173328</cx:pt>
          <cx:pt idx="3905">3.7786422121621719</cx:pt>
          <cx:pt idx="3906">3.3548816423415229</cx:pt>
          <cx:pt idx="3907">4.5202232093482948</cx:pt>
          <cx:pt idx="3908">3.778642212162163</cx:pt>
          <cx:pt idx="3909">3.2489414998863531</cx:pt>
          <cx:pt idx="3910">2.9311210725208738</cx:pt>
          <cx:pt idx="3911">3.6727020697070039</cx:pt>
          <cx:pt idx="3912">3.0370612149760312</cx:pt>
          <cx:pt idx="3913">4.520223209348293</cx:pt>
          <cx:pt idx="3914">3.460821784796682</cx:pt>
          <cx:pt idx="3915">6.0033852037205548</cx:pt>
          <cx:pt idx="3916">3.7786422121621666</cx:pt>
          <cx:pt idx="3917">3.9905224970724884</cx:pt>
          <cx:pt idx="3918">4.9439837791689456</cx:pt>
          <cx:pt idx="3919">3.1430013574311886</cx:pt>
          <cx:pt idx="3920">1.9776597904244095</cx:pt>
          <cx:pt idx="3921">2.4014203602450621</cx:pt>
          <cx:pt idx="3922">1.765779505514093</cx:pt>
          <cx:pt idx="3923">3.8845823546173222</cx:pt>
          <cx:pt idx="3924">4.8380436367137882</cx:pt>
          <cx:pt idx="3925">4.4142830668931321</cx:pt>
          <cx:pt idx="3926">3.4608217847966802</cx:pt>
          <cx:pt idx="3927">5.1558640640792639</cx:pt>
          <cx:pt idx="3928">3.9905224970724937</cx:pt>
          <cx:pt idx="3929">3.0370612149760401</cx:pt>
          <cx:pt idx="3930">3.5667619272518429</cx:pt>
          <cx:pt idx="3931">2.2954802177898994</cx:pt>
          <cx:pt idx="3932">5.3677443489895929</cx:pt>
          <cx:pt idx="3933">3.6727020697070056</cx:pt>
          <cx:pt idx="3934">2.825180930065704</cx:pt>
          <cx:pt idx="3935">1.8717196479692539</cx:pt>
          <cx:pt idx="3936">2.5073605027002284</cx:pt>
          <cx:pt idx="3937">3.354881642341514</cx:pt>
          <cx:pt idx="3938">3.0370612149760312</cx:pt>
          <cx:pt idx="3939">3.8845823546173257</cx:pt>
          <cx:pt idx="3940">2.7192407876105449</cx:pt>
          <cx:pt idx="3941">2.8251809300657058</cx:pt>
          <cx:pt idx="3942">3.037061214976033</cx:pt>
          <cx:pt idx="3943">3.1430013574311939</cx:pt>
          <cx:pt idx="3944">2.9311210725208721</cx:pt>
          <cx:pt idx="3945">4.0964626395276493</cx:pt>
          <cx:pt idx="3946">2.5073605027002248</cx:pt>
          <cx:pt idx="3947">1.8717196479692486</cx:pt>
          <cx:pt idx="3948">5.7915049188102312</cx:pt>
          <cx:pt idx="3949">3.8845823546173275</cx:pt>
          <cx:pt idx="3950">3.0370612149760348</cx:pt>
          <cx:pt idx="3951">4.8380436367137811</cx:pt>
          <cx:pt idx="3952">2.1895400753347332</cx:pt>
          <cx:pt idx="3953">3.5667619272518376</cx:pt>
          <cx:pt idx="3954">3.7786422121621648</cx:pt>
          <cx:pt idx="3955">1.9776597904244095</cx:pt>
          <cx:pt idx="3956">3.0370612149760312</cx:pt>
          <cx:pt idx="3957">6.3212056310860429</cx:pt>
          <cx:pt idx="3958">1.3420189356934387</cx:pt>
          <cx:pt idx="3959">2.613300645155384</cx:pt>
          <cx:pt idx="3960">2.4014203602450621</cx:pt>
          <cx:pt idx="3961">3.9905224970724884</cx:pt>
          <cx:pt idx="3962">3.0370612149760277</cx:pt>
          <cx:pt idx="3963">2.7192407876105431</cx:pt>
          <cx:pt idx="3964">0.1766773686866682</cx:pt>
          <cx:pt idx="3965">2.613300645155384</cx:pt>
          <cx:pt idx="3966">3.3548816423415193</cx:pt>
          <cx:pt idx="3967">5.2618042065344266</cx:pt>
          <cx:pt idx="3968">2.9311210725208738</cx:pt>
          <cx:pt idx="3969">3.9905224970724884</cx:pt>
          <cx:pt idx="3970">3.3548816423415229</cx:pt>
          <cx:pt idx="3971">5.2618042065344319</cx:pt>
          <cx:pt idx="3972">4.7321034942586131</cx:pt>
          <cx:pt idx="3973">2.7192407876105555</cx:pt>
          <cx:pt idx="3974">4.3083429244379765</cx:pt>
          <cx:pt idx="3975">2.0835999328795705</cx:pt>
          <cx:pt idx="3976">3.5667619272518376</cx:pt>
          <cx:pt idx="3977">3.9905224970724937</cx:pt>
          <cx:pt idx="3978">3.0370612149760312</cx:pt>
          <cx:pt idx="3979">3.0370612149760348</cx:pt>
          <cx:pt idx="3980">4.2024027819828174</cx:pt>
          <cx:pt idx="3981">5.0499239216240976</cx:pt>
          <cx:pt idx="3982">3.2489414998863548</cx:pt>
          <cx:pt idx="3983">3.1430013574311921</cx:pt>
          <cx:pt idx="3984">2.4014203602450657</cx:pt>
          <cx:pt idx="3985">5.7915049188102383</cx:pt>
          <cx:pt idx="3986">2.4014203602450603</cx:pt>
          <cx:pt idx="3987">2.4014203602450657</cx:pt>
          <cx:pt idx="3988">1.5538992206037712</cx:pt>
          <cx:pt idx="3989">4.0964626395276547</cx:pt>
          <cx:pt idx="3990">3.3548816423415229</cx:pt>
          <cx:pt idx="3991">3.6727020697070003</cx:pt>
          <cx:pt idx="3992">5.5796246338999094</cx:pt>
          <cx:pt idx="3993">7.2746669131825037</cx:pt>
          <cx:pt idx="3994">1.0241985083279628</cx:pt>
          <cx:pt idx="3995">4.0964626395276476</cx:pt>
          <cx:pt idx="3996">1.8717196479692486</cx:pt>
          <cx:pt idx="3997">4.4142830668931339</cx:pt>
          <cx:pt idx="3998">1.2360787932382862</cx:pt>
          <cx:pt idx="3999">3.5667619272518429</cx:pt>
          <cx:pt idx="4000">3.6727020697070074</cx:pt>
          <cx:pt idx="4001">3.460821784796682</cx:pt>
          <cx:pt idx="4002">2.8251809300657129</cx:pt>
          <cx:pt idx="4003">2.507360502700223</cx:pt>
          <cx:pt idx="4004">3.460821784796682</cx:pt>
          <cx:pt idx="4005">3.5667619272518412</cx:pt>
          <cx:pt idx="4006">3.0370612149760348</cx:pt>
          <cx:pt idx="4007">3.4608217847966785</cx:pt>
          <cx:pt idx="4008">2.0835999328795758</cx:pt>
          <cx:pt idx="4009">4.732103494258622</cx:pt>
          <cx:pt idx="4010">2.825180930065704</cx:pt>
          <cx:pt idx="4011">4.943983779168942</cx:pt>
          <cx:pt idx="4012">4.414283066893141</cx:pt>
          <cx:pt idx="4013">2.2954802177898941</cx:pt>
          <cx:pt idx="4014">4.414283066893141</cx:pt>
          <cx:pt idx="4015">3.1430013574311921</cx:pt>
          <cx:pt idx="4016">3.0370612149760401</cx:pt>
          <cx:pt idx="4017">2.1895400753347438</cx:pt>
          <cx:pt idx="4018">4.4142830668931268</cx:pt>
          <cx:pt idx="4019">5.2618042065344248</cx:pt>
          <cx:pt idx="4020">0.70637808096247812</cx:pt>
          <cx:pt idx="4021">6.2152654886308767</cx:pt>
          <cx:pt idx="4022">1.7657795055141001</cx:pt>
          <cx:pt idx="4023">4.520223209348293</cx:pt>
          <cx:pt idx="4024">3.5667619272518447</cx:pt>
          <cx:pt idx="4025">2.6133006451553946</cx:pt>
          <cx:pt idx="4026">6.744966200906692</cx:pt>
          <cx:pt idx="4027">1.024198508327961</cx:pt>
          <cx:pt idx="4028">5.5796246338999076</cx:pt>
          <cx:pt idx="4029">2.613300645155384</cx:pt>
          <cx:pt idx="4030">3.5667619272518429</cx:pt>
          <cx:pt idx="4031">4.308342924437973</cx:pt>
          <cx:pt idx="4032">1.9776597904244095</cx:pt>
          <cx:pt idx="4033">4.5202232093482984</cx:pt>
          <cx:pt idx="4034">4.3083429244379712</cx:pt>
          <cx:pt idx="4035">2.8251809300657182</cx:pt>
          <cx:pt idx="4036">2.401420360245071</cx:pt>
          <cx:pt idx="4037">5.6855647763550774</cx:pt>
          <cx:pt idx="4038">2.5073605027002195</cx:pt>
          <cx:pt idx="4039">4.0964626395276511</cx:pt>
          <cx:pt idx="4040">4.7321034942586149</cx:pt>
          <cx:pt idx="4041">3.9905224970724884</cx:pt>
          <cx:pt idx="4042">3.56676192725185</cx:pt>
          <cx:pt idx="4043">4.0964626395276422</cx:pt>
          <cx:pt idx="4044">2.4014203602450674</cx:pt>
          <cx:pt idx="4045">1.9776597904244202</cx:pt>
          <cx:pt idx="4046">4.7321034942586149</cx:pt>
          <cx:pt idx="4047">0.91825836587279996</cx:pt>
          <cx:pt idx="4048">3.7786422121621666</cx:pt>
          <cx:pt idx="4049">4.9439837791689367</cx:pt>
          <cx:pt idx="4050">3.1430013574311992</cx:pt>
          <cx:pt idx="4051">3.4608217847966838</cx:pt>
          <cx:pt idx="4052">3.6727020697070003</cx:pt>
          <cx:pt idx="4053">7.6984274830031465</cx:pt>
          <cx:pt idx="4054">5.6855647763550774</cx:pt>
          <cx:pt idx="4055">2.8251809300657094</cx:pt>
          <cx:pt idx="4056">4.9439837791689492</cx:pt>
          <cx:pt idx="4057">4.5202232093482948</cx:pt>
          <cx:pt idx="4058">6.639026058451531</cx:pt>
          <cx:pt idx="4059">3.0370612149760294</cx:pt>
          <cx:pt idx="4060">5.4736844914447538</cx:pt>
          <cx:pt idx="4061">3.6727020697070056</cx:pt>
          <cx:pt idx="4062">1.7657795055140895</cx:pt>
          <cx:pt idx="4063">1.8717196479692646</cx:pt>
          <cx:pt idx="4064">2.6133006451553822</cx:pt>
          <cx:pt idx="4065">2.0835999328795776</cx:pt>
          <cx:pt idx="4066">2.8251809300657094</cx:pt>
          <cx:pt idx="4067">3.2489414998863602</cx:pt>
          <cx:pt idx="4068">2.7192407876105449</cx:pt>
          <cx:pt idx="4069">3.7786422121621612</cx:pt>
          <cx:pt idx="4070">4.8380436367137776</cx:pt>
          <cx:pt idx="4071">3.0370612149760294</cx:pt>
          <cx:pt idx="4072">2.0835999328795758</cx:pt>
          <cx:pt idx="4073">1.2360787932382808</cx:pt>
          <cx:pt idx="4074">3.8845823546173275</cx:pt>
          <cx:pt idx="4075">1.7657795055140966</cx:pt>
          <cx:pt idx="4076">2.8251809300657182</cx:pt>
          <cx:pt idx="4077">3.7786422121621648</cx:pt>
          <cx:pt idx="4078">2.5073605027002213</cx:pt>
          <cx:pt idx="4079">3.9905224970724937</cx:pt>
          <cx:pt idx="4080">3.1430013574311939</cx:pt>
          <cx:pt idx="4081">0.70637808096248522</cx:pt>
          <cx:pt idx="4082">4.9439837791689438</cx:pt>
          <cx:pt idx="4083">5.5796246338999165</cx:pt>
          <cx:pt idx="4084">3.5667619272518376</cx:pt>
          <cx:pt idx="4085">4.7321034942586149</cx:pt>
          <cx:pt idx="4086">3.3548816423415211</cx:pt>
          <cx:pt idx="4087">6.8509063433618529</cx:pt>
          <cx:pt idx="4088">1.342018935693444</cx:pt>
          <cx:pt idx="4089">3.3548816423415229</cx:pt>
          <cx:pt idx="4090">2.8251809300657182</cx:pt>
          <cx:pt idx="4091">2.7192407876105502</cx:pt>
          <cx:pt idx="4092">3.9905224970724884</cx:pt>
          <cx:pt idx="4093">5.6855647763550721</cx:pt>
          <cx:pt idx="4094">5.3677443489895893</cx:pt>
          <cx:pt idx="4095">7.2746669131824966</cx:pt>
          <cx:pt idx="4096">3.2489414998863531</cx:pt>
          <cx:pt idx="4097">2.4014203602450692</cx:pt>
          <cx:pt idx="4098">3.5667619272518376</cx:pt>
          <cx:pt idx="4099">4.3083429244379694</cx:pt>
          <cx:pt idx="4100">3.4608217847966767</cx:pt>
          <cx:pt idx="4101">0.81231822341764259</cx:pt>
          <cx:pt idx="4102">5.3677443489895875</cx:pt>
          <cx:pt idx="4103">2.0835999328795829</cx:pt>
          <cx:pt idx="4104">3.3548816423415229</cx:pt>
          <cx:pt idx="4105">3.2489414998863602</cx:pt>
          <cx:pt idx="4106">1.4479590781486102</cx:pt>
          <cx:pt idx="4107">1.024198508327961</cx:pt>
          <cx:pt idx="4108">3.1430013574311992</cx:pt>
          <cx:pt idx="4109">3.037061214976033</cx:pt>
          <cx:pt idx="4110">2.2954802177898976</cx:pt>
          <cx:pt idx="4111">5.6855647763550738</cx:pt>
          <cx:pt idx="4112">3.4608217847966802</cx:pt>
          <cx:pt idx="4113">3.2489414998863548</cx:pt>
          <cx:pt idx="4114">5.7915049188102365</cx:pt>
          <cx:pt idx="4115">2.8251809300657182</cx:pt>
          <cx:pt idx="4116">3.2489414998863602</cx:pt>
          <cx:pt idx="4117">4.7321034942586202</cx:pt>
          <cx:pt idx="4118">2.4014203602450728</cx:pt>
          <cx:pt idx="4119">2.7192407876105502</cx:pt>
          <cx:pt idx="4120">5.7915049188102312</cx:pt>
          <cx:pt idx="4121">2.719240787610552</cx:pt>
          <cx:pt idx="4122">3.1430013574311939</cx:pt>
          <cx:pt idx="4123">2.5073605027002213</cx:pt>
          <cx:pt idx="4124">5.1558640640792675</cx:pt>
          <cx:pt idx="4125">3.5667619272518447</cx:pt>
          <cx:pt idx="4126">2.0835999328795758</cx:pt>
          <cx:pt idx="4127">2.4014203602450621</cx:pt>
          <cx:pt idx="4128">3.2489414998863619</cx:pt>
          <cx:pt idx="4129">3.2489414998863495</cx:pt>
          <cx:pt idx="4130">3.3548816423415175</cx:pt>
          <cx:pt idx="4131">2.2954802177898994</cx:pt>
          <cx:pt idx="4132">2.8251809300657111</cx:pt>
          <cx:pt idx="4133">3.8845823546173275</cx:pt>
          <cx:pt idx="4134">3.6727020697070039</cx:pt>
          <cx:pt idx="4135">6.4271457735411968</cx:pt>
          <cx:pt idx="4136">2.7192407876105431</cx:pt>
          <cx:pt idx="4137">2.6133006451553893</cx:pt>
          <cx:pt idx="4138">5.7915049188102365</cx:pt>
          <cx:pt idx="4139">2.9311210725208703</cx:pt>
          <cx:pt idx="4140">1.6598393630589285</cx:pt>
          <cx:pt idx="4141">3.0370612149760312</cx:pt>
          <cx:pt idx="4142">1.7657795055141001</cx:pt>
          <cx:pt idx="4143">3.354881642341514</cx:pt>
          <cx:pt idx="4144">4.8380436367137811</cx:pt>
          <cx:pt idx="4145">3.1430013574311939</cx:pt>
          <cx:pt idx="4146">4.5202232093483001</cx:pt>
          <cx:pt idx="4147">5.0499239216240976</cx:pt>
          <cx:pt idx="4148">2.7192407876105431</cx:pt>
          <cx:pt idx="4149">6.533085915996363</cx:pt>
          <cx:pt idx="4150">4.6261633518034593</cx:pt>
          <cx:pt idx="4151">4.7321034942586149</cx:pt>
          <cx:pt idx="4152">3.2489414998863637</cx:pt>
          <cx:pt idx="4153">2.1895400753347403</cx:pt>
          <cx:pt idx="4154">2.2954802177898994</cx:pt>
          <cx:pt idx="4155">3.4608217847966767</cx:pt>
          <cx:pt idx="4156">6.4271457735411968</cx:pt>
          <cx:pt idx="4157">1.871719647969261</cx:pt>
          <cx:pt idx="4158">3.2489414998863566</cx:pt>
          <cx:pt idx="4159">3.2489414998863602</cx:pt>
          <cx:pt idx="4160">5.2618042065344266</cx:pt>
          <cx:pt idx="4161">2.8251809300657094</cx:pt>
          <cx:pt idx="4162">4.4142830668931374</cx:pt>
          <cx:pt idx="4163">4.6261633518034539</cx:pt>
          <cx:pt idx="4164">3.8845823546173275</cx:pt>
          <cx:pt idx="4165">1.4479590781486138</cx:pt>
          <cx:pt idx="4166">3.0370612149760277</cx:pt>
          <cx:pt idx="4167">2.7192407876105484</cx:pt>
          <cx:pt idx="4168">2.7192407876105431</cx:pt>
          <cx:pt idx="4169">4.5202232093482984</cx:pt>
          <cx:pt idx="4170">5.3677443489895875</cx:pt>
          <cx:pt idx="4171">5.1558640640792586</cx:pt>
          <cx:pt idx="4172">5.7915049188102437</cx:pt>
          <cx:pt idx="4173">5.6855647763550774</cx:pt>
          <cx:pt idx="4174">4.202402781982812</cx:pt>
          <cx:pt idx="4175">4.9439837791689438</cx:pt>
          <cx:pt idx="4176">1.7657795055140948</cx:pt>
          <cx:pt idx="4177">2.1895400753347385</cx:pt>
          <cx:pt idx="4178">3.2489414998863619</cx:pt>
          <cx:pt idx="4179">2.1895400753347367</cx:pt>
          <cx:pt idx="4180">3.6727020697070003</cx:pt>
          <cx:pt idx="4181">4.7321034942586238</cx:pt>
          <cx:pt idx="4182">2.8251809300657094</cx:pt>
          <cx:pt idx="4183">1.8717196479692646</cx:pt>
          <cx:pt idx="4184">3.4608217847966767</cx:pt>
          <cx:pt idx="4185">2.9311210725208721</cx:pt>
          <cx:pt idx="4186">5.0499239216241083</cx:pt>
          <cx:pt idx="4187">1.3420189356934493</cx:pt>
          <cx:pt idx="4188">2.7192407876105555</cx:pt>
          <cx:pt idx="4189">2.401420360245071</cx:pt>
          <cx:pt idx="4190">2.6133006451553857</cx:pt>
          <cx:pt idx="4191">6.0033852037205619</cx:pt>
          <cx:pt idx="4192">3.4608217847966785</cx:pt>
          <cx:pt idx="4193">4.3083429244379712</cx:pt>
          <cx:pt idx="4194">1.9776597904244149</cx:pt>
          <cx:pt idx="4195">2.2954802177899083</cx:pt>
          <cx:pt idx="4196">4.8380436367137829</cx:pt>
          <cx:pt idx="4197">3.7786422121621648</cx:pt>
          <cx:pt idx="4198">6.0033852037205531</cx:pt>
          <cx:pt idx="4199">2.0835999328795758</cx:pt>
          <cx:pt idx="4200">1.871719647969261</cx:pt>
          <cx:pt idx="4201">1.7657795055140895</cx:pt>
          <cx:pt idx="4202">4.7321034942586238</cx:pt>
          <cx:pt idx="4203">4.4142830668931321</cx:pt>
          <cx:pt idx="4204">3.4608217847966838</cx:pt>
          <cx:pt idx="4205">3.0370612149760294</cx:pt>
          <cx:pt idx="4206">2.9311210725208703</cx:pt>
          <cx:pt idx="4207">3.4608217847966767</cx:pt>
          <cx:pt idx="4208">4.3083429244379765</cx:pt>
          <cx:pt idx="4209">4.6261633518034539</cx:pt>
          <cx:pt idx="4210">6.7449662009066884</cx:pt>
          <cx:pt idx="4211">6.2152654886308873</cx:pt>
          <cx:pt idx="4212">1.0241985083279663</cx:pt>
          <cx:pt idx="4213">5.6855647763550827</cx:pt>
          <cx:pt idx="4214">3.6727020697070056</cx:pt>
          <cx:pt idx="4215">5.6855647763550774</cx:pt>
          <cx:pt idx="4216">4.8380436367137811</cx:pt>
          <cx:pt idx="4217">3.4608217847966785</cx:pt>
          <cx:pt idx="4218">1.5538992206037801</cx:pt>
          <cx:pt idx="4219">4.3083429244379694</cx:pt>
          <cx:pt idx="4220">3.0370612149760401</cx:pt>
          <cx:pt idx="4221">1.9776597904244255</cx:pt>
          <cx:pt idx="4222">1.4479590781486138</cx:pt>
          <cx:pt idx="4223">3.6727020697069985</cx:pt>
          <cx:pt idx="4224">2.8251809300657111</cx:pt>
          <cx:pt idx="4225">4.8380436367137776</cx:pt>
          <cx:pt idx="4226">3.8845823546173222</cx:pt>
          <cx:pt idx="4227">4.6261633518034539</cx:pt>
          <cx:pt idx="4228">1.5538992206037676</cx:pt>
          <cx:pt idx="4229">3.3548816423415229</cx:pt>
          <cx:pt idx="4230">2.719240787610552</cx:pt>
          <cx:pt idx="4231">2.0835999328795776</cx:pt>
          <cx:pt idx="4232">4.6261633518034593</cx:pt>
          <cx:pt idx="4233">4.5202232093482984</cx:pt>
          <cx:pt idx="4234">7.1687267707273286</cx:pt>
          <cx:pt idx="4235">1.2360787932382862</cx:pt>
          <cx:pt idx="4236">2.9311210725208792</cx:pt>
          <cx:pt idx="4237">1.130138650783127</cx:pt>
          <cx:pt idx="4238">3.3548816423415158</cx:pt>
          <cx:pt idx="4239">2.8251809300657147</cx:pt>
          <cx:pt idx="4240">1.9776597904244237</cx:pt>
          <cx:pt idx="4241">4.3083429244379694</cx:pt>
          <cx:pt idx="4242">2.6133006451553946</cx:pt>
          <cx:pt idx="4243">2.1895400753347438</cx:pt>
          <cx:pt idx="4244">4.0964626395276511</cx:pt>
          <cx:pt idx="4245">3.5667619272518376</cx:pt>
          <cx:pt idx="4246">1.9776597904244237</cx:pt>
          <cx:pt idx="4247">2.2954802177898976</cx:pt>
          <cx:pt idx="4248">1.7657795055140948</cx:pt>
          <cx:pt idx="4249">1.2360787932382862</cx:pt>
          <cx:pt idx="4250">4.6261633518034539</cx:pt>
          <cx:pt idx="4251">2.4014203602450603</cx:pt>
          <cx:pt idx="4252">2.9311210725208667</cx:pt>
          <cx:pt idx="4253">3.0370612149760383</cx:pt>
          <cx:pt idx="4254">4.7321034942586238</cx:pt>
          <cx:pt idx="4255">3.7786422121621666</cx:pt>
          <cx:pt idx="4256">4.308342924437973</cx:pt>
          <cx:pt idx="4257">3.7786422121621683</cx:pt>
          <cx:pt idx="4258">3.8845823546173275</cx:pt>
          <cx:pt idx="4259">4.8380436367137829</cx:pt>
          <cx:pt idx="4260">3.5667619272518465</cx:pt>
          <cx:pt idx="4261">3.0370612149760277</cx:pt>
          <cx:pt idx="4262">5.8974450612653975</cx:pt>
          <cx:pt idx="4263">6.0033852037205655</cx:pt>
          <cx:pt idx="4264">3.5667619272518394</cx:pt>
          <cx:pt idx="4265">2.825180930065704</cx:pt>
          <cx:pt idx="4266">4.6261633518034593</cx:pt>
          <cx:pt idx="4267">2.1895400753347385</cx:pt>
          <cx:pt idx="4268">4.0964626395276564</cx:pt>
          <cx:pt idx="4269">3.9905224970724884</cx:pt>
          <cx:pt idx="4270">3.2489414998863619</cx:pt>
          <cx:pt idx="4271">3.8845823546173275</cx:pt>
          <cx:pt idx="4272">3.4608217847966785</cx:pt>
          <cx:pt idx="4273">4.5202232093482984</cx:pt>
          <cx:pt idx="4274">3.9905224970724884</cx:pt>
          <cx:pt idx="4275">3.7786422121621612</cx:pt>
          <cx:pt idx="4276">6.3212056310860483</cx:pt>
          <cx:pt idx="4277">3.9905224970724902</cx:pt>
          <cx:pt idx="4278">5.6855647763550827</cx:pt>
          <cx:pt idx="4279">3.7786422121621648</cx:pt>
          <cx:pt idx="4280">3.6727020697070056</cx:pt>
          <cx:pt idx="4281">4.5202232093482948</cx:pt>
          <cx:pt idx="4282">4.8380436367137847</cx:pt>
          <cx:pt idx="4283">5.0499239216241065</cx:pt>
          <cx:pt idx="4284">3.6727020697070003</cx:pt>
          <cx:pt idx="4285">2.0835999328795776</cx:pt>
          <cx:pt idx="4286">4.202402781982812</cx:pt>
          <cx:pt idx="4287">3.2489414998863566</cx:pt>
          <cx:pt idx="4288">5.1558640640792675</cx:pt>
          <cx:pt idx="4289">3.9905224970724831</cx:pt>
          <cx:pt idx="4290">3.3548816423415175</cx:pt>
          <cx:pt idx="4291">5.3677443489895929</cx:pt>
          <cx:pt idx="4292">4.308342924437973</cx:pt>
          <cx:pt idx="4293">5.6855647763550774</cx:pt>
          <cx:pt idx="4294">2.1895400753347367</cx:pt>
          <cx:pt idx="4295">3.4608217847966767</cx:pt>
          <cx:pt idx="4296">3.2489414998863602</cx:pt>
          <cx:pt idx="4297">3.7786422121621683</cx:pt>
          <cx:pt idx="4298">3.2489414998863495</cx:pt>
          <cx:pt idx="4299">3.5667619272518429</cx:pt>
          <cx:pt idx="4300">5.0499239216240976</cx:pt>
          <cx:pt idx="4301">2.507360502700223</cx:pt>
          <cx:pt idx="4302">0.70637808096247634</cx:pt>
          <cx:pt idx="4303">3.2489414998863566</cx:pt>
          <cx:pt idx="4304">3.9905224970724902</cx:pt>
          <cx:pt idx="4305">4.8380436367137829</cx:pt>
          <cx:pt idx="4306">6.0033852037205584</cx:pt>
          <cx:pt idx="4307">4.7321034942586166</cx:pt>
          <cx:pt idx="4308">3.5667619272518429</cx:pt>
          <cx:pt idx="4309">4.0964626395276493</cx:pt>
          <cx:pt idx="4310">4.9439837791689367</cx:pt>
          <cx:pt idx="4311">3.6727020697070003</cx:pt>
          <cx:pt idx="4312">3.5667619272518394</cx:pt>
          <cx:pt idx="4313">3.0370612149760348</cx:pt>
          <cx:pt idx="4314">2.507360502700223</cx:pt>
          <cx:pt idx="4315">2.2954802177899083</cx:pt>
          <cx:pt idx="4316">2.7192407876105484</cx:pt>
          <cx:pt idx="4317">2.1895400753347385</cx:pt>
          <cx:pt idx="4318">4.308342924437973</cx:pt>
          <cx:pt idx="4319">3.6727020697070092</cx:pt>
          <cx:pt idx="4320">1.8717196479692575</cx:pt>
          <cx:pt idx="4321">4.6261633518034557</cx:pt>
          <cx:pt idx="4322">2.8251809300657182</cx:pt>
          <cx:pt idx="4323">3.6727020697070074</cx:pt>
          <cx:pt idx="4324">4.4142830668931303</cx:pt>
          <cx:pt idx="4325">0.91825836587280529</cx:pt>
          <cx:pt idx="4326">4.0964626395276476</cx:pt>
          <cx:pt idx="4327">3.3548816423415175</cx:pt>
          <cx:pt idx="4328">1.6598393630589321</cx:pt>
          <cx:pt idx="4329">2.4014203602450621</cx:pt>
          <cx:pt idx="4330">3.6727020697070039</cx:pt>
          <cx:pt idx="4331">3.9905224970724884</cx:pt>
          <cx:pt idx="4332">2.9311210725208738</cx:pt>
          <cx:pt idx="4333">6.4271457735411985</cx:pt>
          <cx:pt idx="4334">2.1895400753347385</cx:pt>
          <cx:pt idx="4335">4.520223209348293</cx:pt>
          <cx:pt idx="4336">4.7321034942586238</cx:pt>
          <cx:pt idx="4337">4.7321034942586273</cx:pt>
          <cx:pt idx="4338">4.5202232093482984</cx:pt>
          <cx:pt idx="4339">0.38855765359699534</cx:pt>
          <cx:pt idx="4340">3.1430013574312028</cx:pt>
          <cx:pt idx="4341">4.308342924437973</cx:pt>
          <cx:pt idx="4342">4.0964626395276458</cx:pt>
          <cx:pt idx="4343">5.1558640640792675</cx:pt>
          <cx:pt idx="4344">4.2024027819828085</cx:pt>
          <cx:pt idx="4345">2.2954802177899047</cx:pt>
          <cx:pt idx="4346">4.9439837791689438</cx:pt>
          <cx:pt idx="4347">2.8251809300657182</cx:pt>
          <cx:pt idx="4348">5.155864064079271</cx:pt>
          <cx:pt idx="4349">4.0964626395276493</cx:pt>
          <cx:pt idx="4350">3.2489414998863637</cx:pt>
          <cx:pt idx="4351">3.5667619272518429</cx:pt>
          <cx:pt idx="4352">3.4608217847966838</cx:pt>
          <cx:pt idx="4353">4.520223209348293</cx:pt>
          <cx:pt idx="4354">4.4142830668931321</cx:pt>
          <cx:pt idx="4355">2.5073605027002195</cx:pt>
          <cx:pt idx="4356">3.9905224970724884</cx:pt>
          <cx:pt idx="4357">3.3548816423415211</cx:pt>
          <cx:pt idx="4358">4.308342924437973</cx:pt>
          <cx:pt idx="4359">2.9311210725208667</cx:pt>
          <cx:pt idx="4360">1.6598393630589285</cx:pt>
          <cx:pt idx="4361">3.7786422121621648</cx:pt>
          <cx:pt idx="4362">3.2489414998863619</cx:pt>
          <cx:pt idx="4363">7.2746669131824966</cx:pt>
          <cx:pt idx="4364">2.5073605027002301</cx:pt>
          <cx:pt idx="4365">2.825180930065704</cx:pt>
          <cx:pt idx="4366">5.3677443489895857</cx:pt>
          <cx:pt idx="4367">1.7657795055140859</cx:pt>
          <cx:pt idx="4368">1.7657795055140966</cx:pt>
          <cx:pt idx="4369">6.3212056310860483</cx:pt>
          <cx:pt idx="4370">5.1558640640792639</cx:pt>
          <cx:pt idx="4371">5.0499239216241119</cx:pt>
          <cx:pt idx="4372">3.037061214976033</cx:pt>
          <cx:pt idx="4373">3.9905224970724884</cx:pt>
          <cx:pt idx="4374">3.037061214976033</cx:pt>
          <cx:pt idx="4375">3.3548816423415175</cx:pt>
          <cx:pt idx="4376">2.4014203602450674</cx:pt>
          <cx:pt idx="4377">4.4142830668931321</cx:pt>
          <cx:pt idx="4378">5.049923921624103</cx:pt>
          <cx:pt idx="4379">3.5667619272518376</cx:pt>
          <cx:pt idx="4380">3.0370612149760348</cx:pt>
          <cx:pt idx="4381">4.9439837791689438</cx:pt>
          <cx:pt idx="4382">1.6598393630589392</cx:pt>
          <cx:pt idx="4383">3.2489414998863531</cx:pt>
          <cx:pt idx="4384">4.7321034942586202</cx:pt>
          <cx:pt idx="4385">2.0835999328795705</cx:pt>
          <cx:pt idx="4386">4.308342924437973</cx:pt>
          <cx:pt idx="4387">2.6133006451553875</cx:pt>
          <cx:pt idx="4388">3.1430013574311975</cx:pt>
          <cx:pt idx="4389">3.2489414998863602</cx:pt>
          <cx:pt idx="4390">4.6261633518034593</cx:pt>
          <cx:pt idx="4391">3.9905224970724866</cx:pt>
          <cx:pt idx="4392">4.6261633518034557</cx:pt>
          <cx:pt idx="4393">3.5667619272518429</cx:pt>
          <cx:pt idx="4394">0.81231822341763904</cx:pt>
          <cx:pt idx="4395">3.7786422121621683</cx:pt>
          <cx:pt idx="4396">3.037061214976033</cx:pt>
          <cx:pt idx="4397">5.1558640640792639</cx:pt>
          <cx:pt idx="4398">4.7321034942586202</cx:pt>
          <cx:pt idx="4399">3.1430013574311992</cx:pt>
          <cx:pt idx="4400">5.1558640640792675</cx:pt>
          <cx:pt idx="4401">2.8251809300657147</cx:pt>
          <cx:pt idx="4402">7.9103077679134701</cx:pt>
          <cx:pt idx="4403">2.4014203602450621</cx:pt>
          <cx:pt idx="4404">5.049923921624103</cx:pt>
          <cx:pt idx="4405">4.5202232093482984</cx:pt>
          <cx:pt idx="4406">5.7915049188102365</cx:pt>
          <cx:pt idx="4407">5.7915049188102401</cx:pt>
          <cx:pt idx="4408">4.520223209348293</cx:pt>
          <cx:pt idx="4409">5.2618042065344284</cx:pt>
          <cx:pt idx="4410">1.9776597904244202</cx:pt>
          <cx:pt idx="4411">2.9311210725208667</cx:pt>
          <cx:pt idx="4412">4.6261633518034557</cx:pt>
          <cx:pt idx="4413">4.2024027819828031</cx:pt>
          <cx:pt idx="4414">4.6261633518034628</cx:pt>
          <cx:pt idx="4415">4.2024027819828085</cx:pt>
          <cx:pt idx="4416">3.1430013574311992</cx:pt>
          <cx:pt idx="4417">2.8251809300657058</cx:pt>
          <cx:pt idx="4418">4.0964626395276564</cx:pt>
          <cx:pt idx="4419">5.2618042065344319</cx:pt>
          <cx:pt idx="4420">4.2024027819828085</cx:pt>
          <cx:pt idx="4421">2.1895400753347367</cx:pt>
          <cx:pt idx="4422">3.5667619272518358</cx:pt>
          <cx:pt idx="4423">3.6727020697070074</cx:pt>
          <cx:pt idx="4424">4.6261633518034557</cx:pt>
          <cx:pt idx="4425">5.3677443489895875</cx:pt>
          <cx:pt idx="4426">3.0370612149760312</cx:pt>
          <cx:pt idx="4427">3.6727020697070056</cx:pt>
          <cx:pt idx="4428">6.6390260584515257</cx:pt>
          <cx:pt idx="4429">3.7786422121621612</cx:pt>
          <cx:pt idx="4430">3.4608217847966802</cx:pt>
          <cx:pt idx="4431">4.7321034942586273</cx:pt>
          <cx:pt idx="4432">2.719240787610552</cx:pt>
          <cx:pt idx="4433">4.0964626395276564</cx:pt>
          <cx:pt idx="4434">5.3677443489895964</cx:pt>
          <cx:pt idx="4435">4.5202232093482984</cx:pt>
          <cx:pt idx="4436">3.6727020697070003</cx:pt>
          <cx:pt idx="4437">4.6261633518034593</cx:pt>
          <cx:pt idx="4438">3.6727020697069985</cx:pt>
          <cx:pt idx="4439">4.2024027819828156</cx:pt>
          <cx:pt idx="4440">1.4479590781486049</cx:pt>
          <cx:pt idx="4441">2.9311210725208703</cx:pt>
          <cx:pt idx="4442">2.4014203602450657</cx:pt>
          <cx:pt idx="4443">3.7786422121621719</cx:pt>
          <cx:pt idx="4444">4.5202232093482984</cx:pt>
          <cx:pt idx="4445">4.202402781982812</cx:pt>
          <cx:pt idx="4446">3.3548816423415211</cx:pt>
          <cx:pt idx="4447">4.4142830668931374</cx:pt>
          <cx:pt idx="4448">6.3212056310860483</cx:pt>
          <cx:pt idx="4449">4.4142830668931321</cx:pt>
          <cx:pt idx="4450">3.1430013574311921</cx:pt>
          <cx:pt idx="4451">4.732103494258622</cx:pt>
          <cx:pt idx="4452">2.825180930065704</cx:pt>
          <cx:pt idx="4453">2.5073605027002284</cx:pt>
          <cx:pt idx="4454">3.2489414998863531</cx:pt>
          <cx:pt idx="4455">4.2024027819828085</cx:pt>
          <cx:pt idx="4456">3.3548816423415211</cx:pt>
          <cx:pt idx="4457">4.2024027819828103</cx:pt>
          <cx:pt idx="4458">5.7915049188102365</cx:pt>
          <cx:pt idx="4459">4.3083429244379783</cx:pt>
          <cx:pt idx="4460">2.7192407876105484</cx:pt>
          <cx:pt idx="4461">5.2618042065344266</cx:pt>
          <cx:pt idx="4462">1.7657795055140948</cx:pt>
          <cx:pt idx="4463">2.7192407876105555</cx:pt>
          <cx:pt idx="4464">4.308342924437973</cx:pt>
          <cx:pt idx="4465">4.414283066893141</cx:pt>
          <cx:pt idx="4466">3.3548816423415229</cx:pt>
          <cx:pt idx="4467">3.1430013574311957</cx:pt>
          <cx:pt idx="4468">7.2746669131825037</cx:pt>
          <cx:pt idx="4469">2.6133006451553911</cx:pt>
          <cx:pt idx="4470">4.5202232093482984</cx:pt>
          <cx:pt idx="4471">3.9905224970724884</cx:pt>
          <cx:pt idx="4472">3.4608217847966767</cx:pt>
          <cx:pt idx="4473">4.6261633518034539</cx:pt>
          <cx:pt idx="4474">4.7321034942586166</cx:pt>
          <cx:pt idx="4475">3.2489414998863548</cx:pt>
          <cx:pt idx="4476">4.0964626395276493</cx:pt>
          <cx:pt idx="4477">1.8717196479692522</cx:pt>
          <cx:pt idx="4478">3.2489414998863548</cx:pt>
          <cx:pt idx="4479">3.2489414998863548</cx:pt>
          <cx:pt idx="4480">4.520223209348293</cx:pt>
          <cx:pt idx="4481">4.6261633518034539</cx:pt>
          <cx:pt idx="4482">4.308342924437973</cx:pt>
          <cx:pt idx="4483">2.5073605027002195</cx:pt>
          <cx:pt idx="4484">2.2954802177898959</cx:pt>
          <cx:pt idx="4485">3.8845823546173293</cx:pt>
          <cx:pt idx="4486">4.8380436367137811</cx:pt>
          <cx:pt idx="4487">1.7657795055140966</cx:pt>
          <cx:pt idx="4488">4.7321034942586166</cx:pt>
          <cx:pt idx="4489">2.7192407876105449</cx:pt>
          <cx:pt idx="4490">5.049923921624103</cx:pt>
          <cx:pt idx="4491">4.8380436367137829</cx:pt>
          <cx:pt idx="4492">1.3420189356934564</cx:pt>
          <cx:pt idx="4493">6.9568464858170067</cx:pt>
          <cx:pt idx="4494">5.2618042065344248</cx:pt>
          <cx:pt idx="4495">5.0499239216241065</cx:pt>
          <cx:pt idx="4496">3.5667619272518394</cx:pt>
          <cx:pt idx="4497">4.4142830668931392</cx:pt>
          <cx:pt idx="4498">2.4014203602450674</cx:pt>
          <cx:pt idx="4499">5.8974450612653921</cx:pt>
          <cx:pt idx="4500">3.4608217847966749</cx:pt>
          <cx:pt idx="4501">3.5667619272518429</cx:pt>
          <cx:pt idx="4502">6.5330859159963595</cx:pt>
          <cx:pt idx="4503">2.9311210725208721</cx:pt>
          <cx:pt idx="4504">3.6727020697070039</cx:pt>
          <cx:pt idx="4505">3.2489414998863619</cx:pt>
          <cx:pt idx="4506">4.0964626395276493</cx:pt>
          <cx:pt idx="4507">2.1895400753347385</cx:pt>
          <cx:pt idx="4508">4.0964626395276564</cx:pt>
          <cx:pt idx="4509">4.3083429244379712</cx:pt>
          <cx:pt idx="4510">5.0499239216241048</cx:pt>
          <cx:pt idx="4511">3.1430013574311886</cx:pt>
          <cx:pt idx="4512">4.308342924437973</cx:pt>
          <cx:pt idx="4513">4.732103494258622</cx:pt>
          <cx:pt idx="4514">5.1558640640792639</cx:pt>
          <cx:pt idx="4515">3.4608217847966856</cx:pt>
          <cx:pt idx="4516">3.2489414998863602</cx:pt>
          <cx:pt idx="4517">6.1093253461757193</cx:pt>
          <cx:pt idx="4518">5.3677443489895929</cx:pt>
          <cx:pt idx="4519">6.1093253461757211</cx:pt>
          <cx:pt idx="4520">3.354881642341514</cx:pt>
          <cx:pt idx="4521">2.2954802177899065</cx:pt>
          <cx:pt idx="4522">3.7786422121621737</cx:pt>
          <cx:pt idx="4523">1.1301386507831199</cx:pt>
          <cx:pt idx="4524">4.8380436367137829</cx:pt>
          <cx:pt idx="4525">4.5202232093483019</cx:pt>
          <cx:pt idx="4526">3.1430013574311939</cx:pt>
          <cx:pt idx="4527">2.2954802177899083</cx:pt>
          <cx:pt idx="4528">1.8717196479692522</cx:pt>
          <cx:pt idx="4529">1.4479590781486102</cx:pt>
          <cx:pt idx="4530">2.6133006451553893</cx:pt>
          <cx:pt idx="4531">2.8251809300657111</cx:pt>
          <cx:pt idx="4532">3.354881642341514</cx:pt>
          <cx:pt idx="4533">3.8845823546173328</cx:pt>
          <cx:pt idx="4534">5.0499239216241101</cx:pt>
          <cx:pt idx="4535">3.4608217847966767</cx:pt>
          <cx:pt idx="4536">2.6133006451553946</cx:pt>
          <cx:pt idx="4537">1.9776597904244149</cx:pt>
          <cx:pt idx="4538">2.825180930065704</cx:pt>
          <cx:pt idx="4539">7.1687267707273357</cx:pt>
          <cx:pt idx="4540">3.5667619272518358</cx:pt>
          <cx:pt idx="4541">1.6598393630589356</cx:pt>
          <cx:pt idx="4542">5.2618042065344248</cx:pt>
          <cx:pt idx="4543">2.0835999328795829</cx:pt>
          <cx:pt idx="4544">5.3677443489895929</cx:pt>
          <cx:pt idx="4545">3.6727020697070056</cx:pt>
          <cx:pt idx="4546">5.155864064079271</cx:pt>
          <cx:pt idx="4547">5.791504918810233</cx:pt>
          <cx:pt idx="4548">3.2489414998863531</cx:pt>
          <cx:pt idx="4549">2.4014203602450621</cx:pt>
          <cx:pt idx="4550">1.6598393630589321</cx:pt>
          <cx:pt idx="4551">3.7786422121621666</cx:pt>
          <cx:pt idx="4552">3.5667619272518465</cx:pt>
          <cx:pt idx="4553">3.7786422121621666</cx:pt>
          <cx:pt idx="4554">3.1430013574311992</cx:pt>
          <cx:pt idx="4555">5.5796246338999129</cx:pt>
          <cx:pt idx="4556">3.1430013574311957</cx:pt>
          <cx:pt idx="4557">3.6727020697070003</cx:pt>
          <cx:pt idx="4558">0.070737226231507272</cx:pt>
          <cx:pt idx="4559">5.4736844914447502</cx:pt>
          <cx:pt idx="4560">3.4608217847966767</cx:pt>
          <cx:pt idx="4561">3.8845823546173328</cx:pt>
          <cx:pt idx="4562">4.6261633518034539</cx:pt>
          <cx:pt idx="4563">6.4271457735412021</cx:pt>
          <cx:pt idx="4564">2.825180930065704</cx:pt>
          <cx:pt idx="4565">3.3548816423415175</cx:pt>
          <cx:pt idx="4566">2.7192407876105502</cx:pt>
          <cx:pt idx="4567">6.7449662009066813</cx:pt>
          <cx:pt idx="4568">3.6727020697070003</cx:pt>
          <cx:pt idx="4569">4.8380436367137776</cx:pt>
          <cx:pt idx="4570">2.8251809300657094</cx:pt>
          <cx:pt idx="4571">4.0964626395276493</cx:pt>
          <cx:pt idx="4572">5.5796246338999147</cx:pt>
          <cx:pt idx="4573">4.6261633518034539</cx:pt>
          <cx:pt idx="4574">4.6261633518034593</cx:pt>
          <cx:pt idx="4575">4.4142830668931321</cx:pt>
          <cx:pt idx="4576">1.2360787932382773</cx:pt>
          <cx:pt idx="4577">3.0370612149760294</cx:pt>
          <cx:pt idx="4578">2.8251809300657147</cx:pt>
          <cx:pt idx="4579">4.4142830668931321</cx:pt>
          <cx:pt idx="4580">5.8974450612653939</cx:pt>
          <cx:pt idx="4581">2.2954802177898994</cx:pt>
          <cx:pt idx="4582">1.977659790424422</cx:pt>
          <cx:pt idx="4583">5.8974450612653939</cx:pt>
          <cx:pt idx="4584">1.1301386507831288</cx:pt>
          <cx:pt idx="4585">6.4271457735412021</cx:pt>
          <cx:pt idx="4586">5.5796246338999111</cx:pt>
          <cx:pt idx="4587">2.5073605027002195</cx:pt>
          <cx:pt idx="4588">3.0370612149760312</cx:pt>
          <cx:pt idx="4589">2.4014203602450657</cx:pt>
          <cx:pt idx="4590">2.9311210725208738</cx:pt>
          <cx:pt idx="4591">3.5667619272518465</cx:pt>
          <cx:pt idx="4592">1.8717196479692557</cx:pt>
          <cx:pt idx="4593">5.5796246338999094</cx:pt>
          <cx:pt idx="4594">3.1430013574312028</cx:pt>
          <cx:pt idx="4595">1.9776597904244184</cx:pt>
          <cx:pt idx="4596">4.4142830668931392</cx:pt>
          <cx:pt idx="4597">5.4736844914447538</cx:pt>
          <cx:pt idx="4598">4.3083429244379765</cx:pt>
          <cx:pt idx="4599">2.2954802177899083</cx:pt>
          <cx:pt idx="4600">4.2024027819828085</cx:pt>
          <cx:pt idx="4601">1.5538992206037712</cx:pt>
          <cx:pt idx="4602">4.6261633518034628</cx:pt>
          <cx:pt idx="4603">1.659839363058925</cx:pt>
          <cx:pt idx="4604">2.5073605027002337</cx:pt>
          <cx:pt idx="4605">7.5924873405479785</cx:pt>
          <cx:pt idx="4606">5.4736844914447556</cx:pt>
          <cx:pt idx="4607">2.8251809300657182</cx:pt>
          <cx:pt idx="4608">3.2489414998863548</cx:pt>
          <cx:pt idx="4609">4.2024027819828085</cx:pt>
          <cx:pt idx="4610">2.8251809300657147</cx:pt>
          <cx:pt idx="4611">2.7192407876105431</cx:pt>
          <cx:pt idx="4612">3.1430013574311939</cx:pt>
          <cx:pt idx="4613">2.9311210725208774</cx:pt>
          <cx:pt idx="4614">2.9311210725208774</cx:pt>
          <cx:pt idx="4615">3.1430013574311921</cx:pt>
          <cx:pt idx="4616">5.7915049188102401</cx:pt>
          <cx:pt idx="4617">3.5667619272518394</cx:pt>
          <cx:pt idx="4618">5.3677443489895822</cx:pt>
          <cx:pt idx="4619">3.3548816423415158</cx:pt>
          <cx:pt idx="4620">1.6598393630589285</cx:pt>
          <cx:pt idx="4621">3.9905224970724884</cx:pt>
          <cx:pt idx="4622">5.4736844914447484</cx:pt>
          <cx:pt idx="4623">2.6133006451553804</cx:pt>
          <cx:pt idx="4624">6.4271457735412074</cx:pt>
          <cx:pt idx="4625">2.8251809300657094</cx:pt>
          <cx:pt idx="4626">3.1430013574312028</cx:pt>
          <cx:pt idx="4627">3.4608217847966767</cx:pt>
          <cx:pt idx="4628">4.7321034942586166</cx:pt>
          <cx:pt idx="4629">3.4608217847966767</cx:pt>
          <cx:pt idx="4630">4.8380436367137882</cx:pt>
          <cx:pt idx="4631">2.9311210725208667</cx:pt>
          <cx:pt idx="4632">3.6727020697070039</cx:pt>
          <cx:pt idx="4633">6.744966200906692</cx:pt>
          <cx:pt idx="4634">6.32120563108605</cx:pt>
          <cx:pt idx="4635">2.2954802177898994</cx:pt>
          <cx:pt idx="4636">3.0370612149760383</cx:pt>
          <cx:pt idx="4637">4.2024027819828174</cx:pt>
          <cx:pt idx="4638">5.1558640640792675</cx:pt>
          <cx:pt idx="4639">4.4142830668931321</cx:pt>
          <cx:pt idx="4640">5.8974450612653939</cx:pt>
          <cx:pt idx="4641">3.7786422121621666</cx:pt>
          <cx:pt idx="4642">2.1895400753347403</cx:pt>
          <cx:pt idx="4643">4.732103494258622</cx:pt>
          <cx:pt idx="4644">2.9311210725208667</cx:pt>
          <cx:pt idx="4645">3.6727020697070003</cx:pt>
          <cx:pt idx="4646">4.9439837791689438</cx:pt>
          <cx:pt idx="4647">2.8251809300657129</cx:pt>
          <cx:pt idx="4648">4.5202232093483019</cx:pt>
          <cx:pt idx="4649">3.9905224970724902</cx:pt>
          <cx:pt idx="4650">2.4014203602450603</cx:pt>
          <cx:pt idx="4651">3.4608217847966802</cx:pt>
          <cx:pt idx="4652">4.7321034942586166</cx:pt>
          <cx:pt idx="4653">3.1430013574311992</cx:pt>
          <cx:pt idx="4654">2.8251809300657182</cx:pt>
          <cx:pt idx="4655">5.4736844914447573</cx:pt>
          <cx:pt idx="4656">6.1093253461757158</cx:pt>
          <cx:pt idx="4657">3.0370612149760348</cx:pt>
          <cx:pt idx="4658">3.354881642341514</cx:pt>
          <cx:pt idx="4659">3.9905224970724866</cx:pt>
          <cx:pt idx="4660">3.8845823546173222</cx:pt>
          <cx:pt idx="4661">2.1895400753347403</cx:pt>
          <cx:pt idx="4662">2.9311210725208703</cx:pt>
          <cx:pt idx="4663">5.0499239216240976</cx:pt>
          <cx:pt idx="4664">2.8251809300657058</cx:pt>
          <cx:pt idx="4665">3.9905224970724866</cx:pt>
          <cx:pt idx="4666">1.9776597904244095</cx:pt>
          <cx:pt idx="4667">3.8845823546173275</cx:pt>
          <cx:pt idx="4668">4.9439837791689385</cx:pt>
          <cx:pt idx="4669">3.4608217847966838</cx:pt>
          <cx:pt idx="4670">2.4014203602450586</cx:pt>
          <cx:pt idx="4671">2.7192407876105449</cx:pt>
          <cx:pt idx="4672">3.2489414998863531</cx:pt>
          <cx:pt idx="4673">3.2489414998863602</cx:pt>
          <cx:pt idx="4674">3.8845823546173257</cx:pt>
          <cx:pt idx="4675">3.037061214976033</cx:pt>
          <cx:pt idx="4676">2.6133006451553893</cx:pt>
          <cx:pt idx="4677">2.4014203602450657</cx:pt>
          <cx:pt idx="4678">1.7657795055141001</cx:pt>
          <cx:pt idx="4679">2.5073605027002284</cx:pt>
          <cx:pt idx="4680">3.9905224970724884</cx:pt>
          <cx:pt idx="4681">4.5202232093482895</cx:pt>
          <cx:pt idx="4682">2.8251809300657094</cx:pt>
          <cx:pt idx="4683">2.8251809300657058</cx:pt>
          <cx:pt idx="4684">5.3677443489895857</cx:pt>
          <cx:pt idx="4685">4.8380436367137829</cx:pt>
          <cx:pt idx="4686">6.4271457735412039</cx:pt>
          <cx:pt idx="4687">5.5796246338999111</cx:pt>
          <cx:pt idx="4688">3.8845823546173257</cx:pt>
          <cx:pt idx="4689">2.6133006451553875</cx:pt>
          <cx:pt idx="4690">4.9439837791689438</cx:pt>
          <cx:pt idx="4691">3.2489414998863602</cx:pt>
          <cx:pt idx="4692">4.732103494258622</cx:pt>
          <cx:pt idx="4693">2.7192407876105484</cx:pt>
          <cx:pt idx="4694">2.0835999328795758</cx:pt>
          <cx:pt idx="4695">3.1430013574311939</cx:pt>
          <cx:pt idx="4696">5.0499239216240976</cx:pt>
          <cx:pt idx="4697">1.3420189356934529</cx:pt>
          <cx:pt idx="4698">3.884582354617331</cx:pt>
          <cx:pt idx="4699">4.8380436367137811</cx:pt>
          <cx:pt idx="4700">2.2954802177898994</cx:pt>
          <cx:pt idx="4701">2.4014203602450603</cx:pt>
          <cx:pt idx="4702">2.7192407876105431</cx:pt>
          <cx:pt idx="4703">3.5667619272518358</cx:pt>
          <cx:pt idx="4704">3.6727020697070056</cx:pt>
          <cx:pt idx="4705">3.1430013574311939</cx:pt>
          <cx:pt idx="4706">4.0964626395276511</cx:pt>
          <cx:pt idx="4707">4.520223209348293</cx:pt>
          <cx:pt idx="4708">3.5667619272518465</cx:pt>
          <cx:pt idx="4709">1.2360787932382844</cx:pt>
          <cx:pt idx="4710">3.4608217847966767</cx:pt>
          <cx:pt idx="4711">2.7192407876105484</cx:pt>
          <cx:pt idx="4712">1.659839363058925</cx:pt>
          <cx:pt idx="4713">3.8845823546173328</cx:pt>
          <cx:pt idx="4714">5.0499239216241119</cx:pt>
          <cx:pt idx="4715">2.719240787610552</cx:pt>
          <cx:pt idx="4716">4.9439837791689385</cx:pt>
          <cx:pt idx="4717">3.5667619272518447</cx:pt>
          <cx:pt idx="4718">3.2489414998863566</cx:pt>
          <cx:pt idx="4719">5.8974450612653921</cx:pt>
          <cx:pt idx="4720">4.8380436367137829</cx:pt>
          <cx:pt idx="4721">2.9311210725208721</cx:pt>
          <cx:pt idx="4722">2.9311210725208667</cx:pt>
          <cx:pt idx="4723">3.037061214976033</cx:pt>
          <cx:pt idx="4724">4.2024027819828031</cx:pt>
          <cx:pt idx="4725">2.825180930065704</cx:pt>
          <cx:pt idx="4726">4.732103494258622</cx:pt>
          <cx:pt idx="4727">3.037061214976033</cx:pt>
          <cx:pt idx="4728">1.2360787932382897</cx:pt>
          <cx:pt idx="4729">3.3548816423415158</cx:pt>
          <cx:pt idx="4730">2.5073605027002337</cx:pt>
          <cx:pt idx="4731">4.732103494258622</cx:pt>
          <cx:pt idx="4732">3.037061214976033</cx:pt>
          <cx:pt idx="4733">5.6855647763550738</cx:pt>
          <cx:pt idx="4734">2.9311210725208792</cx:pt>
          <cx:pt idx="4735">4.4142830668931321</cx:pt>
          <cx:pt idx="4736">4.4142830668931321</cx:pt>
          <cx:pt idx="4737">4.7321034942586166</cx:pt>
          <cx:pt idx="4738">1.9776597904244166</cx:pt>
          <cx:pt idx="4739">6.0033852037205513</cx:pt>
          <cx:pt idx="4740">2.4014203602450603</cx:pt>
          <cx:pt idx="4741">3.9905224970724937</cx:pt>
          <cx:pt idx="4742">4.5202232093482948</cx:pt>
          <cx:pt idx="4743">5.2618042065344284</cx:pt>
          <cx:pt idx="4744">2.4014203602450657</cx:pt>
          <cx:pt idx="4745">1.6598393630589285</cx:pt>
          <cx:pt idx="4746">3.2489414998863548</cx:pt>
          <cx:pt idx="4747">4.202402781982812</cx:pt>
          <cx:pt idx="4748">4.6261633518034522</cx:pt>
          <cx:pt idx="4749">4.6261633518034628</cx:pt>
          <cx:pt idx="4750">3.4608217847966767</cx:pt>
          <cx:pt idx="4751">2.507360502700223</cx:pt>
          <cx:pt idx="4752">3.2489414998863548</cx:pt>
          <cx:pt idx="4753">2.9311210725208738</cx:pt>
          <cx:pt idx="4754">6.1093253461757193</cx:pt>
          <cx:pt idx="4755">4.202402781982812</cx:pt>
          <cx:pt idx="4756">3.5667619272518465</cx:pt>
          <cx:pt idx="4757">5.3677443489895893</cx:pt>
          <cx:pt idx="4758">2.0835999328795758</cx:pt>
          <cx:pt idx="4759">5.897445061265401</cx:pt>
          <cx:pt idx="4760">3.6727020697070039</cx:pt>
          <cx:pt idx="4761">2.4014203602450674</cx:pt>
          <cx:pt idx="4762">6.533085915996363</cx:pt>
          <cx:pt idx="4763">3.3548816423415175</cx:pt>
          <cx:pt idx="4764">1.1301386507831235</cx:pt>
          <cx:pt idx="4765">3.2489414998863548</cx:pt>
          <cx:pt idx="4766">2.4014203602450603</cx:pt>
          <cx:pt idx="4767">6.5330859159963701</cx:pt>
          <cx:pt idx="4768">6.0033852037205602</cx:pt>
          <cx:pt idx="4769">3.1430013574311939</cx:pt>
          <cx:pt idx="4770">3.1430013574311939</cx:pt>
          <cx:pt idx="4771">3.1430013574311939</cx:pt>
          <cx:pt idx="4772">2.9311210725208703</cx:pt>
          <cx:pt idx="4773">3.5667619272518429</cx:pt>
          <cx:pt idx="4774">3.4608217847966767</cx:pt>
          <cx:pt idx="4775">4.4142830668931321</cx:pt>
          <cx:pt idx="4776">1.2360787932382897</cx:pt>
          <cx:pt idx="4777">4.4142830668931321</cx:pt>
          <cx:pt idx="4778">4.2024027819828156</cx:pt>
          <cx:pt idx="4779">4.0964626395276511</cx:pt>
          <cx:pt idx="4780">4.8380436367137793</cx:pt>
          <cx:pt idx="4781">4.8380436367137829</cx:pt>
          <cx:pt idx="4782">3.3548816423415246</cx:pt>
          <cx:pt idx="4783">3.460821784796682</cx:pt>
          <cx:pt idx="4784">4.0964626395276476</cx:pt>
          <cx:pt idx="4785">4.2024027819828174</cx:pt>
          <cx:pt idx="4786">3.5667619272518429</cx:pt>
          <cx:pt idx="4787">2.0835999328795847</cx:pt>
          <cx:pt idx="4788">4.2024027819828085</cx:pt>
          <cx:pt idx="4789">1.7657795055141001</cx:pt>
          <cx:pt idx="4790">3.9905224970724884</cx:pt>
          <cx:pt idx="4791">1.9776597904244149</cx:pt>
          <cx:pt idx="4792">2.2954802177898994</cx:pt>
          <cx:pt idx="4793">3.2489414998863602</cx:pt>
          <cx:pt idx="4794">3.2489414998863548</cx:pt>
          <cx:pt idx="4795">5.0499239216241065</cx:pt>
          <cx:pt idx="4796">4.4142830668931374</cx:pt>
          <cx:pt idx="4797">4.2024027819828085</cx:pt>
          <cx:pt idx="4798">3.9905224970724884</cx:pt>
          <cx:pt idx="4799">1.9776597904244113</cx:pt>
          <cx:pt idx="4800">2.1895400753347332</cx:pt>
          <cx:pt idx="4801">4.520223209348293</cx:pt>
          <cx:pt idx="4802">4.4142830668931374</cx:pt>
          <cx:pt idx="4803">3.4608217847966856</cx:pt>
          <cx:pt idx="4804">3.1430013574311992</cx:pt>
          <cx:pt idx="4805">4.4142830668931374</cx:pt>
          <cx:pt idx="4806">5.2618042065344319</cx:pt>
          <cx:pt idx="4807">2.1895400753347385</cx:pt>
          <cx:pt idx="4808">4.5202232093482984</cx:pt>
          <cx:pt idx="4809">5.2618042065344284</cx:pt>
          <cx:pt idx="4810">1.2360787932382862</cx:pt>
          <cx:pt idx="4811">3.4608217847966785</cx:pt>
          <cx:pt idx="4812">3.6727020697070056</cx:pt>
          <cx:pt idx="4813">5.1558640640792639</cx:pt>
          <cx:pt idx="4814">3.9905224970724884</cx:pt>
          <cx:pt idx="4815">2.1895400753347367</cx:pt>
          <cx:pt idx="4816">3.3548816423415229</cx:pt>
          <cx:pt idx="4817">5.8974450612653975</cx:pt>
          <cx:pt idx="4818">3.354881642341514</cx:pt>
          <cx:pt idx="4819">5.791504918810233</cx:pt>
          <cx:pt idx="4820">3.9905224970724884</cx:pt>
          <cx:pt idx="4821">3.884582354617331</cx:pt>
          <cx:pt idx="4822">6.0033852037205673</cx:pt>
          <cx:pt idx="4823">4.7321034942586202</cx:pt>
          <cx:pt idx="4824">3.9905224970724937</cx:pt>
          <cx:pt idx="4825">3.8845823546173275</cx:pt>
          <cx:pt idx="4826">5.049923921624103</cx:pt>
          <cx:pt idx="4827">5.8974450612653921</cx:pt>
          <cx:pt idx="4828">3.0370612149760383</cx:pt>
          <cx:pt idx="4829">5.5796246338999165</cx:pt>
          <cx:pt idx="4830">1.8717196479692539</cx:pt>
          <cx:pt idx="4831">5.2618042065344337</cx:pt>
          <cx:pt idx="4832">2.507360502700223</cx:pt>
          <cx:pt idx="4833">3.1430013574311921</cx:pt>
          <cx:pt idx="4834">4.732103494258622</cx:pt>
          <cx:pt idx="4835">4.9439837791689438</cx:pt>
          <cx:pt idx="4836">5.3677443489895893</cx:pt>
          <cx:pt idx="4837">3.4608217847966838</cx:pt>
          <cx:pt idx="4838">3.7786422121621719</cx:pt>
          <cx:pt idx="4839">5.5796246338999165</cx:pt>
          <cx:pt idx="4840">3.2489414998863531</cx:pt>
          <cx:pt idx="4841">1.7657795055141001</cx:pt>
          <cx:pt idx="4842">3.5667619272518429</cx:pt>
          <cx:pt idx="4843">3.354881642341514</cx:pt>
          <cx:pt idx="4844">4.0964626395276511</cx:pt>
          <cx:pt idx="4845">5.2618042065344319</cx:pt>
          <cx:pt idx="4846">4.0964626395276476</cx:pt>
          <cx:pt idx="4847">4.5202232093483001</cx:pt>
          <cx:pt idx="4848">4.3083429244379783</cx:pt>
          <cx:pt idx="4849">2.5073605027002284</cx:pt>
          <cx:pt idx="4850">4.6261633518034628</cx:pt>
          <cx:pt idx="4851">4.2024027819828174</cx:pt>
          <cx:pt idx="4852">3.4608217847966767</cx:pt>
          <cx:pt idx="4853">3.2489414998863602</cx:pt>
          <cx:pt idx="4854">0.49449779605215627</cx:pt>
          <cx:pt idx="4855">3.778642212162163</cx:pt>
          <cx:pt idx="4856">5.4736844914447484</cx:pt>
          <cx:pt idx="4857">1.7657795055140966</cx:pt>
          <cx:pt idx="4858">3.7786422121621666</cx:pt>
          <cx:pt idx="4859">1.8717196479692575</cx:pt>
          <cx:pt idx="4860">3.3548816423415175</cx:pt>
          <cx:pt idx="4861">1.2360787932382826</cx:pt>
          <cx:pt idx="4862">4.202402781982812</cx:pt>
          <cx:pt idx="4863">2.0835999328795722</cx:pt>
          <cx:pt idx="4864">1.4479590781486067</cx:pt>
          <cx:pt idx="4865">1.2360787932382951</cx:pt>
          <cx:pt idx="4866">2.1895400753347367</cx:pt>
          <cx:pt idx="4867">3.354881642341514</cx:pt>
          <cx:pt idx="4868">3.6727020697070039</cx:pt>
          <cx:pt idx="4869">3.7786422121621683</cx:pt>
          <cx:pt idx="4870">5.7915049188102312</cx:pt>
          <cx:pt idx="4871">2.719240787610552</cx:pt>
          <cx:pt idx="4872">4.8380436367137829</cx:pt>
          <cx:pt idx="4873">3.460821784796682</cx:pt>
          <cx:pt idx="4874">5.367744348989584</cx:pt>
          <cx:pt idx="4875">4.7321034942586202</cx:pt>
          <cx:pt idx="4876">5.1558640640792657</cx:pt>
          <cx:pt idx="4877">4.6261633518034611</cx:pt>
          <cx:pt idx="4878">3.4608217847966767</cx:pt>
          <cx:pt idx="4879">6.0033852037205584</cx:pt>
          <cx:pt idx="4880">4.4142830668931374</cx:pt>
          <cx:pt idx="4881">1.4479590781486014</cx:pt>
          <cx:pt idx="4882">3.037061214976033</cx:pt>
          <cx:pt idx="4883">5.5796246338999147</cx:pt>
          <cx:pt idx="4884">4.6261633518034593</cx:pt>
          <cx:pt idx="4885">2.4014203602450603</cx:pt>
          <cx:pt idx="4886">1.8717196479692539</cx:pt>
          <cx:pt idx="4887">4.8380436367137882</cx:pt>
          <cx:pt idx="4888">2.2954802177899083</cx:pt>
          <cx:pt idx="4889">4.732103494258622</cx:pt>
          <cx:pt idx="4890">3.4608217847966767</cx:pt>
          <cx:pt idx="4891">4.4142830668931321</cx:pt>
          <cx:pt idx="4892">4.7321034942586184</cx:pt>
          <cx:pt idx="4893">3.460821784796682</cx:pt>
          <cx:pt idx="4894">3.9905224970724902</cx:pt>
          <cx:pt idx="4895">2.6133006451553804</cx:pt>
          <cx:pt idx="4896">1.9776597904244149</cx:pt>
          <cx:pt idx="4897">6.5330859159963666</cx:pt>
          <cx:pt idx="4898">3.7786422121621666</cx:pt>
          <cx:pt idx="4899">2.6133006451553946</cx:pt>
          <cx:pt idx="4900">2.1895400753347438</cx:pt>
          <cx:pt idx="4901">4.4142830668931374</cx:pt>
          <cx:pt idx="4902">1.871719647969261</cx:pt>
          <cx:pt idx="4903">2.0835999328795847</cx:pt>
          <cx:pt idx="4904">3.672702069707011</cx:pt>
          <cx:pt idx="4905">1.871719647969261</cx:pt>
          <cx:pt idx="4906">3.5667619272518447</cx:pt>
          <cx:pt idx="4907">4.3083429244379783</cx:pt>
          <cx:pt idx="4908">4.2024027819828103</cx:pt>
          <cx:pt idx="4909">4.2024027819828174</cx:pt>
          <cx:pt idx="4910">4.6261633518034593</cx:pt>
          <cx:pt idx="4911">4.8380436367137882</cx:pt>
          <cx:pt idx="4912">3.7786422121621612</cx:pt>
          <cx:pt idx="4913">4.9439837791689367</cx:pt>
          <cx:pt idx="4914">2.1895400753347438</cx:pt>
          <cx:pt idx="4915">1.7657795055141019</cx:pt>
          <cx:pt idx="4916">2.1895400753347367</cx:pt>
          <cx:pt idx="4917">4.202402781982812</cx:pt>
          <cx:pt idx="4918">0.81231822341763726</cx:pt>
          <cx:pt idx="4919">3.5667619272518376</cx:pt>
          <cx:pt idx="4920">3.7786422121621666</cx:pt>
          <cx:pt idx="4921">2.1895400753347349</cx:pt>
          <cx:pt idx="4922">2.2954802177898994</cx:pt>
          <cx:pt idx="4923">1.8717196479692539</cx:pt>
          <cx:pt idx="4924">3.0370612149760383</cx:pt>
          <cx:pt idx="4925">2.8251809300657129</cx:pt>
          <cx:pt idx="4926">3.6727020697070039</cx:pt>
          <cx:pt idx="4927">2.6133006451553822</cx:pt>
          <cx:pt idx="4928">4.2024027819828103</cx:pt>
          <cx:pt idx="4929">5.7915049188102277</cx:pt>
          <cx:pt idx="4930">1.3420189356934564</cx:pt>
          <cx:pt idx="4931">4.8380436367137776</cx:pt>
          <cx:pt idx="4932">2.6133006451553893</cx:pt>
          <cx:pt idx="4933">2.5073605027002284</cx:pt>
          <cx:pt idx="4934">3.2489414998863637</cx:pt>
          <cx:pt idx="4935">5.2618042065344248</cx:pt>
          <cx:pt idx="4936">3.6727020697070003</cx:pt>
          <cx:pt idx="4937">2.6133006451553893</cx:pt>
          <cx:pt idx="4938">3.2489414998863531</cx:pt>
          <cx:pt idx="4939">3.5667619272518376</cx:pt>
          <cx:pt idx="4940">1.7657795055140966</cx:pt>
          <cx:pt idx="4941">5.2618042065344248</cx:pt>
          <cx:pt idx="4942">4.3083429244379765</cx:pt>
          <cx:pt idx="4943">4.8380436367137811</cx:pt>
          <cx:pt idx="4944">6.2152654886308838</cx:pt>
          <cx:pt idx="4945">3.4608217847966838</cx:pt>
          <cx:pt idx="4946">5.4736844914447484</cx:pt>
          <cx:pt idx="4947">3.5667619272518429</cx:pt>
          <cx:pt idx="4948">2.6133006451553911</cx:pt>
          <cx:pt idx="4949">4.9439837791689438</cx:pt>
          <cx:pt idx="4950">3.2489414998863637</cx:pt>
          <cx:pt idx="4951">2.9311210725208703</cx:pt>
          <cx:pt idx="4952">4.9439837791689438</cx:pt>
          <cx:pt idx="4953">4.9439837791689492</cx:pt>
          <cx:pt idx="4954">5.2618042065344284</cx:pt>
          <cx:pt idx="4955">3.9905224970724866</cx:pt>
          <cx:pt idx="4956">3.7786422121621648</cx:pt>
          <cx:pt idx="4957">4.4142830668931321</cx:pt>
          <cx:pt idx="4958">2.4014203602450674</cx:pt>
          <cx:pt idx="4959">1.0241985083279646</cx:pt>
          <cx:pt idx="4960">4.0964626395276564</cx:pt>
          <cx:pt idx="4961">3.8845823546173222</cx:pt>
          <cx:pt idx="4962">5.2618042065344337</cx:pt>
          <cx:pt idx="4963">3.1430013574311957</cx:pt>
          <cx:pt idx="4964">1.8717196479692486</cx:pt>
          <cx:pt idx="4965">4.9439837791689456</cx:pt>
          <cx:pt idx="4966">4.6261633518034593</cx:pt>
          <cx:pt idx="4967">1.5538992206037658</cx:pt>
          <cx:pt idx="4968">2.931121072520865</cx:pt>
          <cx:pt idx="4969">5.5796246338999111</cx:pt>
          <cx:pt idx="4970">3.0370612149760277</cx:pt>
          <cx:pt idx="4971">2.4014203602450603</cx:pt>
          <cx:pt idx="4972">5.7915049188102401</cx:pt>
          <cx:pt idx="4973">6.0033852037205602</cx:pt>
          <cx:pt idx="4974">1.9776597904244237</cx:pt>
          <cx:pt idx="4975">4.0964626395276511</cx:pt>
          <cx:pt idx="4976">4.7321034942586184</cx:pt>
          <cx:pt idx="4977">5.1558640640792639</cx:pt>
          <cx:pt idx="4978">2.1895400753347456</cx:pt>
          <cx:pt idx="4979">1.8717196479692486</cx:pt>
          <cx:pt idx="4980">3.0370612149760312</cx:pt>
          <cx:pt idx="4981">5.6855647763550721</cx:pt>
          <cx:pt idx="4982">5.5796246338999147</cx:pt>
          <cx:pt idx="4983">4.8380436367137811</cx:pt>
          <cx:pt idx="4984">5.3677443489895929</cx:pt>
          <cx:pt idx="4985">2.613300645155384</cx:pt>
          <cx:pt idx="4986">2.7192407876105449</cx:pt>
          <cx:pt idx="4987">3.2489414998863637</cx:pt>
          <cx:pt idx="4988">3.1430013574311957</cx:pt>
          <cx:pt idx="4989">3.5667619272518412</cx:pt>
          <cx:pt idx="4990">4.7321034942586202</cx:pt>
          <cx:pt idx="4991">1.7657795055140966</cx:pt>
          <cx:pt idx="4992">3.9905224970724902</cx:pt>
          <cx:pt idx="4993">4.0964626395276564</cx:pt>
          <cx:pt idx="4994">5.2618042065344266</cx:pt>
          <cx:pt idx="4995">2.1895400753347403</cx:pt>
          <cx:pt idx="4996">2.7192407876105484</cx:pt>
          <cx:pt idx="4997">3.7786422121621666</cx:pt>
          <cx:pt idx="4998">3.7786422121621666</cx:pt>
          <cx:pt idx="4999">3.4608217847966749</cx:pt>
          <cx:pt idx="5000">2.9311210725208738</cx:pt>
          <cx:pt idx="5001">2.0835999328795758</cx:pt>
          <cx:pt idx="5002">1.6598393630589321</cx:pt>
          <cx:pt idx="5003">3.7786422121621666</cx:pt>
          <cx:pt idx="5004">2.0835999328795722</cx:pt>
          <cx:pt idx="5005">5.0499239216241083</cx:pt>
          <cx:pt idx="5006">3.5667619272518429</cx:pt>
          <cx:pt idx="5007">6.9568464858170138</cx:pt>
          <cx:pt idx="5008">4.0964626395276493</cx:pt>
          <cx:pt idx="5009">3.8845823546173257</cx:pt>
          <cx:pt idx="5010">2.9311210725208792</cx:pt>
          <cx:pt idx="5011">3.3548816423415211</cx:pt>
          <cx:pt idx="5012">6.0033852037205531</cx:pt>
          <cx:pt idx="5013">6.8509063433618529</cx:pt>
          <cx:pt idx="5014">5.7915049188102312</cx:pt>
          <cx:pt idx="5015">3.6727020697070039</cx:pt>
          <cx:pt idx="5016">3.7786422121621648</cx:pt>
          <cx:pt idx="5017">3.8845823546173257</cx:pt>
          <cx:pt idx="5018">3.5667619272518376</cx:pt>
          <cx:pt idx="5019">3.7786422121621612</cx:pt>
          <cx:pt idx="5020">4.4142830668931303</cx:pt>
          <cx:pt idx="5021">3.037061214976033</cx:pt>
          <cx:pt idx="5022">2.8251809300657094</cx:pt>
          <cx:pt idx="5023">5.1558640640792657</cx:pt>
          <cx:pt idx="5024">6.2152654886308856</cx:pt>
          <cx:pt idx="5025">4.0964626395276493</cx:pt>
          <cx:pt idx="5026">3.7786422121621666</cx:pt>
          <cx:pt idx="5027">2.1895400753347385</cx:pt>
          <cx:pt idx="5028">1.9776597904244202</cx:pt>
          <cx:pt idx="5029">1.8717196479692486</cx:pt>
          <cx:pt idx="5030">4.9439837791689492</cx:pt>
          <cx:pt idx="5031">3.6727020697070092</cx:pt>
          <cx:pt idx="5032">2.9311210725208703</cx:pt>
          <cx:pt idx="5033">3.4608217847966802</cx:pt>
          <cx:pt idx="5034">3.5667619272518447</cx:pt>
          <cx:pt idx="5035">5.6855647763550774</cx:pt>
          <cx:pt idx="5036">6.3212056310860483</cx:pt>
          <cx:pt idx="5037">1.9776597904244237</cx:pt>
          <cx:pt idx="5038">2.1895400753347367</cx:pt>
          <cx:pt idx="5039">5.8974450612653921</cx:pt>
          <cx:pt idx="5040">2.0835999328795811</cx:pt>
          <cx:pt idx="5041">2.9311210725208667</cx:pt>
          <cx:pt idx="5042">2.1895400753347438</cx:pt>
          <cx:pt idx="5043">5.473684491444752</cx:pt>
          <cx:pt idx="5044">3.037061214976033</cx:pt>
          <cx:pt idx="5045">4.8380436367137829</cx:pt>
          <cx:pt idx="5046">6.1093253461757229</cx:pt>
          <cx:pt idx="5047">4.4142830668931374</cx:pt>
          <cx:pt idx="5048">4.3083429244379694</cx:pt>
          <cx:pt idx="5049">3.8845823546173275</cx:pt>
          <cx:pt idx="5050">3.1430013574311921</cx:pt>
          <cx:pt idx="5051">2.7192407876105467</cx:pt>
          <cx:pt idx="5052">4.4142830668931392</cx:pt>
          <cx:pt idx="5053">2.8251809300657094</cx:pt>
          <cx:pt idx="5054">3.0370612149760383</cx:pt>
          <cx:pt idx="5055">2.2954802177899047</cx:pt>
          <cx:pt idx="5056">3.3548816423415193</cx:pt>
          <cx:pt idx="5057">3.7786422121621683</cx:pt>
          <cx:pt idx="5058">2.4014203602450674</cx:pt>
          <cx:pt idx="5059">3.3548816423415175</cx:pt>
          <cx:pt idx="5060">4.943983779168942</cx:pt>
          <cx:pt idx="5061">3.5667619272518465</cx:pt>
          <cx:pt idx="5062">2.2954802177898994</cx:pt>
          <cx:pt idx="5063">5.1558640640792728</cx:pt>
          <cx:pt idx="5064">4.4142830668931392</cx:pt>
          <cx:pt idx="5065">3.6727020697070039</cx:pt>
          <cx:pt idx="5066">4.9439837791689438</cx:pt>
          <cx:pt idx="5067">1.1301386507831199</cx:pt>
          <cx:pt idx="5068">4.520223209348293</cx:pt>
          <cx:pt idx="5069">2.9311210725208774</cx:pt>
          <cx:pt idx="5070">4.8380436367137829</cx:pt>
          <cx:pt idx="5071">5.5796246338999076</cx:pt>
          <cx:pt idx="5072">3.5667619272518447</cx:pt>
          <cx:pt idx="5073">2.7192407876105431</cx:pt>
          <cx:pt idx="5074">3.7786422121621648</cx:pt>
          <cx:pt idx="5075">6.1093253461757122</cx:pt>
          <cx:pt idx="5076">4.5202232093482948</cx:pt>
          <cx:pt idx="5077">3.7786422121621666</cx:pt>
          <cx:pt idx="5078">4.4142830668931321</cx:pt>
          <cx:pt idx="5079">3.4608217847966838</cx:pt>
          <cx:pt idx="5080">4.732103494258622</cx:pt>
          <cx:pt idx="5081">4.520223209348293</cx:pt>
          <cx:pt idx="5082">5.5796246338999094</cx:pt>
          <cx:pt idx="5083">5.3677443489895929</cx:pt>
          <cx:pt idx="5084">3.6727020697069985</cx:pt>
          <cx:pt idx="5085">4.4142830668931321</cx:pt>
          <cx:pt idx="5086">2.613300645155384</cx:pt>
          <cx:pt idx="5087">3.2489414998863548</cx:pt>
          <cx:pt idx="5088">6.0033852037205531</cx:pt>
          <cx:pt idx="5089">3.6727020697070056</cx:pt>
          <cx:pt idx="5090">4.943983779168942</cx:pt>
          <cx:pt idx="5091">3.5667619272518376</cx:pt>
          <cx:pt idx="5092">2.9311210725208738</cx:pt>
          <cx:pt idx="5093">2.2954802177898994</cx:pt>
          <cx:pt idx="5094">3.5667619272518429</cx:pt>
          <cx:pt idx="5095">4.6261633518034628</cx:pt>
          <cx:pt idx="5096">2.0835999328795758</cx:pt>
          <cx:pt idx="5097">4.7321034942586184</cx:pt>
          <cx:pt idx="5098">3.6727020697070039</cx:pt>
          <cx:pt idx="5099">2.6133006451553822</cx:pt>
          <cx:pt idx="5100">2.9311210725208667</cx:pt>
          <cx:pt idx="5101">3.4608217847966838</cx:pt>
          <cx:pt idx="5102">4.9439837791689456</cx:pt>
          <cx:pt idx="5103">4.9439837791689492</cx:pt>
          <cx:pt idx="5104">3.7786422121621648</cx:pt>
          <cx:pt idx="5105">3.4608217847966767</cx:pt>
          <cx:pt idx="5106">4.3083429244379712</cx:pt>
          <cx:pt idx="5107">3.4608217847966838</cx:pt>
          <cx:pt idx="5108">4.6261633518034557</cx:pt>
          <cx:pt idx="5109">2.4014203602450586</cx:pt>
          <cx:pt idx="5110">3.9905224970724884</cx:pt>
          <cx:pt idx="5111">3.9905224970724866</cx:pt>
          <cx:pt idx="5112">4.3083429244379694</cx:pt>
          <cx:pt idx="5113">5.7915049188102312</cx:pt>
          <cx:pt idx="5114">1.6598393630589321</cx:pt>
          <cx:pt idx="5115">3.1430013574311939</cx:pt>
          <cx:pt idx="5116">3.8845823546173293</cx:pt>
          <cx:pt idx="5117">3.5667619272518394</cx:pt>
          <cx:pt idx="5118">2.0835999328795776</cx:pt>
          <cx:pt idx="5119">1.9776597904244184</cx:pt>
          <cx:pt idx="5120">5.0499239216240994</cx:pt>
          <cx:pt idx="5121">4.4142830668931321</cx:pt>
          <cx:pt idx="5122">4.414283066893141</cx:pt>
          <cx:pt idx="5123">4.5202232093483019</cx:pt>
          <cx:pt idx="5124">3.0370612149760294</cx:pt>
          <cx:pt idx="5125">2.9311210725208703</cx:pt>
          <cx:pt idx="5126">3.1430013574312028</cx:pt>
          <cx:pt idx="5127">1.8717196479692557</cx:pt>
          <cx:pt idx="5128">2.1895400753347385</cx:pt>
          <cx:pt idx="5129">2.8251809300657129</cx:pt>
          <cx:pt idx="5130">3.4608217847966838</cx:pt>
          <cx:pt idx="5131">3.7786422121621666</cx:pt>
          <cx:pt idx="5132">4.3083429244379783</cx:pt>
          <cx:pt idx="5133">1.130138650783127</cx:pt>
          <cx:pt idx="5134">2.1895400753347332</cx:pt>
          <cx:pt idx="5135">2.825180930065704</cx:pt>
          <cx:pt idx="5136">3.0370612149760277</cx:pt>
          <cx:pt idx="5137">4.0964626395276493</cx:pt>
          <cx:pt idx="5138">2.401420360245055</cx:pt>
          <cx:pt idx="5139">5.5796246338999076</cx:pt>
          <cx:pt idx="5140">2.0835999328795776</cx:pt>
          <cx:pt idx="5141">3.6727020697070039</cx:pt>
          <cx:pt idx="5142">2.4014203602450603</cx:pt>
          <cx:pt idx="5143">3.6727020697070039</cx:pt>
          <cx:pt idx="5144">6.9568464858170103</cx:pt>
          <cx:pt idx="5145">3.6727020697070003</cx:pt>
          <cx:pt idx="5146">4.9439837791689492</cx:pt>
          <cx:pt idx="5147">3.6727020697070056</cx:pt>
          <cx:pt idx="5148">4.5202232093483001</cx:pt>
          <cx:pt idx="5149">4.8380436367137829</cx:pt>
          <cx:pt idx="5150">2.9311210725208792</cx:pt>
          <cx:pt idx="5151">4.2024027819828085</cx:pt>
          <cx:pt idx="5152">3.4608217847966802</cx:pt>
          <cx:pt idx="5153">3.7786422121621612</cx:pt>
          <cx:pt idx="5154">5.6855647763550721</cx:pt>
          <cx:pt idx="5155">5.0499239216241048</cx:pt>
          <cx:pt idx="5156">4.7321034942586202</cx:pt>
          <cx:pt idx="5157">4.6261633518034539</cx:pt>
          <cx:pt idx="5158">1.2360787932382844</cx:pt>
          <cx:pt idx="5159">4.8380436367137776</cx:pt>
          <cx:pt idx="5160">4.6261633518034628</cx:pt>
          <cx:pt idx="5161">2.2954802177898994</cx:pt>
          <cx:pt idx="5162">1.7657795055140948</cx:pt>
          <cx:pt idx="5163">4.520223209348293</cx:pt>
          <cx:pt idx="5164">1.4479590781486014</cx:pt>
          <cx:pt idx="5165">2.6133006451553893</cx:pt>
          <cx:pt idx="5166">3.3548816423415158</cx:pt>
          <cx:pt idx="5167">3.7786422121621666</cx:pt>
          <cx:pt idx="5168">5.0499239216240976</cx:pt>
          <cx:pt idx="5169">2.1895400753347403</cx:pt>
          <cx:pt idx="5170">3.6727020697070003</cx:pt>
          <cx:pt idx="5171">2.9311210725208667</cx:pt>
          <cx:pt idx="5172">4.7321034942586166</cx:pt>
          <cx:pt idx="5173">4.0964626395276511</cx:pt>
          <cx:pt idx="5174">4.2024027819828174</cx:pt>
          <cx:pt idx="5175">2.0835999328795758</cx:pt>
          <cx:pt idx="5176">2.8251809300657094</cx:pt>
          <cx:pt idx="5177">1.5538992206037712</cx:pt>
          <cx:pt idx="5178">2.6133006451553875</cx:pt>
          <cx:pt idx="5179">2.5073605027002284</cx:pt>
          <cx:pt idx="5180">4.8380436367137811</cx:pt>
          <cx:pt idx="5181">4.5202232093482948</cx:pt>
          <cx:pt idx="5182">3.9905224970724937</cx:pt>
          <cx:pt idx="5183">1.0241985083279663</cx:pt>
          <cx:pt idx="5184">1.5538992206037676</cx:pt>
          <cx:pt idx="5185">2.7192407876105431</cx:pt>
          <cx:pt idx="5186">2.2954802177898994</cx:pt>
          <cx:pt idx="5187">3.9905224970724866</cx:pt>
          <cx:pt idx="5188">3.1430013574311921</cx:pt>
          <cx:pt idx="5189">2.8251809300657094</cx:pt>
          <cx:pt idx="5190">2.6133006451553804</cx:pt>
          <cx:pt idx="5191">4.414283066893141</cx:pt>
          <cx:pt idx="5192">4.3083429244379765</cx:pt>
          <cx:pt idx="5193">3.3548816423415193</cx:pt>
          <cx:pt idx="5194">3.778642212162163</cx:pt>
          <cx:pt idx="5195">1.2360787932382897</cx:pt>
          <cx:pt idx="5196">3.7786422121621648</cx:pt>
          <cx:pt idx="5197">1.7657795055140948</cx:pt>
          <cx:pt idx="5198">4.9439837791689367</cx:pt>
          <cx:pt idx="5199">3.9905224970724937</cx:pt>
          <cx:pt idx="5200">4.0964626395276564</cx:pt>
          <cx:pt idx="5201">3.6727020697070003</cx:pt>
          <cx:pt idx="5202">4.0964626395276511</cx:pt>
          <cx:pt idx="5203">2.1895400753347349</cx:pt>
          <cx:pt idx="5204">3.0370612149760401</cx:pt>
          <cx:pt idx="5205">3.9905224970724884</cx:pt>
          <cx:pt idx="5206">2.0835999328795705</cx:pt>
          <cx:pt idx="5207">4.3083429244379765</cx:pt>
          <cx:pt idx="5208">3.0370612149760294</cx:pt>
          <cx:pt idx="5209">3.6727020697070039</cx:pt>
          <cx:pt idx="5210">4.7321034942586166</cx:pt>
          <cx:pt idx="5211">3.3548816423415175</cx:pt>
          <cx:pt idx="5212">3.6727020697070092</cx:pt>
          <cx:pt idx="5213">3.2489414998863602</cx:pt>
          <cx:pt idx="5214">3.2489414998863619</cx:pt>
          <cx:pt idx="5215">5.2618042065344248</cx:pt>
          <cx:pt idx="5216">3.9905224970724902</cx:pt>
          <cx:pt idx="5217">1.8717196479692575</cx:pt>
          <cx:pt idx="5218">3.1430013574312028</cx:pt>
          <cx:pt idx="5219">7.6984274830031358</cx:pt>
          <cx:pt idx="5220">3.460821784796682</cx:pt>
          <cx:pt idx="5221">3.9905224970724884</cx:pt>
          <cx:pt idx="5222">5.0499239216241065</cx:pt>
          <cx:pt idx="5223">4.8380436367137847</cx:pt>
          <cx:pt idx="5224">3.037061214976033</cx:pt>
          <cx:pt idx="5225">4.3083429244379694</cx:pt>
          <cx:pt idx="5226">2.8251809300657129</cx:pt>
          <cx:pt idx="5227">5.0499239216241101</cx:pt>
          <cx:pt idx="5228">4.0964626395276476</cx:pt>
          <cx:pt idx="5229">5.0499239216241065</cx:pt>
          <cx:pt idx="5230">1.7657795055140859</cx:pt>
          <cx:pt idx="5231">1.2360787932382826</cx:pt>
          <cx:pt idx="5232">2.1895400753347385</cx:pt>
          <cx:pt idx="5233">1.7657795055141001</cx:pt>
          <cx:pt idx="5234">2.5073605027002195</cx:pt>
          <cx:pt idx="5235">4.7321034942586202</cx:pt>
          <cx:pt idx="5236">2.2954802177898994</cx:pt>
          <cx:pt idx="5237">3.8845823546173257</cx:pt>
          <cx:pt idx="5238">3.6727020697070003</cx:pt>
          <cx:pt idx="5239">2.6133006451553822</cx:pt>
          <cx:pt idx="5240">3.7786422121621648</cx:pt>
          <cx:pt idx="5241">2.507360502700223</cx:pt>
          <cx:pt idx="5242">5.4736844914447502</cx:pt>
          <cx:pt idx="5243">3.5667619272518376</cx:pt>
          <cx:pt idx="5244">5.6855647763550703</cx:pt>
          <cx:pt idx="5245">1.7657795055141001</cx:pt>
          <cx:pt idx="5246">2.8251809300657094</cx:pt>
          <cx:pt idx="5247">1.7657795055140948</cx:pt>
          <cx:pt idx="5248">2.825180930065704</cx:pt>
          <cx:pt idx="5249">2.6133006451553822</cx:pt>
          <cx:pt idx="5250">4.6261633518034611</cx:pt>
          <cx:pt idx="5251">4.732103494258622</cx:pt>
          <cx:pt idx="5252">5.2618042065344248</cx:pt>
          <cx:pt idx="5253">3.2489414998863548</cx:pt>
          <cx:pt idx="5254">4.2024027819828085</cx:pt>
          <cx:pt idx="5255">3.8845823546173275</cx:pt>
          <cx:pt idx="5256">2.7192407876105502</cx:pt>
          <cx:pt idx="5257">2.2954802177898994</cx:pt>
          <cx:pt idx="5258">4.8380436367137776</cx:pt>
          <cx:pt idx="5259">0.70637808096247279</cx:pt>
          <cx:pt idx="5260">1.7657795055140948</cx:pt>
          <cx:pt idx="5261">6.1093253461757122</cx:pt>
          <cx:pt idx="5262">4.202402781982812</cx:pt>
          <cx:pt idx="5263">1.8717196479692486</cx:pt>
          <cx:pt idx="5264">3.4608217847966785</cx:pt>
          <cx:pt idx="5265">2.7192407876105502</cx:pt>
          <cx:pt idx="5266">2.2954802177899047</cx:pt>
          <cx:pt idx="5267">3.354881642341514</cx:pt>
          <cx:pt idx="5268">4.9439837791689403</cx:pt>
          <cx:pt idx="5269">4.6261633518034611</cx:pt>
          <cx:pt idx="5270">2.4014203602450621</cx:pt>
          <cx:pt idx="5271">2.507360502700223</cx:pt>
          <cx:pt idx="5272">2.8251809300657094</cx:pt>
          <cx:pt idx="5273">3.2489414998863531</cx:pt>
          <cx:pt idx="5274">5.0499239216240994</cx:pt>
          <cx:pt idx="5275">4.0964626395276564</cx:pt>
          <cx:pt idx="5276">2.5073605027002266</cx:pt>
          <cx:pt idx="5277">3.9905224970724849</cx:pt>
          <cx:pt idx="5278">3.9905224970724884</cx:pt>
          <cx:pt idx="5279">2.4014203602450657</cx:pt>
          <cx:pt idx="5280">3.4608217847966838</cx:pt>
          <cx:pt idx="5281">4.9439837791689438</cx:pt>
          <cx:pt idx="5282">5.7915049188102401</cx:pt>
          <cx:pt idx="5283">3.9905224970724884</cx:pt>
          <cx:pt idx="5284">4.3083429244379765</cx:pt>
          <cx:pt idx="5285">4.9439837791689438</cx:pt>
          <cx:pt idx="5286">4.4142830668931374</cx:pt>
          <cx:pt idx="5287">4.414283066893141</cx:pt>
          <cx:pt idx="5288">5.4736844914447431</cx:pt>
          <cx:pt idx="5289">3.2489414998863531</cx:pt>
          <cx:pt idx="5290">1.871719647969261</cx:pt>
          <cx:pt idx="5291">5.3677443489895875</cx:pt>
          <cx:pt idx="5292">3.0370612149760348</cx:pt>
          <cx:pt idx="5293">2.825180930065704</cx:pt>
          <cx:pt idx="5294">1.765779505514093</cx:pt>
          <cx:pt idx="5295">2.8251809300657129</cx:pt>
          <cx:pt idx="5296">2.4014203602450586</cx:pt>
          <cx:pt idx="5297">4.4142830668931321</cx:pt>
          <cx:pt idx="5298">4.732103494258622</cx:pt>
          <cx:pt idx="5299">3.5667619272518465</cx:pt>
          <cx:pt idx="5300">2.6133006451553893</cx:pt>
          <cx:pt idx="5301">3.3548816423415246</cx:pt>
          <cx:pt idx="5302">3.8845823546173275</cx:pt>
          <cx:pt idx="5303">4.7321034942586273</cx:pt>
          <cx:pt idx="5304">6.3212056310860429</cx:pt>
          <cx:pt idx="5305">2.507360502700223</cx:pt>
          <cx:pt idx="5306">5.0499239216241065</cx:pt>
          <cx:pt idx="5307">2.5073605027002284</cx:pt>
          <cx:pt idx="5308">5.0499239216240994</cx:pt>
          <cx:pt idx="5309">5.8974450612653939</cx:pt>
          <cx:pt idx="5310">3.9905224970724884</cx:pt>
          <cx:pt idx="5311">3.460821784796682</cx:pt>
          <cx:pt idx="5312">4.6261633518034522</cx:pt>
          <cx:pt idx="5313">6.427145773541211</cx:pt>
          <cx:pt idx="5314">3.9905224970724937</cx:pt>
          <cx:pt idx="5315">3.0370612149760312</cx:pt>
          <cx:pt idx="5316">3.6727020697070003</cx:pt>
          <cx:pt idx="5317">4.5202232093482984</cx:pt>
          <cx:pt idx="5318">3.8845823546173275</cx:pt>
          <cx:pt idx="5319">3.9905224970724902</cx:pt>
          <cx:pt idx="5320">3.6727020697070074</cx:pt>
          <cx:pt idx="5321">5.0499239216241101</cx:pt>
          <cx:pt idx="5322">5.2618042065344319</cx:pt>
          <cx:pt idx="5323">2.9311210725208774</cx:pt>
          <cx:pt idx="5324">4.2024027819828103</cx:pt>
          <cx:pt idx="5325">5.4736844914447556</cx:pt>
          <cx:pt idx="5326">2.8251809300657094</cx:pt>
          <cx:pt idx="5327">5.6855647763550721</cx:pt>
          <cx:pt idx="5328">2.9311210725208703</cx:pt>
          <cx:pt idx="5329">2.8251809300657094</cx:pt>
          <cx:pt idx="5330">2.6133006451553911</cx:pt>
          <cx:pt idx="5331">3.037061214976033</cx:pt>
          <cx:pt idx="5332">0.91825836587279996</cx:pt>
          <cx:pt idx="5333">2.2954802177899047</cx:pt>
          <cx:pt idx="5334">3.460821784796682</cx:pt>
          <cx:pt idx="5335">2.1895400753347438</cx:pt>
          <cx:pt idx="5336">2.5073605027002195</cx:pt>
          <cx:pt idx="5337">3.6727020697070039</cx:pt>
          <cx:pt idx="5338">2.507360502700223</cx:pt>
          <cx:pt idx="5339">4.7321034942586273</cx:pt>
          <cx:pt idx="5340">1.1301386507831288</cx:pt>
          <cx:pt idx="5341">3.7786422121621719</cx:pt>
          <cx:pt idx="5342">1.6598393630589339</cx:pt>
          <cx:pt idx="5343">6.2152654886308767</cx:pt>
          <cx:pt idx="5344">3.0370612149760383</cx:pt>
          <cx:pt idx="5345">3.4608217847966785</cx:pt>
          <cx:pt idx="5346">3.0370612149760348</cx:pt>
          <cx:pt idx="5347">3.5667619272518447</cx:pt>
          <cx:pt idx="5348">4.2024027819828156</cx:pt>
          <cx:pt idx="5349">6.3212056310860447</cx:pt>
          <cx:pt idx="5350">4.0964626395276476</cx:pt>
          <cx:pt idx="5351">3.884582354617331</cx:pt>
          <cx:pt idx="5352">4.4142830668931339</cx:pt>
          <cx:pt idx="5353">2.6133006451553875</cx:pt>
          <cx:pt idx="5354">3.6727020697070074</cx:pt>
          <cx:pt idx="5355">4.732103494258622</cx:pt>
          <cx:pt idx="5356">3.0370612149760277</cx:pt>
          <cx:pt idx="5357">5.6855647763550774</cx:pt>
          <cx:pt idx="5358">3.6727020697070074</cx:pt>
          <cx:pt idx="5359">3.8845823546173328</cx:pt>
          <cx:pt idx="5360">5.7915049188102365</cx:pt>
          <cx:pt idx="5361">2.8251809300657094</cx:pt>
          <cx:pt idx="5362">3.2489414998863548</cx:pt>
          <cx:pt idx="5363">5.1558640640792639</cx:pt>
          <cx:pt idx="5364">2.9311210725208667</cx:pt>
          <cx:pt idx="5365">5.4736844914447538</cx:pt>
          <cx:pt idx="5366">6.3212056310860447</cx:pt>
          <cx:pt idx="5367">2.6133006451553911</cx:pt>
          <cx:pt idx="5368">2.4014203602450657</cx:pt>
          <cx:pt idx="5369">3.0370612149760277</cx:pt>
          <cx:pt idx="5370">2.6133006451553804</cx:pt>
          <cx:pt idx="5371">2.1895400753347438</cx:pt>
          <cx:pt idx="5372">4.6261633518034628</cx:pt>
          <cx:pt idx="5373">3.8845823546173257</cx:pt>
          <cx:pt idx="5374">2.4014203602450621</cx:pt>
          <cx:pt idx="5375">5.2618042065344266</cx:pt>
          <cx:pt idx="5376">2.8251809300657094</cx:pt>
          <cx:pt idx="5377">2.5073605027002284</cx:pt>
          <cx:pt idx="5378">5.1558640640792586</cx:pt>
          <cx:pt idx="5379">3.1430013574311939</cx:pt>
          <cx:pt idx="5380">5.0499239216241119</cx:pt>
          <cx:pt idx="5381">4.0964626395276511</cx:pt>
          <cx:pt idx="5382">2.2954802177898959</cx:pt>
          <cx:pt idx="5383">5.6855647763550774</cx:pt>
          <cx:pt idx="5384">3.3548816423415211</cx:pt>
          <cx:pt idx="5385">3.1430013574311957</cx:pt>
          <cx:pt idx="5386">2.1895400753347332</cx:pt>
          <cx:pt idx="5387">1.3420189356934493</cx:pt>
          <cx:pt idx="5388">5.6855647763550721</cx:pt>
          <cx:pt idx="5389">4.4142830668931392</cx:pt>
          <cx:pt idx="5390">3.2489414998863548</cx:pt>
          <cx:pt idx="5391">2.9311210725208721</cx:pt>
          <cx:pt idx="5392">1.9776597904244149</cx:pt>
          <cx:pt idx="5393">3.5667619272518376</cx:pt>
          <cx:pt idx="5394">1.9776597904244149</cx:pt>
          <cx:pt idx="5395">3.9905224970724831</cx:pt>
          <cx:pt idx="5396">4.4142830668931392</cx:pt>
          <cx:pt idx="5397">5.7915049188102294</cx:pt>
          <cx:pt idx="5398">3.0370612149760348</cx:pt>
          <cx:pt idx="5399">3.2489414998863602</cx:pt>
          <cx:pt idx="5400">4.4142830668931392</cx:pt>
          <cx:pt idx="5401">4.3083429244379783</cx:pt>
          <cx:pt idx="5402">3.5667619272518394</cx:pt>
          <cx:pt idx="5403">3.037061214976033</cx:pt>
          <cx:pt idx="5404">3.7786422121621666</cx:pt>
          <cx:pt idx="5405">6.3212056310860429</cx:pt>
          <cx:pt idx="5406">2.4014203602450603</cx:pt>
          <cx:pt idx="5407">4.4142830668931339</cx:pt>
          <cx:pt idx="5408">2.9311210725208703</cx:pt>
          <cx:pt idx="5409">1.9776597904244166</cx:pt>
          <cx:pt idx="5410">3.4608217847966838</cx:pt>
          <cx:pt idx="5411">5.4736844914447467</cx:pt>
          <cx:pt idx="5412">4.2024027819828103</cx:pt>
          <cx:pt idx="5413">2.6133006451553946</cx:pt>
          <cx:pt idx="5414">3.8845823546173328</cx:pt>
          <cx:pt idx="5415">4.2024027819828085</cx:pt>
          <cx:pt idx="5416">1.1301386507831199</cx:pt>
          <cx:pt idx="5417">5.897445061265401</cx:pt>
          <cx:pt idx="5418">6.2152654886308802</cx:pt>
          <cx:pt idx="5419">2.0835999328795847</cx:pt>
          <cx:pt idx="5420">5.6855647763550774</cx:pt>
          <cx:pt idx="5421">5.7915049188102401</cx:pt>
          <cx:pt idx="5422">2.4014203602450657</cx:pt>
          <cx:pt idx="5423">1.0241985083279699</cx:pt>
          <cx:pt idx="5424">2.2954802177898959</cx:pt>
          <cx:pt idx="5425">3.1430013574311939</cx:pt>
          <cx:pt idx="5426">3.3548816423415229</cx:pt>
          <cx:pt idx="5427">4.3083429244379712</cx:pt>
          <cx:pt idx="5428">3.8845823546173275</cx:pt>
          <cx:pt idx="5429">7.0627866282721747</cx:pt>
          <cx:pt idx="5430">1.5538992206037641</cx:pt>
          <cx:pt idx="5431">3.1430013574311939</cx:pt>
          <cx:pt idx="5432">4.6261633518034646</cx:pt>
          <cx:pt idx="5433">0.38855765359699002</cx:pt>
          <cx:pt idx="5434">3.0370612149760277</cx:pt>
          <cx:pt idx="5435">3.5667619272518429</cx:pt>
          <cx:pt idx="5436">1.7657795055140912</cx:pt>
          <cx:pt idx="5437">3.3548816423415175</cx:pt>
          <cx:pt idx="5438">4.4142830668931374</cx:pt>
          <cx:pt idx="5439">2.6133006451553893</cx:pt>
          <cx:pt idx="5440">3.1430013574311939</cx:pt>
          <cx:pt idx="5441">4.9439837791689456</cx:pt>
          <cx:pt idx="5442">4.6261633518034539</cx:pt>
          <cx:pt idx="5443">2.825180930065704</cx:pt>
          <cx:pt idx="5444">2.8251809300657094</cx:pt>
          <cx:pt idx="5445">4.5202232093482984</cx:pt>
          <cx:pt idx="5446">4.2024027819828156</cx:pt>
          <cx:pt idx="5447">3.56676192725185</cx:pt>
          <cx:pt idx="5448">3.0370612149760348</cx:pt>
          <cx:pt idx="5449">4.0964626395276511</cx:pt>
          <cx:pt idx="5450">5.4736844914447502</cx:pt>
          <cx:pt idx="5451">3.3548816423415175</cx:pt>
          <cx:pt idx="5452">3.8845823546173293</cx:pt>
          <cx:pt idx="5453">4.9439837791689492</cx:pt>
          <cx:pt idx="5454">5.3677443489895929</cx:pt>
          <cx:pt idx="5455">3.2489414998863566</cx:pt>
          <cx:pt idx="5456">5.0499239216241065</cx:pt>
          <cx:pt idx="5457">3.6727020697070056</cx:pt>
          <cx:pt idx="5458">4.9439837791689438</cx:pt>
          <cx:pt idx="5459">4.9439837791689367</cx:pt>
          <cx:pt idx="5460">3.8845823546173293</cx:pt>
          <cx:pt idx="5461">2.6133006451553893</cx:pt>
          <cx:pt idx="5462">3.0370612149760277</cx:pt>
          <cx:pt idx="5463">2.8251809300657182</cx:pt>
          <cx:pt idx="5464">3.5667619272518394</cx:pt>
          <cx:pt idx="5465">3.6727020697070074</cx:pt>
          <cx:pt idx="5466">2.5073605027002213</cx:pt>
          <cx:pt idx="5467">2.507360502700223</cx:pt>
          <cx:pt idx="5468">2.7192407876105467</cx:pt>
          <cx:pt idx="5469">3.1430013574311939</cx:pt>
          <cx:pt idx="5470">3.4608217847966785</cx:pt>
          <cx:pt idx="5471">4.7321034942586166</cx:pt>
          <cx:pt idx="5472">2.7192407876105431</cx:pt>
          <cx:pt idx="5473">3.1430013574311921</cx:pt>
          <cx:pt idx="5474">3.6727020697069985</cx:pt>
          <cx:pt idx="5475">6.4271457735412056</cx:pt>
          <cx:pt idx="5476">2.5073605027002337</cx:pt>
          <cx:pt idx="5477">2.1895400753347456</cx:pt>
          <cx:pt idx="5478">4.6261633518034539</cx:pt>
          <cx:pt idx="5479">3.4608217847966785</cx:pt>
          <cx:pt idx="5480">3.56676192725185</cx:pt>
          <cx:pt idx="5481">4.7321034942586202</cx:pt>
          <cx:pt idx="5482">4.6261633518034522</cx:pt>
          <cx:pt idx="5483">2.9311210725208703</cx:pt>
          <cx:pt idx="5484">3.7786422121621648</cx:pt>
          <cx:pt idx="5485">4.7321034942586149</cx:pt>
          <cx:pt idx="5486">4.6261633518034557</cx:pt>
          <cx:pt idx="5487">3.4608217847966785</cx:pt>
          <cx:pt idx="5488">4.6261633518034593</cx:pt>
          <cx:pt idx="5489">3.6727020697070056</cx:pt>
          <cx:pt idx="5490">4.4142830668931303</cx:pt>
          <cx:pt idx="5491">4.9439837791689492</cx:pt>
          <cx:pt idx="5492">5.0499239216241119</cx:pt>
          <cx:pt idx="5493">4.2024027819828174</cx:pt>
          <cx:pt idx="5494">4.5202232093482948</cx:pt>
          <cx:pt idx="5495">5.0499239216241048</cx:pt>
          <cx:pt idx="5496">4.5202232093482984</cx:pt>
          <cx:pt idx="5497">4.5202232093482984</cx:pt>
          <cx:pt idx="5498">6.2152654886308802</cx:pt>
          <cx:pt idx="5499">2.0835999328795758</cx:pt>
          <cx:pt idx="5500">4.6261633518034646</cx:pt>
          <cx:pt idx="5501">2.613300645155384</cx:pt>
          <cx:pt idx="5502">2.613300645155384</cx:pt>
          <cx:pt idx="5503">4.3083429244379694</cx:pt>
          <cx:pt idx="5504">3.0370612149760348</cx:pt>
          <cx:pt idx="5505">3.4608217847966856</cx:pt>
          <cx:pt idx="5506">4.6261633518034539</cx:pt>
          <cx:pt idx="5507">3.8845823546173257</cx:pt>
          <cx:pt idx="5508">4.9439837791689456</cx:pt>
          <cx:pt idx="5509">6.4271457735412056</cx:pt>
          <cx:pt idx="5510">3.6727020697070074</cx:pt>
          <cx:pt idx="5511">3.4608217847966785</cx:pt>
          <cx:pt idx="5512">3.3548816423415211</cx:pt>
          <cx:pt idx="5513">3.6727020697070092</cx:pt>
          <cx:pt idx="5514">6.5330859159963666</cx:pt>
          <cx:pt idx="5515">3.2489414998863602</cx:pt>
          <cx:pt idx="5516">3.4608217847966767</cx:pt>
          <cx:pt idx="5517">3.0370612149760383</cx:pt>
          <cx:pt idx="5518">1.7657795055140895</cx:pt>
          <cx:pt idx="5519">4.9439837791689456</cx:pt>
          <cx:pt idx="5520">3.2489414998863548</cx:pt>
          <cx:pt idx="5521">3.7786422121621666</cx:pt>
          <cx:pt idx="5522">1.7657795055140895</cx:pt>
          <cx:pt idx="5523">4.2024027819828031</cx:pt>
          <cx:pt idx="5524">3.8845823546173275</cx:pt>
          <cx:pt idx="5525">2.2954802177898976</cx:pt>
          <cx:pt idx="5526">2.7192407876105555</cx:pt>
          <cx:pt idx="5527">3.354881642341514</cx:pt>
          <cx:pt idx="5528">2.8251809300657094</cx:pt>
          <cx:pt idx="5529">5.049923921624103</cx:pt>
          <cx:pt idx="5530">3.5667619272518376</cx:pt>
          <cx:pt idx="5531">1.2360787932382844</cx:pt>
          <cx:pt idx="5532">3.672702069707011</cx:pt>
          <cx:pt idx="5533">5.6855647763550721</cx:pt>
          <cx:pt idx="5534">4.0964626395276511</cx:pt>
          <cx:pt idx="5535">1.7657795055141001</cx:pt>
          <cx:pt idx="5536">6.2152654886308802</cx:pt>
          <cx:pt idx="5537">3.6727020697070056</cx:pt>
          <cx:pt idx="5538">3.9905224970724937</cx:pt>
          <cx:pt idx="5539">3.9905224970724937</cx:pt>
          <cx:pt idx="5540">3.4608217847966749</cx:pt>
          <cx:pt idx="5541">4.6261633518034539</cx:pt>
          <cx:pt idx="5542">2.7192407876105449</cx:pt>
          <cx:pt idx="5543">2.8251809300657147</cx:pt>
          <cx:pt idx="5544">3.6727020697070092</cx:pt>
          <cx:pt idx="5545">3.8845823546173257</cx:pt>
          <cx:pt idx="5546">3.0370612149760294</cx:pt>
          <cx:pt idx="5547">2.5073605027002213</cx:pt>
          <cx:pt idx="5548">4.7321034942586273</cx:pt>
          <cx:pt idx="5549">4.8380436367137829</cx:pt>
          <cx:pt idx="5550">2.5073605027002337</cx:pt>
          <cx:pt idx="5551">0.28261751114182909</cx:pt>
          <cx:pt idx="5552">2.0835999328795722</cx:pt>
          <cx:pt idx="5553">2.8251809300657129</cx:pt>
          <cx:pt idx="5554">3.8845823546173275</cx:pt>
          <cx:pt idx="5555">2.825180930065704</cx:pt>
          <cx:pt idx="5556">2.7192407876105484</cx:pt>
          <cx:pt idx="5557">3.8845823546173222</cx:pt>
          <cx:pt idx="5558">2.6133006451553804</cx:pt>
          <cx:pt idx="5559">5.8974450612653921</cx:pt>
          <cx:pt idx="5560">3.4608217847966785</cx:pt>
          <cx:pt idx="5561">4.520223209348293</cx:pt>
          <cx:pt idx="5562">2.8251809300657129</cx:pt>
          <cx:pt idx="5563">4.4142830668931339</cx:pt>
          <cx:pt idx="5564">3.1430013574311992</cx:pt>
          <cx:pt idx="5565">2.0835999328795705</cx:pt>
          <cx:pt idx="5566">4.4142830668931357</cx:pt>
          <cx:pt idx="5567">3.6727020697070039</cx:pt>
          <cx:pt idx="5568">4.732103494258622</cx:pt>
          <cx:pt idx="5569">2.2954802177899047</cx:pt>
          <cx:pt idx="5570">4.6261633518034611</cx:pt>
          <cx:pt idx="5571">3.6727020697070039</cx:pt>
          <cx:pt idx="5572">4.4142830668931339</cx:pt>
          <cx:pt idx="5573">3.5667619272518376</cx:pt>
          <cx:pt idx="5574">5.7915049188102383</cx:pt>
          <cx:pt idx="5575">2.6133006451553893</cx:pt>
          <cx:pt idx="5576">5.049923921624103</cx:pt>
          <cx:pt idx="5577">3.7786422121621612</cx:pt>
          <cx:pt idx="5578">5.4736844914447484</cx:pt>
          <cx:pt idx="5579">3.5667619272518465</cx:pt>
          <cx:pt idx="5580">2.9311210725208738</cx:pt>
          <cx:pt idx="5581">2.8251809300657094</cx:pt>
          <cx:pt idx="5582">2.1895400753347438</cx:pt>
          <cx:pt idx="5583">3.5667619272518429</cx:pt>
          <cx:pt idx="5584">5.0499239216241065</cx:pt>
          <cx:pt idx="5585">3.8845823546173328</cx:pt>
          <cx:pt idx="5586">1.9776597904244149</cx:pt>
          <cx:pt idx="5587">3.3548816423415246</cx:pt>
          <cx:pt idx="5588">2.5073605027002213</cx:pt>
          <cx:pt idx="5589">4.732103494258622</cx:pt>
          <cx:pt idx="5590">2.0835999328795847</cx:pt>
          <cx:pt idx="5591">1.5538992206037712</cx:pt>
          <cx:pt idx="5592">3.0370612149760312</cx:pt>
          <cx:pt idx="5593">3.884582354617331</cx:pt>
          <cx:pt idx="5594">2.6133006451553911</cx:pt>
          <cx:pt idx="5595">3.7786422121621595</cx:pt>
          <cx:pt idx="5596">3.6727020697070074</cx:pt>
          <cx:pt idx="5597">2.5073605027002213</cx:pt>
          <cx:pt idx="5598">1.8717196479692539</cx:pt>
          <cx:pt idx="5599">4.308342924437973</cx:pt>
          <cx:pt idx="5600">2.0835999328795847</cx:pt>
          <cx:pt idx="5601">5.7915049188102365</cx:pt>
          <cx:pt idx="5602">3.9905224970724866</cx:pt>
          <cx:pt idx="5603">4.2024027819828103</cx:pt>
          <cx:pt idx="5604">2.9311210725208721</cx:pt>
          <cx:pt idx="5605">1.9776597904244237</cx:pt>
          <cx:pt idx="5606">3.4608217847966785</cx:pt>
          <cx:pt idx="5607">3.2489414998863548</cx:pt>
          <cx:pt idx="5608">3.037061214976033</cx:pt>
          <cx:pt idx="5609">3.5667619272518376</cx:pt>
          <cx:pt idx="5610">4.202402781982812</cx:pt>
          <cx:pt idx="5611">2.4014203602450674</cx:pt>
          <cx:pt idx="5612">2.5073605027002337</cx:pt>
          <cx:pt idx="5613">2.4014203602450586</cx:pt>
          <cx:pt idx="5614">4.6261633518034611</cx:pt>
          <cx:pt idx="5615">3.460821784796682</cx:pt>
          <cx:pt idx="5616">4.9439837791689367</cx:pt>
          <cx:pt idx="5617">5.8974450612653975</cx:pt>
          <cx:pt idx="5618">6.5330859159963701</cx:pt>
          <cx:pt idx="5619">5.3677443489895964</cx:pt>
          <cx:pt idx="5620">2.4014203602450728</cx:pt>
          <cx:pt idx="5621">3.1430013574311939</cx:pt>
          <cx:pt idx="5622">3.6727020697070056</cx:pt>
          <cx:pt idx="5623">2.1895400753347385</cx:pt>
          <cx:pt idx="5624">5.049923921624103</cx:pt>
          <cx:pt idx="5625">2.5073605027002195</cx:pt>
          <cx:pt idx="5626">2.7192407876105555</cx:pt>
          <cx:pt idx="5627">6.3212056310860412</cx:pt>
          <cx:pt idx="5628">2.7192407876105467</cx:pt>
          <cx:pt idx="5629">2.6133006451553946</cx:pt>
          <cx:pt idx="5630">5.2618042065344284</cx:pt>
          <cx:pt idx="5631">1.6598393630589303</cx:pt>
          <cx:pt idx="5632">7.2746669131824966</cx:pt>
          <cx:pt idx="5633">6.639026058451531</cx:pt>
          <cx:pt idx="5634">2.7192407876105484</cx:pt>
          <cx:pt idx="5635">5.4736844914447538</cx:pt>
          <cx:pt idx="5636">3.3548816423415158</cx:pt>
          <cx:pt idx="5637">4.202402781982812</cx:pt>
          <cx:pt idx="5638">5.0499239216241083</cx:pt>
          <cx:pt idx="5639">3.2489414998863548</cx:pt>
          <cx:pt idx="5640">4.0964626395276476</cx:pt>
          <cx:pt idx="5641">4.5202232093482984</cx:pt>
          <cx:pt idx="5642">4.8380436367137776</cx:pt>
          <cx:pt idx="5643">1.4479590781486174</cx:pt>
          <cx:pt idx="5644">2.0835999328795758</cx:pt>
          <cx:pt idx="5645">2.5073605027002284</cx:pt>
          <cx:pt idx="5646">3.3548816423415158</cx:pt>
          <cx:pt idx="5647">5.5796246338999111</cx:pt>
          <cx:pt idx="5648">2.9311210725208703</cx:pt>
          <cx:pt idx="5649">3.6727020697070039</cx:pt>
          <cx:pt idx="5650">4.2024027819828085</cx:pt>
          <cx:pt idx="5651">3.7786422121621666</cx:pt>
          <cx:pt idx="5652">2.8251809300657129</cx:pt>
          <cx:pt idx="5653">3.9905224970724831</cx:pt>
          <cx:pt idx="5654">4.3083429244379694</cx:pt>
          <cx:pt idx="5655">3.2489414998863531</cx:pt>
          <cx:pt idx="5656">4.8380436367137829</cx:pt>
          <cx:pt idx="5657">4.6261633518034557</cx:pt>
          <cx:pt idx="5658">4.8380436367137829</cx:pt>
          <cx:pt idx="5659">6.8509063433618493</cx:pt>
          <cx:pt idx="5660">2.4014203602450621</cx:pt>
          <cx:pt idx="5661">4.2024027819828085</cx:pt>
          <cx:pt idx="5662">8.6518887650995993</cx:pt>
          <cx:pt idx="5663">1.1301386507831324</cx:pt>
          <cx:pt idx="5664">3.1430013574311939</cx:pt>
          <cx:pt idx="5665">4.7321034942586131</cx:pt>
          <cx:pt idx="5666">4.3083429244379712</cx:pt>
          <cx:pt idx="5667">2.5073605027002301</cx:pt>
          <cx:pt idx="5668">1.8717196479692539</cx:pt>
          <cx:pt idx="5669">4.2024027819828174</cx:pt>
          <cx:pt idx="5670">3.5667619272518376</cx:pt>
          <cx:pt idx="5671">3.1430013574311939</cx:pt>
          <cx:pt idx="5672">3.0370612149760294</cx:pt>
          <cx:pt idx="5673">2.4014203602450603</cx:pt>
          <cx:pt idx="5674">3.8845823546173222</cx:pt>
          <cx:pt idx="5675">5.2618042065344266</cx:pt>
          <cx:pt idx="5676">3.9905224970724831</cx:pt>
          <cx:pt idx="5677">1.6598393630589339</cx:pt>
          <cx:pt idx="5678">3.6727020697070056</cx:pt>
          <cx:pt idx="5679">1.8717196479692575</cx:pt>
          <cx:pt idx="5680">5.6855647763550738</cx:pt>
          <cx:pt idx="5681">5.3677443489895893</cx:pt>
          <cx:pt idx="5682">3.6727020697070074</cx:pt>
          <cx:pt idx="5683">3.5667619272518376</cx:pt>
          <cx:pt idx="5684">3.7786422121621666</cx:pt>
          <cx:pt idx="5685">3.4608217847966767</cx:pt>
          <cx:pt idx="5686">2.1895400753347438</cx:pt>
          <cx:pt idx="5687">1.7657795055140895</cx:pt>
          <cx:pt idx="5688">7.4865471980928211</cx:pt>
          <cx:pt idx="5689">3.1430013574311939</cx:pt>
          <cx:pt idx="5690">3.037061214976033</cx:pt>
          <cx:pt idx="5691">2.2954802177898976</cx:pt>
          <cx:pt idx="5692">3.3548816423415211</cx:pt>
          <cx:pt idx="5693">2.9311210725208774</cx:pt>
          <cx:pt idx="5694">2.2954802177899083</cx:pt>
          <cx:pt idx="5695">1.9776597904244255</cx:pt>
          <cx:pt idx="5696">1.6598393630589339</cx:pt>
          <cx:pt idx="5697">4.5202232093482948</cx:pt>
          <cx:pt idx="5698">2.1895400753347438</cx:pt>
          <cx:pt idx="5699">5.7915049188102437</cx:pt>
          <cx:pt idx="5700">4.8380436367137829</cx:pt>
          <cx:pt idx="5701">4.2024027819828085</cx:pt>
          <cx:pt idx="5702">3.8845823546173275</cx:pt>
          <cx:pt idx="5703">5.8974450612653975</cx:pt>
          <cx:pt idx="5704">7.1687267707273357</cx:pt>
          <cx:pt idx="5705">3.4608217847966856</cx:pt>
          <cx:pt idx="5706">6.8509063433618493</cx:pt>
          <cx:pt idx="5707">4.943983779168942</cx:pt>
          <cx:pt idx="5708">5.5796246338999111</cx:pt>
          <cx:pt idx="5709">1.7657795055140895</cx:pt>
          <cx:pt idx="5710">3.3548816423415175</cx:pt>
          <cx:pt idx="5711">5.0499239216241048</cx:pt>
          <cx:pt idx="5712">1.1301386507831288</cx:pt>
          <cx:pt idx="5713">2.1895400753347474</cx:pt>
          <cx:pt idx="5714">5.5796246338999094</cx:pt>
          <cx:pt idx="5715">2.9311210725208703</cx:pt>
          <cx:pt idx="5716">6.5330859159963648</cx:pt>
          <cx:pt idx="5717">3.5667619272518394</cx:pt>
          <cx:pt idx="5718">5.0499239216241119</cx:pt>
          <cx:pt idx="5719">5.1558640640792586</cx:pt>
          <cx:pt idx="5720">1.6598393630589339</cx:pt>
          <cx:pt idx="5721">6.4271457735412039</cx:pt>
          <cx:pt idx="5722">3.5667619272518465</cx:pt>
          <cx:pt idx="5723">1.3420189356934564</cx:pt>
          <cx:pt idx="5724">1.871719647969261</cx:pt>
          <cx:pt idx="5725">3.0370612149760348</cx:pt>
          <cx:pt idx="5726">4.9439837791689438</cx:pt>
          <cx:pt idx="5727">4.308342924437973</cx:pt>
          <cx:pt idx="5728">3.6727020697070074</cx:pt>
          <cx:pt idx="5729">3.9905224970724884</cx:pt>
          <cx:pt idx="5730">5.0499239216241065</cx:pt>
          <cx:pt idx="5731">3.2489414998863584</cx:pt>
          <cx:pt idx="5732">5.3677443489895875</cx:pt>
          <cx:pt idx="5733">5.7915049188102365</cx:pt>
          <cx:pt idx="5734">4.3083429244379765</cx:pt>
          <cx:pt idx="5735">3.2489414998863566</cx:pt>
          <cx:pt idx="5736">3.8845823546173275</cx:pt>
          <cx:pt idx="5737">2.4014203602450586</cx:pt>
          <cx:pt idx="5738">3.5667619272518429</cx:pt>
          <cx:pt idx="5739">5.2618042065344266</cx:pt>
          <cx:pt idx="5740">5.4736844914447484</cx:pt>
          <cx:pt idx="5741">2.0835999328795705</cx:pt>
          <cx:pt idx="5742">4.0964626395276493</cx:pt>
          <cx:pt idx="5743">4.8380436367137829</cx:pt>
          <cx:pt idx="5744">5.2618042065344319</cx:pt>
          <cx:pt idx="5745">2.9311210725208792</cx:pt>
          <cx:pt idx="5746">4.8380436367137847</cx:pt>
          <cx:pt idx="5747">2.8251809300657182</cx:pt>
          <cx:pt idx="5748">5.3677443489895893</cx:pt>
          <cx:pt idx="5749">3.8845823546173328</cx:pt>
          <cx:pt idx="5750">3.0370612149760383</cx:pt>
          <cx:pt idx="5751">2.1895400753347438</cx:pt>
          <cx:pt idx="5752">4.7321034942586202</cx:pt>
          <cx:pt idx="5753">3.2489414998863566</cx:pt>
          <cx:pt idx="5754">2.8251809300657058</cx:pt>
          <cx:pt idx="5755">1.4479590781486138</cx:pt>
          <cx:pt idx="5756">2.2954802177898994</cx:pt>
          <cx:pt idx="5757">3.4608217847966767</cx:pt>
          <cx:pt idx="5758">5.7915049188102365</cx:pt>
          <cx:pt idx="5759">1.9776597904244237</cx:pt>
          <cx:pt idx="5760">3.0370612149760348</cx:pt>
          <cx:pt idx="5761">4.8380436367137793</cx:pt>
          <cx:pt idx="5762">4.7321034942586238</cx:pt>
          <cx:pt idx="5763">6.5330859159963666</cx:pt>
          <cx:pt idx="5764">4.8380436367137829</cx:pt>
          <cx:pt idx="5765">4.7321034942586202</cx:pt>
          <cx:pt idx="5766">1.5538992206037676</cx:pt>
          <cx:pt idx="5767">2.7192407876105502</cx:pt>
          <cx:pt idx="5768">5.4736844914447556</cx:pt>
          <cx:pt idx="5769">2.5073605027002284</cx:pt>
          <cx:pt idx="5770">5.897445061265401</cx:pt>
          <cx:pt idx="5771">2.7192407876105431</cx:pt>
          <cx:pt idx="5772">4.3083429244379694</cx:pt>
          <cx:pt idx="5773">5.6855647763550703</cx:pt>
          <cx:pt idx="5774">3.3548816423415175</cx:pt>
          <cx:pt idx="5775">3.9905224970724937</cx:pt>
          <cx:pt idx="5776">6.6390260584515293</cx:pt>
          <cx:pt idx="5777">6.1093253461757211</cx:pt>
          <cx:pt idx="5778">3.1430013574311939</cx:pt>
          <cx:pt idx="5779">4.6261633518034522</cx:pt>
          <cx:pt idx="5780">3.1430013574311921</cx:pt>
          <cx:pt idx="5781">2.6133006451553875</cx:pt>
          <cx:pt idx="5782">3.460821784796682</cx:pt>
          <cx:pt idx="5783">2.9311210725208774</cx:pt>
          <cx:pt idx="5784">5.6855647763550774</cx:pt>
          <cx:pt idx="5785">4.2024027819828085</cx:pt>
          <cx:pt idx="5786">3.6727020697070056</cx:pt>
          <cx:pt idx="5787">1.659839363058941</cx:pt>
          <cx:pt idx="5788">3.2489414998863548</cx:pt>
          <cx:pt idx="5789">6.7449662009066955</cx:pt>
          <cx:pt idx="5790">2.1895400753347385</cx:pt>
          <cx:pt idx="5791">4.8380436367137776</cx:pt>
          <cx:pt idx="5792">3.0370612149760348</cx:pt>
          <cx:pt idx="5793">2.4014203602450603</cx:pt>
          <cx:pt idx="5794">2.1895400753347385</cx:pt>
          <cx:pt idx="5795">1.7657795055140948</cx:pt>
          <cx:pt idx="5796">3.8845823546173275</cx:pt>
          <cx:pt idx="5797">3.0370612149760312</cx:pt>
          <cx:pt idx="5798">3.8845823546173275</cx:pt>
          <cx:pt idx="5799">5.1558640640792728</cx:pt>
          <cx:pt idx="5800">3.884582354617331</cx:pt>
          <cx:pt idx="5801">3.4608217847966838</cx:pt>
          <cx:pt idx="5802">2.0835999328795776</cx:pt>
          <cx:pt idx="5803">5.4736844914447573</cx:pt>
          <cx:pt idx="5804">5.3677443489895857</cx:pt>
          <cx:pt idx="5805">5.049923921624103</cx:pt>
          <cx:pt idx="5806">3.4608217847966891</cx:pt>
          <cx:pt idx="5807">2.1895400753347474</cx:pt>
          <cx:pt idx="5808">3.9905224970724866</cx:pt>
          <cx:pt idx="5809">1.6598393630589339</cx:pt>
          <cx:pt idx="5810">5.2618042065344266</cx:pt>
          <cx:pt idx="5811">3.5667619272518376</cx:pt>
          <cx:pt idx="5812">3.0370612149760312</cx:pt>
          <cx:pt idx="5813">0.91825836587279996</cx:pt>
          <cx:pt idx="5814">3.3548816423415211</cx:pt>
          <cx:pt idx="5815">4.5202232093482948</cx:pt>
          <cx:pt idx="5816">2.9311210725208667</cx:pt>
          <cx:pt idx="5817">4.7321034942586166</cx:pt>
          <cx:pt idx="5818">2.0835999328795793</cx:pt>
          <cx:pt idx="5819">4.5202232093483001</cx:pt>
          <cx:pt idx="5820">3.4608217847966767</cx:pt>
          <cx:pt idx="5821">4.3083429244379712</cx:pt>
          <cx:pt idx="5822">3.8845823546173293</cx:pt>
          <cx:pt idx="5823">5.1558640640792586</cx:pt>
          <cx:pt idx="5824">4.7321034942586202</cx:pt>
          <cx:pt idx="5825">3.9905224970724866</cx:pt>
          <cx:pt idx="5826">2.2954802177899047</cx:pt>
          <cx:pt idx="5827">2.2954802177898959</cx:pt>
          <cx:pt idx="5828">3.1430013574311939</cx:pt>
          <cx:pt idx="5829">5.2618042065344266</cx:pt>
          <cx:pt idx="5830">6.427145773541211</cx:pt>
          <cx:pt idx="5831">3.0370612149760277</cx:pt>
          <cx:pt idx="5832">2.0835999328795758</cx:pt>
          <cx:pt idx="5833">2.0835999328795758</cx:pt>
          <cx:pt idx="5834">5.7915049188102383</cx:pt>
          <cx:pt idx="5835">3.6727020697070074</cx:pt>
          <cx:pt idx="5836">2.0835999328795864</cx:pt>
          <cx:pt idx="5837">2.4014203602450621</cx:pt>
          <cx:pt idx="5838">2.9311210725208721</cx:pt>
          <cx:pt idx="5839">3.6727020697070003</cx:pt>
          <cx:pt idx="5840">2.9311210725208738</cx:pt>
          <cx:pt idx="5841">3.5667619272518394</cx:pt>
          <cx:pt idx="5842">2.2954802177899012</cx:pt>
          <cx:pt idx="5843">3.2489414998863566</cx:pt>
          <cx:pt idx="5844">3.5667619272518358</cx:pt>
          <cx:pt idx="5845">4.8380436367137829</cx:pt>
          <cx:pt idx="5846">3.3548816423415229</cx:pt>
          <cx:pt idx="5847">3.9905224970724884</cx:pt>
          <cx:pt idx="5848">2.9311210725208774</cx:pt>
          <cx:pt idx="5849">4.3083429244379765</cx:pt>
          <cx:pt idx="5850">3.4608217847966785</cx:pt>
          <cx:pt idx="5851">1.9776597904244184</cx:pt>
          <cx:pt idx="5852">5.2618042065344213</cx:pt>
          <cx:pt idx="5853">2.9311210725208738</cx:pt>
          <cx:pt idx="5854">5.5796246338999165</cx:pt>
          <cx:pt idx="5855">4.0964626395276476</cx:pt>
          <cx:pt idx="5856">6.3212056310860483</cx:pt>
          <cx:pt idx="5857">3.8845823546173257</cx:pt>
          <cx:pt idx="5858">2.9311210725208703</cx:pt>
          <cx:pt idx="5859">4.5202232093482984</cx:pt>
          <cx:pt idx="5860">4.0964626395276511</cx:pt>
          <cx:pt idx="5861">2.4014203602450586</cx:pt>
          <cx:pt idx="5862">4.308342924437973</cx:pt>
          <cx:pt idx="5863">4.838043636713774</cx:pt>
          <cx:pt idx="5864">2.8251809300657129</cx:pt>
          <cx:pt idx="5865">2.0835999328795722</cx:pt>
          <cx:pt idx="5866">1.9776597904244184</cx:pt>
          <cx:pt idx="5867">4.9439837791689456</cx:pt>
          <cx:pt idx="5868">4.6261633518034557</cx:pt>
          <cx:pt idx="5869">2.9311210725208721</cx:pt>
          <cx:pt idx="5870">4.520223209348293</cx:pt>
          <cx:pt idx="5871">3.9905224970724884</cx:pt>
          <cx:pt idx="5872">2.5073605027002195</cx:pt>
          <cx:pt idx="5873">4.0964626395276547</cx:pt>
          <cx:pt idx="5874">1.3420189356934511</cx:pt>
          <cx:pt idx="5875">6.3212056310860376</cx:pt>
          <cx:pt idx="5876">1.9776597904244184</cx:pt>
          <cx:pt idx="5877">4.2024027819828156</cx:pt>
          <cx:pt idx="5878">4.2024027819828085</cx:pt>
          <cx:pt idx="5879">2.7192407876105484</cx:pt>
          <cx:pt idx="5880">2.6133006451553911</cx:pt>
          <cx:pt idx="5881">5.5796246338999111</cx:pt>
          <cx:pt idx="5882">4.8380436367137829</cx:pt>
          <cx:pt idx="5883">3.8845823546173275</cx:pt>
          <cx:pt idx="5884">1.8717196479692486</cx:pt>
          <cx:pt idx="5885">1.7657795055140948</cx:pt>
          <cx:pt idx="5886">3.9905224970724937</cx:pt>
          <cx:pt idx="5887">3.3548816423415246</cx:pt>
          <cx:pt idx="5888">4.9439837791689438</cx:pt>
          <cx:pt idx="5889">1.236078793238288</cx:pt>
          <cx:pt idx="5890">6.5330859159963719</cx:pt>
          <cx:pt idx="5891">1.8717196479692575</cx:pt>
          <cx:pt idx="5892">3.5667619272518394</cx:pt>
          <cx:pt idx="5893">4.7321034942586202</cx:pt>
          <cx:pt idx="5894">6.215265488630882</cx:pt>
          <cx:pt idx="5895">5.4736844914447484</cx:pt>
          <cx:pt idx="5896">5.1558640640792728</cx:pt>
          <cx:pt idx="5897">2.9311210725208685</cx:pt>
          <cx:pt idx="5898">3.778642212162163</cx:pt>
          <cx:pt idx="5899">1.9776597904244149</cx:pt>
          <cx:pt idx="5900">4.7321034942586131</cx:pt>
          <cx:pt idx="5901">4.6261633518034628</cx:pt>
          <cx:pt idx="5902">3.4608217847966749</cx:pt>
          <cx:pt idx="5903">3.2489414998863548</cx:pt>
          <cx:pt idx="5904">3.0370612149760348</cx:pt>
          <cx:pt idx="5905">2.9311210725208703</cx:pt>
          <cx:pt idx="5906">4.8380436367137776</cx:pt>
          <cx:pt idx="5907">4.8380436367137829</cx:pt>
          <cx:pt idx="5908">6.6390260584515257</cx:pt>
          <cx:pt idx="5909">2.8251809300657182</cx:pt>
          <cx:pt idx="5910">3.2489414998863531</cx:pt>
          <cx:pt idx="5911">3.4608217847966802</cx:pt>
          <cx:pt idx="5912">4.8380436367137829</cx:pt>
          <cx:pt idx="5913">2.0835999328795847</cx:pt>
          <cx:pt idx="5914">4.0964626395276476</cx:pt>
          <cx:pt idx="5915">5.7915049188102365</cx:pt>
          <cx:pt idx="5916">1.8717196479692539</cx:pt>
          <cx:pt idx="5917">3.2489414998863602</cx:pt>
          <cx:pt idx="5918">1.8717196479692539</cx:pt>
          <cx:pt idx="5919">6.3212056310860412</cx:pt>
          <cx:pt idx="5920">3.1430013574311992</cx:pt>
          <cx:pt idx="5921">3.2489414998863548</cx:pt>
          <cx:pt idx="5922">3.4608217847966767</cx:pt>
          <cx:pt idx="5923">3.0370612149760277</cx:pt>
          <cx:pt idx="5924">2.7192407876105502</cx:pt>
          <cx:pt idx="5925">3.7786422121621648</cx:pt>
          <cx:pt idx="5926">2.9311210725208667</cx:pt>
          <cx:pt idx="5927">4.2024027819828103</cx:pt>
          <cx:pt idx="5928">1.6598393630589339</cx:pt>
          <cx:pt idx="5929">1.4479590781486102</cx:pt>
          <cx:pt idx="5930">3.6727020697070092</cx:pt>
          <cx:pt idx="5931">1.8717196479692557</cx:pt>
          <cx:pt idx="5932">3.037061214976033</cx:pt>
          <cx:pt idx="5933">1.9776597904244237</cx:pt>
          <cx:pt idx="5934">1.8717196479692575</cx:pt>
          <cx:pt idx="5935">1.5538992206037747</cx:pt>
          <cx:pt idx="5936">3.1430013574311939</cx:pt>
          <cx:pt idx="5937">4.202402781982812</cx:pt>
          <cx:pt idx="5938">0.81231822341764615</cx:pt>
          <cx:pt idx="5939">3.9905224970724866</cx:pt>
          <cx:pt idx="5940">4.4142830668931374</cx:pt>
          <cx:pt idx="5941">4.5202232093482984</cx:pt>
          <cx:pt idx="5942">6.0033852037205584</cx:pt>
          <cx:pt idx="5943">0.60043793850731009</cx:pt>
          <cx:pt idx="5944">3.7786422121621648</cx:pt>
          <cx:pt idx="5945">2.9311210725208774</cx:pt>
          <cx:pt idx="5946">5.3677443489895929</cx:pt>
          <cx:pt idx="5947">4.9439837791689456</cx:pt>
          <cx:pt idx="5948">3.6727020697070003</cx:pt>
          <cx:pt idx="5949">5.4736844914447484</cx:pt>
          <cx:pt idx="5950">1.1301386507831288</cx:pt>
          <cx:pt idx="5951">5.7915049188102365</cx:pt>
          <cx:pt idx="5952">3.2489414998863548</cx:pt>
          <cx:pt idx="5953">5.7915049188102312</cx:pt>
          <cx:pt idx="5954">4.5202232093482984</cx:pt>
          <cx:pt idx="5955">3.6727020697070039</cx:pt>
          <cx:pt idx="5956">2.5073605027002195</cx:pt>
          <cx:pt idx="5957">5.0499239216241083</cx:pt>
          <cx:pt idx="5958">4.9439837791689403</cx:pt>
          <cx:pt idx="5959">2.7192407876105484</cx:pt>
          <cx:pt idx="5960">4.9439837791689456</cx:pt>
          <cx:pt idx="5961">4.0964626395276511</cx:pt>
          <cx:pt idx="5962">3.9905224970724884</cx:pt>
          <cx:pt idx="5963">3.1430013574312028</cx:pt>
          <cx:pt idx="5964">2.2954802177898994</cx:pt>
          <cx:pt idx="5965">3.4608217847966767</cx:pt>
          <cx:pt idx="5966">7.0627866282721818</cx:pt>
          <cx:pt idx="5967">5.049923921624103</cx:pt>
          <cx:pt idx="5968">2.8251809300657058</cx:pt>
          <cx:pt idx="5969">4.2024027819828156</cx:pt>
          <cx:pt idx="5970">4.202402781982812</cx:pt>
          <cx:pt idx="5971">7.0627866282721712</cx:pt>
          <cx:pt idx="5972">1.8717196479692557</cx:pt>
          <cx:pt idx="5973">3.6727020697070039</cx:pt>
          <cx:pt idx="5974">4.5202232093482948</cx:pt>
          <cx:pt idx="5975">5.791504918810233</cx:pt>
          <cx:pt idx="5976">3.460821784796682</cx:pt>
          <cx:pt idx="5977">3.354881642341514</cx:pt>
          <cx:pt idx="5978">0.81231822341764082</cx:pt>
          <cx:pt idx="5979">2.7192407876105431</cx:pt>
          <cx:pt idx="5980">4.6261633518034593</cx:pt>
          <cx:pt idx="5981">3.8845823546173328</cx:pt>
          <cx:pt idx="5982">0.91825836587280529</cx:pt>
          <cx:pt idx="5983">4.5202232093482895</cx:pt>
          <cx:pt idx="5984">3.8845823546173328</cx:pt>
          <cx:pt idx="5985">4.7321034942586202</cx:pt>
          <cx:pt idx="5986">2.5073605027002284</cx:pt>
          <cx:pt idx="5987">2.507360502700223</cx:pt>
          <cx:pt idx="5988">4.520223209348293</cx:pt>
          <cx:pt idx="5989">3.1430013574311939</cx:pt>
          <cx:pt idx="5990">2.7192407876105431</cx:pt>
          <cx:pt idx="5991">5.5796246338999111</cx:pt>
          <cx:pt idx="5992">5.2618042065344213</cx:pt>
          <cx:pt idx="5993">3.5667619272518429</cx:pt>
          <cx:pt idx="5994">2.6133006451553893</cx:pt>
          <cx:pt idx="5995">4.202402781982812</cx:pt>
          <cx:pt idx="5996">5.2618042065344337</cx:pt>
          <cx:pt idx="5997">3.3548816423415193</cx:pt>
          <cx:pt idx="5998">3.7786422121621648</cx:pt>
          <cx:pt idx="5999">3.6727020697070056</cx:pt>
          <cx:pt idx="6000">5.6848849888124997</cx:pt>
          <cx:pt idx="6001">5.6848849888125033</cx:pt>
          <cx:pt idx="6002">3.734998381656399</cx:pt>
          <cx:pt idx="6003">4.8819905035129239</cx:pt>
          <cx:pt idx="6004">2.5880062597998785</cx:pt>
          <cx:pt idx="6005">7.1759747472259825</cx:pt>
          <cx:pt idx="6006">6.4877794741120782</cx:pt>
          <cx:pt idx="6007">4.9966897156985866</cx:pt>
          <cx:pt idx="6008">5.6848849888124997</cx:pt>
          <cx:pt idx="6009">3.5055999572850949</cx:pt>
          <cx:pt idx="6010">4.6525920791416269</cx:pt>
          <cx:pt idx="6011">5.2260881400698844</cx:pt>
          <cx:pt idx="6012">5.7995842009981553</cx:pt>
          <cx:pt idx="6013">5.6848849888125104</cx:pt>
          <cx:pt idx="6014">6.0289826253694594</cx:pt>
          <cx:pt idx="6015">7.0612755350403349</cx:pt>
          <cx:pt idx="6016">5.4554865644411921</cx:pt>
          <cx:pt idx="6017">3.7349983816564096</cx:pt>
          <cx:pt idx="6018">3.734998381656399</cx:pt>
          <cx:pt idx="6019">4.0790960182133675</cx:pt>
          <cx:pt idx="6020">3.5055999572850949</cx:pt>
          <cx:pt idx="6021">5.6848849888125104</cx:pt>
          <cx:pt idx="6022">2.8174046841711791</cx:pt>
          <cx:pt idx="6023">6.8318771106690273</cx:pt>
          <cx:pt idx="6024">3.8496975938420617</cx:pt>
          <cx:pt idx="6025">4.3084944425846707</cx:pt>
          <cx:pt idx="6026">6.258381049740767</cx:pt>
          <cx:pt idx="6027">5.1113889278842386</cx:pt>
          <cx:pt idx="6028">7.9788692325255575</cx:pt>
          <cx:pt idx="6029">9.8140566274959902</cx:pt>
          <cx:pt idx="6030">5.4554865644411992</cx:pt>
          <cx:pt idx="6031">6.1436818375551114</cx:pt>
          <cx:pt idx="6032">5.1113889278842422</cx:pt>
          <cx:pt idx="6033">6.7171778984833752</cx:pt>
          <cx:pt idx="6034">3.3909007450994464</cx:pt>
          <cx:pt idx="6035">4.7672912913272789</cx:pt>
          <cx:pt idx="6036">5.5701857766268477</cx:pt>
          <cx:pt idx="6037">6.258381049740767</cx:pt>
          <cx:pt idx="6038">3.3909007450994393</cx:pt>
          <cx:pt idx="6039">5.6848849888124997</cx:pt>
          <cx:pt idx="6040">5.6848849888125033</cx:pt>
          <cx:pt idx="6041">6.7171778984833717</cx:pt>
          <cx:pt idx="6042">4.5378928669559784</cx:pt>
          <cx:pt idx="6043">5.6848849888125068</cx:pt>
          <cx:pt idx="6044">5.4554865644411992</cx:pt>
          <cx:pt idx="6045">4.8819905035129274</cx:pt>
          <cx:pt idx="6046">4.0790960182133569</cx:pt>
          <cx:pt idx="6047">4.6525920791416304</cx:pt>
          <cx:pt idx="6048">2.4733070476142265</cx:pt>
          <cx:pt idx="6049">5.226088140069888</cx:pt>
          <cx:pt idx="6050">6.8318771106690344</cx:pt>
          <cx:pt idx="6051">5.111388927884235</cx:pt>
          <cx:pt idx="6052">5.9142834131838073</cx:pt>
          <cx:pt idx="6053">4.1937952303990187</cx:pt>
          <cx:pt idx="6054">5.5701857766268477</cx:pt>
          <cx:pt idx="6055">4.6525920791416198</cx:pt>
          <cx:pt idx="6056">7.7494708081542534</cx:pt>
          <cx:pt idx="6057">7.5200723837829386</cx:pt>
          <cx:pt idx="6058">5.226088140069888</cx:pt>
          <cx:pt idx="6059">6.9465763228546935</cx:pt>
          <cx:pt idx="6060">5.5701857766268477</cx:pt>
          <cx:pt idx="6061">4.8819905035129345</cx:pt>
          <cx:pt idx="6062">4.8819905035129381</cx:pt>
          <cx:pt idx="6063">4.9966897156985866</cx:pt>
          <cx:pt idx="6064">4.1937952303990151</cx:pt>
          <cx:pt idx="6065">4.0790960182133604</cx:pt>
          <cx:pt idx="6066">4.9966897156985866</cx:pt>
          <cx:pt idx="6067">6.1436818375551114</cx:pt>
          <cx:pt idx="6068">5.2260881400698951</cx:pt>
          <cx:pt idx="6069">6.7171778984833752</cx:pt>
          <cx:pt idx="6070">5.6848849888124997</cx:pt>
          <cx:pt idx="6071">3.1615023207281441</cx:pt>
          <cx:pt idx="6072">4.1937952303990222</cx:pt>
          <cx:pt idx="6073">7.061275535040342</cx:pt>
          <cx:pt idx="6074">4.5378928669559784</cx:pt>
          <cx:pt idx="6075">8.2082676568968651</cx:pt>
          <cx:pt idx="6076">5.4554865644411992</cx:pt>
          <cx:pt idx="6077">4.5378928669559784</cx:pt>
          <cx:pt idx="6078">6.6024786862977196</cx:pt>
          <cx:pt idx="6079">6.8318771106690273</cx:pt>
          <cx:pt idx="6080">4.5378928669559784</cx:pt>
          <cx:pt idx="6081">3.0468031085424903</cx:pt>
          <cx:pt idx="6082">5.2260881400698915</cx:pt>
          <cx:pt idx="6083">5.6848849888125033</cx:pt>
          <cx:pt idx="6084">1.8998109866859592</cx:pt>
          <cx:pt idx="6085">6.3730802619264226</cx:pt>
          <cx:pt idx="6086">4.996689715698583</cx:pt>
          <cx:pt idx="6087">4.5378928669559748</cx:pt>
          <cx:pt idx="6088">8.2082676568968687</cx:pt>
          <cx:pt idx="6089">6.0289826253694594</cx:pt>
          <cx:pt idx="6090">4.1937952303990222</cx:pt>
          <cx:pt idx="6091">5.3407873522555436</cx:pt>
          <cx:pt idx="6092">6.143681837555115</cx:pt>
          <cx:pt idx="6093">4.9966897156985866</cx:pt>
          <cx:pt idx="6094">5.6848849888125033</cx:pt>
          <cx:pt idx="6095">5.6848849888124997</cx:pt>
          <cx:pt idx="6096">7.1759747472259825</cx:pt>
          <cx:pt idx="6097">6.0289826253694594</cx:pt>
          <cx:pt idx="6098">6.6024786862977267</cx:pt>
          <cx:pt idx="6099">6.1436818375551114</cx:pt>
          <cx:pt idx="6100">5.7995842009981589</cx:pt>
          <cx:pt idx="6101">6.6024786862977196</cx:pt>
          <cx:pt idx="6102">4.1937952303990187</cx:pt>
          <cx:pt idx="6103">3.1615023207281423</cx:pt>
          <cx:pt idx="6104">6.1436818375551114</cx:pt>
          <cx:pt idx="6105">6.3730802619264226</cx:pt>
          <cx:pt idx="6106">5.1113889278842404</cx:pt>
          <cx:pt idx="6107">4.8819905035129345</cx:pt>
          <cx:pt idx="6108">4.6525920791416198</cx:pt>
          <cx:pt idx="6109">7.2906739594116345</cx:pt>
          <cx:pt idx="6110">6.7171778984833752</cx:pt>
          <cx:pt idx="6111">5.3407873522555471</cx:pt>
          <cx:pt idx="6112">8.3229668690825136</cx:pt>
          <cx:pt idx="6113">5.4554865644411885</cx:pt>
          <cx:pt idx="6114">6.6024786862977196</cx:pt>
          <cx:pt idx="6115">7.5200723837829422</cx:pt>
          <cx:pt idx="6116">4.1937952303990151</cx:pt>
          <cx:pt idx="6117">6.9465763228546793</cx:pt>
          <cx:pt idx="6118">7.9788692325255504</cx:pt>
          <cx:pt idx="6119">7.8641700203398983</cx:pt>
          <cx:pt idx="6120">7.4053731715972866</cx:pt>
          <cx:pt idx="6121">5.1113889278842386</cx:pt>
          <cx:pt idx="6122">3.2762015329137926</cx:pt>
          <cx:pt idx="6123">6.0289826253694594</cx:pt>
          <cx:pt idx="6124">3.6202991694707505</cx:pt>
          <cx:pt idx="6125">5.2260881400698915</cx:pt>
          <cx:pt idx="6126">6.3730802619264155</cx:pt>
          <cx:pt idx="6127">7.4053731715972937</cx:pt>
          <cx:pt idx="6128">7.0612755350403313</cx:pt>
          <cx:pt idx="6129">8.2082676568968651</cx:pt>
          <cx:pt idx="6130">5.7995842009981518</cx:pt>
          <cx:pt idx="6131">3.9643968060277137</cx:pt>
          <cx:pt idx="6132">4.5378928669559784</cx:pt>
          <cx:pt idx="6133">5.6848849888125033</cx:pt>
          <cx:pt idx="6134">7.4053731715972866</cx:pt>
          <cx:pt idx="6135">6.9465763228546829</cx:pt>
          <cx:pt idx="6136">8.0935684447112095</cx:pt>
          <cx:pt idx="6137">6.3730802619264155</cx:pt>
          <cx:pt idx="6138">6.9465763228546793</cx:pt>
          <cx:pt idx="6139">4.3084944425846743</cx:pt>
          <cx:pt idx="6140">6.4877794741120711</cx:pt>
          <cx:pt idx="6141">5.4554865644411992</cx:pt>
          <cx:pt idx="6142">3.9643968060277137</cx:pt>
          <cx:pt idx="6143">8.093568444711206</cx:pt>
          <cx:pt idx="6144">4.3084944425846707</cx:pt>
          <cx:pt idx="6145">4.8819905035129327</cx:pt>
          <cx:pt idx="6146">4.1937952303990116</cx:pt>
          <cx:pt idx="6147">5.3407873522555436</cx:pt>
          <cx:pt idx="6148">6.3730802619264155</cx:pt>
          <cx:pt idx="6149">2.7027054719855341</cx:pt>
          <cx:pt idx="6150">6.487779474112064</cx:pt>
          <cx:pt idx="6151">5.7995842009981518</cx:pt>
          <cx:pt idx="6152">3.0468031085424867</cx:pt>
          <cx:pt idx="6153">5.1113889278842404</cx:pt>
          <cx:pt idx="6154">3.620299169470754</cx:pt>
          <cx:pt idx="6155">5.1113889278842386</cx:pt>
          <cx:pt idx="6156">10.731650324981224</cx:pt>
          <cx:pt idx="6157">4.537892866955973</cx:pt>
          <cx:pt idx="6158">4.7672912913272789</cx:pt>
          <cx:pt idx="6159">7.1759747472259789</cx:pt>
          <cx:pt idx="6160">6.1436818375551114</cx:pt>
          <cx:pt idx="6161">4.4231936547703228</cx:pt>
          <cx:pt idx="6162">4.7672912913272754</cx:pt>
          <cx:pt idx="6163">4.9966897156985883</cx:pt>
          <cx:pt idx="6164">2.588006259799875</cx:pt>
          <cx:pt idx="6165">4.6525920791416304</cx:pt>
          <cx:pt idx="6166">5.226088140069888</cx:pt>
          <cx:pt idx="6167">5.9142834131838109</cx:pt>
          <cx:pt idx="6168">4.4231936547703299</cx:pt>
          <cx:pt idx="6169">2.9321038963568311</cx:pt>
          <cx:pt idx="6170">6.0289826253694594</cx:pt>
          <cx:pt idx="6171">6.258381049740767</cx:pt>
          <cx:pt idx="6172">8.5523652934538106</cx:pt>
          <cx:pt idx="6173">7.5200723837829386</cx:pt>
          <cx:pt idx="6174">7.0612755350403278</cx:pt>
          <cx:pt idx="6175">5.5701857766268512</cx:pt>
          <cx:pt idx="6176">6.143681837555115</cx:pt>
          <cx:pt idx="6177">3.8496975938420617</cx:pt>
          <cx:pt idx="6178">7.0612755350403349</cx:pt>
          <cx:pt idx="6179">7.2906739594116452</cx:pt>
          <cx:pt idx="6180">2.9321038963568382</cx:pt>
          <cx:pt idx="6181">6.2583810497407599</cx:pt>
          <cx:pt idx="6182">6.1436818375551114</cx:pt>
          <cx:pt idx="6183">8.7817637178251182</cx:pt>
          <cx:pt idx="6184">6.7171778984833681</cx:pt>
          <cx:pt idx="6185">5.7995842009981553</cx:pt>
          <cx:pt idx="6186">4.9966897156985777</cx:pt>
          <cx:pt idx="6187">3.2762015329137908</cx:pt>
          <cx:pt idx="6188">8.3229668690825065</cx:pt>
          <cx:pt idx="6189">3.3909007450994499</cx:pt>
          <cx:pt idx="6190">5.2260881400698915</cx:pt>
          <cx:pt idx="6191">6.8318771106690273</cx:pt>
          <cx:pt idx="6192">7.4053731715972937</cx:pt>
          <cx:pt idx="6193">5.6848849888124962</cx:pt>
          <cx:pt idx="6194">8.093568444711206</cx:pt>
          <cx:pt idx="6195">6.8318771106690273</cx:pt>
          <cx:pt idx="6196">3.1615023207281423</cx:pt>
          <cx:pt idx="6197">6.9465763228546757</cx:pt>
          <cx:pt idx="6198">7.6347715959685978</cx:pt>
          <cx:pt idx="6199">6.4877794741120711</cx:pt>
          <cx:pt idx="6200">4.9966897156985901</cx:pt>
          <cx:pt idx="6201">6.8318771106690273</cx:pt>
          <cx:pt idx="6202">6.2583810497407599</cx:pt>
          <cx:pt idx="6203">5.3407873522555471</cx:pt>
          <cx:pt idx="6204">8.093568444711206</cx:pt>
          <cx:pt idx="6205">5.4554865644411956</cx:pt>
          <cx:pt idx="6206">6.4877794741120782</cx:pt>
          <cx:pt idx="6207">4.6525920791416304</cx:pt>
          <cx:pt idx="6208">8.2082676568968616</cx:pt>
          <cx:pt idx="6209">6.258381049740767</cx:pt>
          <cx:pt idx="6210">5.1113889278842386</cx:pt>
          <cx:pt idx="6211">6.4877794741120676</cx:pt>
          <cx:pt idx="6212">7.9788692325255575</cx:pt>
          <cx:pt idx="6213">3.0468031085424903</cx:pt>
          <cx:pt idx="6214">5.5701857766268441</cx:pt>
          <cx:pt idx="6215">4.1937952303990187</cx:pt>
          <cx:pt idx="6216">7.1759747472259896</cx:pt>
          <cx:pt idx="6217">7.4053731715972866</cx:pt>
          <cx:pt idx="6218">6.8318771106690237</cx:pt>
          <cx:pt idx="6219">6.8318771106690237</cx:pt>
          <cx:pt idx="6220">4.193795230399024</cx:pt>
          <cx:pt idx="6221">3.3909007450994428</cx:pt>
          <cx:pt idx="6222">4.7672912913272807</cx:pt>
          <cx:pt idx="6223">5.4554865644411992</cx:pt>
          <cx:pt idx="6224">5.1113889278842386</cx:pt>
          <cx:pt idx="6225">4.1937952303990151</cx:pt>
          <cx:pt idx="6226">6.0289826253694558</cx:pt>
          <cx:pt idx="6227">7.8641700203399019</cx:pt>
          <cx:pt idx="6228">5.4554865644411956</cx:pt>
          <cx:pt idx="6229">4.1937952303990169</cx:pt>
          <cx:pt idx="6230">5.7995842009981589</cx:pt>
          <cx:pt idx="6231">7.9788692325255539</cx:pt>
          <cx:pt idx="6232">6.4877794741120782</cx:pt>
          <cx:pt idx="6233">4.4231936547703263</cx:pt>
          <cx:pt idx="6234">5.4554865644411992</cx:pt>
          <cx:pt idx="6235">3.620299169470754</cx:pt>
          <cx:pt idx="6236">5.4554865644411921</cx:pt>
          <cx:pt idx="6237">3.9643968060277102</cx:pt>
          <cx:pt idx="6238">5.4554865644411956</cx:pt>
          <cx:pt idx="6239">6.4877794741120676</cx:pt>
          <cx:pt idx="6240">5.5701857766268477</cx:pt>
          <cx:pt idx="6241">6.9465763228546757</cx:pt>
          <cx:pt idx="6242">9.0111621421964259</cx:pt>
          <cx:pt idx="6243">7.0612755350403278</cx:pt>
          <cx:pt idx="6244">4.8819905035129239</cx:pt>
          <cx:pt idx="6245">5.6848849888124997</cx:pt>
          <cx:pt idx="6246">6.258381049740767</cx:pt>
          <cx:pt idx="6247">6.1436818375551114</cx:pt>
          <cx:pt idx="6248">5.1113889278842333</cx:pt>
          <cx:pt idx="6249">4.8819905035129345</cx:pt>
          <cx:pt idx="6250">4.0790960182133622</cx:pt>
          <cx:pt idx="6251">3.9643968060277137</cx:pt>
          <cx:pt idx="6252">6.2583810497407741</cx:pt>
          <cx:pt idx="6253">6.3730802619264191</cx:pt>
          <cx:pt idx="6254">5.7995842009981518</cx:pt>
          <cx:pt idx="6255">2.1292094110572668</cx:pt>
          <cx:pt idx="6256">3.9643968060277119</cx:pt>
          <cx:pt idx="6257">4.0790960182133693</cx:pt>
          <cx:pt idx="6258">6.1436818375551043</cx:pt>
          <cx:pt idx="6259">6.2583810497407741</cx:pt>
          <cx:pt idx="6260">6.8318771106690308</cx:pt>
          <cx:pt idx="6261">4.0790960182133622</cx:pt>
          <cx:pt idx="6262">6.9465763228546793</cx:pt>
          <cx:pt idx="6263">4.881990503512931</cx:pt>
          <cx:pt idx="6264">5.5701857766268477</cx:pt>
          <cx:pt idx="6265">6.8318771106690308</cx:pt>
          <cx:pt idx="6266">4.8819905035129345</cx:pt>
          <cx:pt idx="6267">7.061275535040342</cx:pt>
          <cx:pt idx="6268">5.2260881400698951</cx:pt>
          <cx:pt idx="6269">5.3407873522555471</cx:pt>
          <cx:pt idx="6270">5.3407873522555471</cx:pt>
          <cx:pt idx="6271">6.7171778984833717</cx:pt>
          <cx:pt idx="6272">5.5701857766268512</cx:pt>
          <cx:pt idx="6273">5.1113889278842422</cx:pt>
          <cx:pt idx="6274">5.3407873522555471</cx:pt>
          <cx:pt idx="6275">5.6848849888125033</cx:pt>
          <cx:pt idx="6276">5.6848849888124997</cx:pt>
          <cx:pt idx="6277">4.1937952303990187</cx:pt>
          <cx:pt idx="6278">4.1937952303990116</cx:pt>
          <cx:pt idx="6279">8.3229668690825136</cx:pt>
          <cx:pt idx="6280">5.2260881400698915</cx:pt>
          <cx:pt idx="6281">4.9966897156985866</cx:pt>
          <cx:pt idx="6282">6.9465763228546793</cx:pt>
          <cx:pt idx="6283">4.6525920791416304</cx:pt>
          <cx:pt idx="6284">4.0790960182133693</cx:pt>
          <cx:pt idx="6285">5.4554865644411992</cx:pt>
          <cx:pt idx="6286">4.1937952303990187</cx:pt>
          <cx:pt idx="6287">6.9465763228546793</cx:pt>
          <cx:pt idx="6288">5.5701857766268512</cx:pt>
          <cx:pt idx="6289">6.3730802619264226</cx:pt>
          <cx:pt idx="6290">4.3084944425846725</cx:pt>
          <cx:pt idx="6291">6.0289826253694558</cx:pt>
          <cx:pt idx="6292">4.7672912913272718</cx:pt>
          <cx:pt idx="6293">4.9966897156985901</cx:pt>
          <cx:pt idx="6294">4.423193654770321</cx:pt>
          <cx:pt idx="6295">4.8819905035129381</cx:pt>
          <cx:pt idx="6296">6.6024786862977267</cx:pt>
          <cx:pt idx="6297">5.1113889278842386</cx:pt>
          <cx:pt idx="6298">3.620299169470754</cx:pt>
          <cx:pt idx="6299">8.5523652934538106</cx:pt>
          <cx:pt idx="6300">6.0289826253694558</cx:pt>
          <cx:pt idx="6301">4.6525920791416304</cx:pt>
          <cx:pt idx="6302">7.0612755350403278</cx:pt>
          <cx:pt idx="6303">3.620299169470754</cx:pt>
          <cx:pt idx="6304">4.767291291327286</cx:pt>
          <cx:pt idx="6305">4.8819905035129345</cx:pt>
          <cx:pt idx="6306">7.6347715959685978</cx:pt>
          <cx:pt idx="6307">6.4877794741120747</cx:pt>
          <cx:pt idx="6308">6.0289826253694558</cx:pt>
          <cx:pt idx="6309">7.0612755350403313</cx:pt>
          <cx:pt idx="6310">4.6525920791416304</cx:pt>
          <cx:pt idx="6311">6.1436818375551079</cx:pt>
          <cx:pt idx="6312">7.1759747472259896</cx:pt>
          <cx:pt idx="6313">5.3407873522555365</cx:pt>
          <cx:pt idx="6314">4.881990503512931</cx:pt>
          <cx:pt idx="6315">6.3730802619264155</cx:pt>
          <cx:pt idx="6316">8.0935684447112131</cx:pt>
          <cx:pt idx="6317">4.8819905035129345</cx:pt>
          <cx:pt idx="6318">5.6848849888125033</cx:pt>
          <cx:pt idx="6319">3.5055999572851055</cx:pt>
          <cx:pt idx="6320">6.6024786862977338</cx:pt>
          <cx:pt idx="6321">2.7027054719855341</cx:pt>
          <cx:pt idx="6322">5.3407873522555436</cx:pt>
          <cx:pt idx="6323">5.9142834131838109</cx:pt>
          <cx:pt idx="6324">6.6024786862977196</cx:pt>
          <cx:pt idx="6325">6.7171778984833717</cx:pt>
          <cx:pt idx="6326">4.8819905035129381</cx:pt>
          <cx:pt idx="6327">6.0289826253694594</cx:pt>
          <cx:pt idx="6328">4.4231936547703263</cx:pt>
          <cx:pt idx="6329">8.5523652934538177</cx:pt>
          <cx:pt idx="6330">3.9643968060277137</cx:pt>
          <cx:pt idx="6331">6.3730802619264155</cx:pt>
          <cx:pt idx="6332">6.258381049740767</cx:pt>
          <cx:pt idx="6333">8.093568444711206</cx:pt>
          <cx:pt idx="6334">4.9966897156985866</cx:pt>
          <cx:pt idx="6335">6.2583810497407635</cx:pt>
          <cx:pt idx="6336">7.1759747472259825</cx:pt>
          <cx:pt idx="6337">4.0790960182133622</cx:pt>
          <cx:pt idx="6338">5.1113889278842422</cx:pt>
          <cx:pt idx="6339">4.3084944425846636</cx:pt>
          <cx:pt idx="6340">5.1113889278842386</cx:pt>
          <cx:pt idx="6341">5.5701857766268512</cx:pt>
          <cx:pt idx="6342">2.8174046841711791</cx:pt>
          <cx:pt idx="6343">3.3909007450994535</cx:pt>
          <cx:pt idx="6344">3.3909007450994535</cx:pt>
          <cx:pt idx="6345">4.4231936547703157</cx:pt>
          <cx:pt idx="6346">4.6525920791416215</cx:pt>
          <cx:pt idx="6347">8.2082676568968544</cx:pt>
          <cx:pt idx="6348">7.8641700203399054</cx:pt>
          <cx:pt idx="6349">5.5701857766268512</cx:pt>
          <cx:pt idx="6350">6.0289826253694558</cx:pt>
          <cx:pt idx="6351">4.6525920791416198</cx:pt>
          <cx:pt idx="6352">3.6202991694707469</cx:pt>
          <cx:pt idx="6353">5.7995842009981553</cx:pt>
          <cx:pt idx="6354">6.2583810497407635</cx:pt>
          <cx:pt idx="6355">4.3084944425846761</cx:pt>
          <cx:pt idx="6356">3.5055999572851055</cx:pt>
          <cx:pt idx="6357">6.0289826253694594</cx:pt>
          <cx:pt idx="6358">3.3909007450994535</cx:pt>
          <cx:pt idx="6359">7.5200723837829386</cx:pt>
          <cx:pt idx="6360">3.6202991694707469</cx:pt>
          <cx:pt idx="6361">5.9142834131838109</cx:pt>
          <cx:pt idx="6362">4.8819905035129345</cx:pt>
          <cx:pt idx="6363">4.9966897156985901</cx:pt>
          <cx:pt idx="6364">6.6024786862977267</cx:pt>
          <cx:pt idx="6365">7.290673959411631</cx:pt>
          <cx:pt idx="6366">5.9142834131838073</cx:pt>
          <cx:pt idx="6367">4.4231936547703263</cx:pt>
          <cx:pt idx="6368">3.849697593842051</cx:pt>
          <cx:pt idx="6369">5.5701857766268512</cx:pt>
          <cx:pt idx="6370">4.423193654770321</cx:pt>
          <cx:pt idx="6371">5.9142834131838073</cx:pt>
          <cx:pt idx="6372">4.8819905035129345</cx:pt>
          <cx:pt idx="6373">5.7995842009981553</cx:pt>
          <cx:pt idx="6374">4.7672912913272825</cx:pt>
          <cx:pt idx="6375">4.0790960182133587</cx:pt>
          <cx:pt idx="6376">7.5200723837829422</cx:pt>
          <cx:pt idx="6377">6.487779474112064</cx:pt>
          <cx:pt idx="6378">5.3407873522555436</cx:pt>
          <cx:pt idx="6379">5.6848849888125033</cx:pt>
          <cx:pt idx="6380">6.258381049740767</cx:pt>
          <cx:pt idx="6381">6.258381049740767</cx:pt>
          <cx:pt idx="6382">6.6024786862977267</cx:pt>
          <cx:pt idx="6383">5.5701857766268512</cx:pt>
          <cx:pt idx="6384">4.881990503512931</cx:pt>
          <cx:pt idx="6385">5.5701857766268477</cx:pt>
          <cx:pt idx="6386">6.0289826253694594</cx:pt>
          <cx:pt idx="6387">7.1759747472259861</cx:pt>
          <cx:pt idx="6388">6.8318771106690237</cx:pt>
          <cx:pt idx="6389">4.5378928669559784</cx:pt>
          <cx:pt idx="6390">4.881990503512931</cx:pt>
          <cx:pt idx="6391">5.7995842009981553</cx:pt>
          <cx:pt idx="6392">3.7349983816564061</cx:pt>
          <cx:pt idx="6393">5.1113889278842386</cx:pt>
          <cx:pt idx="6394">3.9643968060277137</cx:pt>
          <cx:pt idx="6395">5.2260881400698915</cx:pt>
          <cx:pt idx="6396">6.9465763228546793</cx:pt>
          <cx:pt idx="6397">7.7494708081542463</cx:pt>
          <cx:pt idx="6398">5.7995842009981518</cx:pt>
          <cx:pt idx="6399">9.0111621421964401</cx:pt>
          <cx:pt idx="6400">4.767291291327286</cx:pt>
          <cx:pt idx="6401">7.0612755350403349</cx:pt>
          <cx:pt idx="6402">4.0790960182133658</cx:pt>
          <cx:pt idx="6403">4.4231936547703263</cx:pt>
          <cx:pt idx="6404">5.226088140069888</cx:pt>
          <cx:pt idx="6405">4.9966897156985866</cx:pt>
          <cx:pt idx="6406">5.7995842009981589</cx:pt>
          <cx:pt idx="6407">5.34078735225554</cx:pt>
          <cx:pt idx="6408">4.8819905035129345</cx:pt>
          <cx:pt idx="6409">3.8496975938420546</cx:pt>
          <cx:pt idx="6410">4.8819905035129345</cx:pt>
          <cx:pt idx="6411">5.1113889278842386</cx:pt>
          <cx:pt idx="6412">3.9643968060277102</cx:pt>
          <cx:pt idx="6413">3.8496975938420634</cx:pt>
          <cx:pt idx="6414">5.226088140069888</cx:pt>
          <cx:pt idx="6415">5.7995842009981518</cx:pt>
          <cx:pt idx="6416">3.5055999572851055</cx:pt>
          <cx:pt idx="6417">7.2906739594116381</cx:pt>
          <cx:pt idx="6418">3.3909007450994464</cx:pt>
          <cx:pt idx="6419">6.1436818375551079</cx:pt>
          <cx:pt idx="6420">8.0935684447112131</cx:pt>
          <cx:pt idx="6421">4.6525920791416269</cx:pt>
          <cx:pt idx="6422">6.8318771106690237</cx:pt>
          <cx:pt idx="6423">4.0790960182133658</cx:pt>
          <cx:pt idx="6424">7.9788692325255575</cx:pt>
          <cx:pt idx="6425">8.3229668690825171</cx:pt>
          <cx:pt idx="6426">6.4877794741120711</cx:pt>
          <cx:pt idx="6427">7.9788692325255575</cx:pt>
          <cx:pt idx="6428">3.0468031085424903</cx:pt>
          <cx:pt idx="6429">7.2906739594116381</cx:pt>
          <cx:pt idx="6430">6.0289826253694594</cx:pt>
          <cx:pt idx="6431">6.1436818375551114</cx:pt>
          <cx:pt idx="6432">6.4877794741120676</cx:pt>
          <cx:pt idx="6433">7.1759747472259932</cx:pt>
          <cx:pt idx="6434">7.1759747472259825</cx:pt>
          <cx:pt idx="6435">7.8641700203399054</cx:pt>
          <cx:pt idx="6436">5.5701857766268548</cx:pt>
          <cx:pt idx="6437">4.5378928669559748</cx:pt>
          <cx:pt idx="6438">3.7349983816564114</cx:pt>
          <cx:pt idx="6439">7.0612755350403313</cx:pt>
          <cx:pt idx="6440">8.4376660812681656</cx:pt>
          <cx:pt idx="6441">7.4053731715972901</cx:pt>
          <cx:pt idx="6442">5.5701857766268477</cx:pt>
          <cx:pt idx="6443">7.4053731715972972</cx:pt>
          <cx:pt idx="6444">4.7672912913272718</cx:pt>
          <cx:pt idx="6445">4.8819905035129381</cx:pt>
          <cx:pt idx="6446">8.093568444711206</cx:pt>
          <cx:pt idx="6447">5.6848849888125068</cx:pt>
          <cx:pt idx="6448">5.9142834131838073</cx:pt>
          <cx:pt idx="6449">6.7171778984833752</cx:pt>
          <cx:pt idx="6450">6.8318771106690379</cx:pt>
          <cx:pt idx="6451">6.3730802619264155</cx:pt>
          <cx:pt idx="6452">3.9643968060277137</cx:pt>
          <cx:pt idx="6453">7.0612755350403313</cx:pt>
          <cx:pt idx="6454">6.4877794741120747</cx:pt>
          <cx:pt idx="6455">5.7995842009981518</cx:pt>
          <cx:pt idx="6456">6.4877794741120676</cx:pt>
          <cx:pt idx="6457">5.9142834131838038</cx:pt>
          <cx:pt idx="6458">4.6525920791416322</cx:pt>
          <cx:pt idx="6459">5.2260881400698915</cx:pt>
          <cx:pt idx="6460">5.9142834131838109</cx:pt>
          <cx:pt idx="6461">5.6848849888125033</cx:pt>
          <cx:pt idx="6462">7.2906739594116381</cx:pt>
          <cx:pt idx="6463">5.2260881400698951</cx:pt>
          <cx:pt idx="6464">3.9643968060277137</cx:pt>
          <cx:pt idx="6465">8.4376660812681656</cx:pt>
          <cx:pt idx="6466">6.258381049740767</cx:pt>
          <cx:pt idx="6467">3.9643968060277137</cx:pt>
          <cx:pt idx="6468">5.6848849888124997</cx:pt>
          <cx:pt idx="6469">6.0289826253694594</cx:pt>
          <cx:pt idx="6470">5.6848849888125033</cx:pt>
          <cx:pt idx="6471">3.505599957285102</cx:pt>
          <cx:pt idx="6472">4.767291291327286</cx:pt>
          <cx:pt idx="6473">5.111388927884235</cx:pt>
          <cx:pt idx="6474">3.9643968060277031</cx:pt>
          <cx:pt idx="6475">6.4877794741120782</cx:pt>
          <cx:pt idx="6476">7.0612755350403278</cx:pt>
          <cx:pt idx="6477">4.5378928669559677</cx:pt>
          <cx:pt idx="6478">5.6848849888124997</cx:pt>
          <cx:pt idx="6479">4.996689715698583</cx:pt>
          <cx:pt idx="6480">3.2762015329137908</cx:pt>
          <cx:pt idx="6481">7.4053731715972866</cx:pt>
          <cx:pt idx="6482">5.3407873522555436</cx:pt>
          <cx:pt idx="6483">2.4733070476142265</cx:pt>
          <cx:pt idx="6484">5.7995842009981553</cx:pt>
          <cx:pt idx="6485">7.5200723837829422</cx:pt>
          <cx:pt idx="6486">6.6024786862977267</cx:pt>
          <cx:pt idx="6487">4.5378928669559695</cx:pt>
          <cx:pt idx="6488">5.6848849888125033</cx:pt>
          <cx:pt idx="6489">7.4053731715972972</cx:pt>
          <cx:pt idx="6490">5.4554865644411921</cx:pt>
          <cx:pt idx="6491">5.7995842009981553</cx:pt>
          <cx:pt idx="6492">4.4231936547703263</cx:pt>
          <cx:pt idx="6493">5.7995842009981589</cx:pt>
          <cx:pt idx="6494">4.4231936547703263</cx:pt>
          <cx:pt idx="6495">6.1436818375551114</cx:pt>
          <cx:pt idx="6496">7.1759747472259825</cx:pt>
          <cx:pt idx="6497">3.3909007450994393</cx:pt>
          <cx:pt idx="6498">4.4231936547703121</cx:pt>
          <cx:pt idx="6499">4.9966897156985866</cx:pt>
          <cx:pt idx="6500">6.4877794741120711</cx:pt>
          <cx:pt idx="6501">6.0289826253694629</cx:pt>
          <cx:pt idx="6502">4.8819905035129345</cx:pt>
          <cx:pt idx="6503">7.7494708081542605</cx:pt>
          <cx:pt idx="6504">3.2762015329137979</cx:pt>
          <cx:pt idx="6505">4.9966897156985866</cx:pt>
          <cx:pt idx="6506">4.881990503512931</cx:pt>
          <cx:pt idx="6507">4.7672912913272825</cx:pt>
          <cx:pt idx="6508">6.4877794741120711</cx:pt>
          <cx:pt idx="6509">5.4554865644411956</cx:pt>
          <cx:pt idx="6510">4.4231936547703263</cx:pt>
          <cx:pt idx="6511">6.4877794741120676</cx:pt>
          <cx:pt idx="6512">5.5701857766268512</cx:pt>
          <cx:pt idx="6513">4.3084944425846707</cx:pt>
          <cx:pt idx="6514">7.4053731715972866</cx:pt>
          <cx:pt idx="6515">5.9142834131838073</cx:pt>
          <cx:pt idx="6516">3.8496975938420617</cx:pt>
          <cx:pt idx="6517">5.2260881400698951</cx:pt>
          <cx:pt idx="6518">4.193795230399008</cx:pt>
          <cx:pt idx="6519">5.1113889278842404</cx:pt>
          <cx:pt idx="6520">7.9788692325255504</cx:pt>
          <cx:pt idx="6521">6.2583810497407635</cx:pt>
          <cx:pt idx="6522">5.4554865644411956</cx:pt>
          <cx:pt idx="6523">6.4877794741120711</cx:pt>
          <cx:pt idx="6524">4.5378928669559784</cx:pt>
          <cx:pt idx="6525">5.34078735225554</cx:pt>
          <cx:pt idx="6526">4.767291291327286</cx:pt>
          <cx:pt idx="6527">5.5701857766268477</cx:pt>
          <cx:pt idx="6528">6.4877794741120676</cx:pt>
          <cx:pt idx="6529">7.4053731715972901</cx:pt>
          <cx:pt idx="6530">4.3084944425846725</cx:pt>
          <cx:pt idx="6531">9.5846582031247038</cx:pt>
          <cx:pt idx="6532">6.8318771106690344</cx:pt>
          <cx:pt idx="6533">3.9643968060277102</cx:pt>
          <cx:pt idx="6534">7.7494708081542534</cx:pt>
          <cx:pt idx="6535">3.9643968060277137</cx:pt>
          <cx:pt idx="6536">7.5200723837829386</cx:pt>
          <cx:pt idx="6537">6.6024786862977196</cx:pt>
          <cx:pt idx="6538">4.1937952303990222</cx:pt>
          <cx:pt idx="6539">4.996689715698583</cx:pt>
          <cx:pt idx="6540">8.4376660812681656</cx:pt>
          <cx:pt idx="6541">4.4231936547703121</cx:pt>
          <cx:pt idx="6542">5.7995842009981518</cx:pt>
          <cx:pt idx="6543">6.6024786862977196</cx:pt>
          <cx:pt idx="6544">4.5378928669559695</cx:pt>
          <cx:pt idx="6545">5.4554865644411956</cx:pt>
          <cx:pt idx="6546">5.3407873522555436</cx:pt>
          <cx:pt idx="6547">4.7672912913272789</cx:pt>
          <cx:pt idx="6548">5.2260881400698951</cx:pt>
          <cx:pt idx="6549">8.8964629300107703</cx:pt>
          <cx:pt idx="6550">3.9643968060277102</cx:pt>
          <cx:pt idx="6551">4.5378928669559784</cx:pt>
          <cx:pt idx="6552">2.8174046841711897</cx:pt>
          <cx:pt idx="6553">4.537892866955973</cx:pt>
          <cx:pt idx="6554">2.7027054719855412</cx:pt>
          <cx:pt idx="6555">5.2260881400698915</cx:pt>
          <cx:pt idx="6556">8.5523652934538177</cx:pt>
          <cx:pt idx="6557">8.4376660812681692</cx:pt>
          <cx:pt idx="6558">5.6848849888125068</cx:pt>
          <cx:pt idx="6559">5.3407873522555365</cx:pt>
          <cx:pt idx="6560">5.9142834131838109</cx:pt>
          <cx:pt idx="6561">5.7995842009981518</cx:pt>
          <cx:pt idx="6562">8.2082676568968616</cx:pt>
          <cx:pt idx="6563">6.0289826253694594</cx:pt>
          <cx:pt idx="6564">4.1937952303990134</cx:pt>
          <cx:pt idx="6565">7.6347715959686049</cx:pt>
          <cx:pt idx="6566">5.5701857766268512</cx:pt>
          <cx:pt idx="6567">3.6202991694707469</cx:pt>
          <cx:pt idx="6568">4.7672912913272789</cx:pt>
          <cx:pt idx="6569">5.7995842009981553</cx:pt>
          <cx:pt idx="6570">2.1292094110572704</cx:pt>
          <cx:pt idx="6571">5.3407873522555436</cx:pt>
          <cx:pt idx="6572">4.8819905035129381</cx:pt>
          <cx:pt idx="6573">5.7995842009981553</cx:pt>
          <cx:pt idx="6574">6.373080261926412</cx:pt>
          <cx:pt idx="6575">4.4231936547703263</cx:pt>
          <cx:pt idx="6576">6.02898262536947</cx:pt>
          <cx:pt idx="6577">5.3407873522555471</cx:pt>
          <cx:pt idx="6578">3.505599957285102</cx:pt>
          <cx:pt idx="6579">3.2762015329137872</cx:pt>
          <cx:pt idx="6580">7.4053731715972937</cx:pt>
          <cx:pt idx="6581">4.0790960182133693</cx:pt>
          <cx:pt idx="6582">7.1759747472259825</cx:pt>
          <cx:pt idx="6583">6.0289826253694594</cx:pt>
          <cx:pt idx="6584">6.9465763228546864</cx:pt>
          <cx:pt idx="6585">4.8819905035129239</cx:pt>
          <cx:pt idx="6586">3.9643968060277102</cx:pt>
          <cx:pt idx="6587">7.864170020339909</cx:pt>
          <cx:pt idx="6588">5.2260881400698915</cx:pt>
          <cx:pt idx="6589">4.5378928669559784</cx:pt>
          <cx:pt idx="6590">4.0790960182133658</cx:pt>
          <cx:pt idx="6591">7.6347715959685942</cx:pt>
          <cx:pt idx="6592">7.5200723837829422</cx:pt>
          <cx:pt idx="6593">3.9643968060277119</cx:pt>
          <cx:pt idx="6594">5.6848849888125033</cx:pt>
          <cx:pt idx="6595">4.767291291327286</cx:pt>
          <cx:pt idx="6596">6.7171778984833752</cx:pt>
          <cx:pt idx="6597">4.1937952303990169</cx:pt>
          <cx:pt idx="6598">6.7171778984833717</cx:pt>
          <cx:pt idx="6599">7.405373171597283</cx:pt>
          <cx:pt idx="6600">8.4376660812681621</cx:pt>
          <cx:pt idx="6601">6.3730802619264155</cx:pt>
          <cx:pt idx="6602">6.2583810497407635</cx:pt>
          <cx:pt idx="6603">7.4053731715972866</cx:pt>
          <cx:pt idx="6604">3.0468031085424903</cx:pt>
          <cx:pt idx="6605">5.5701857766268512</cx:pt>
          <cx:pt idx="6606">5.7995842009981553</cx:pt>
          <cx:pt idx="6607">6.7171778984833823</cx:pt>
          <cx:pt idx="6608">3.3909007450994499</cx:pt>
          <cx:pt idx="6609">6.0289826253694594</cx:pt>
          <cx:pt idx="6610">7.2906739594116452</cx:pt>
          <cx:pt idx="6611">6.8318771106690379</cx:pt>
          <cx:pt idx="6612">5.3407873522555436</cx:pt>
          <cx:pt idx="6613">5.7995842009981518</cx:pt>
          <cx:pt idx="6614">5.5701857766268512</cx:pt>
          <cx:pt idx="6615">7.4053731715972972</cx:pt>
          <cx:pt idx="6616">4.3084944425846672</cx:pt>
          <cx:pt idx="6617">5.3407873522555436</cx:pt>
          <cx:pt idx="6618">6.7171778984833717</cx:pt>
          <cx:pt idx="6619">3.8496975938420634</cx:pt>
          <cx:pt idx="6620">6.0289826253694558</cx:pt>
          <cx:pt idx="6621">5.4554865644411921</cx:pt>
          <cx:pt idx="6622">4.4231936547703121</cx:pt>
          <cx:pt idx="6623">7.4053731715972866</cx:pt>
          <cx:pt idx="6624">4.9966897156985866</cx:pt>
          <cx:pt idx="6625">5.5701857766268477</cx:pt>
          <cx:pt idx="6626">8.4376660812681585</cx:pt>
          <cx:pt idx="6627">6.0289826253694558</cx:pt>
          <cx:pt idx="6628">4.4231936547703121</cx:pt>
          <cx:pt idx="6629">3.1615023207281387</cx:pt>
          <cx:pt idx="6630">7.0612755350403313</cx:pt>
          <cx:pt idx="6631">7.0612755350403313</cx:pt>
          <cx:pt idx="6632">5.6848849888124997</cx:pt>
          <cx:pt idx="6633">7.1759747472259896</cx:pt>
          <cx:pt idx="6634">8.3229668690825171</cx:pt>
          <cx:pt idx="6635">4.7672912913272842</cx:pt>
          <cx:pt idx="6636">6.0289826253694594</cx:pt>
          <cx:pt idx="6637">6.143681837555115</cx:pt>
          <cx:pt idx="6638">6.6024786862977196</cx:pt>
          <cx:pt idx="6639">5.2260881400698951</cx:pt>
          <cx:pt idx="6640">4.767291291327286</cx:pt>
          <cx:pt idx="6641">4.6525920791416304</cx:pt>
          <cx:pt idx="6642">6.0289826253694558</cx:pt>
          <cx:pt idx="6643">4.7672912913272807</cx:pt>
          <cx:pt idx="6644">5.6848849888124997</cx:pt>
          <cx:pt idx="6645">6.1436818375551114</cx:pt>
          <cx:pt idx="6646">7.0612755350403349</cx:pt>
          <cx:pt idx="6647">5.2260881400698951</cx:pt>
          <cx:pt idx="6648">6.3730802619264155</cx:pt>
          <cx:pt idx="6649">4.6525920791416269</cx:pt>
          <cx:pt idx="6650">5.4554865644411956</cx:pt>
          <cx:pt idx="6651">3.7349983816564079</cx:pt>
          <cx:pt idx="6652">4.6525920791416304</cx:pt>
          <cx:pt idx="6653">7.1759747472259825</cx:pt>
          <cx:pt idx="6654">4.1937952303990187</cx:pt>
          <cx:pt idx="6655">2.8174046841711897</cx:pt>
          <cx:pt idx="6656">6.6024786862977338</cx:pt>
          <cx:pt idx="6657">4.6525920791416269</cx:pt>
          <cx:pt idx="6658">6.1436818375551114</cx:pt>
          <cx:pt idx="6659">3.8496975938420599</cx:pt>
          <cx:pt idx="6660">6.6024786862977196</cx:pt>
          <cx:pt idx="6661">5.4554865644411956</cx:pt>
          <cx:pt idx="6662">5.4554865644411956</cx:pt>
          <cx:pt idx="6663">3.6202991694707576</cx:pt>
          <cx:pt idx="6664">7.0612755350403313</cx:pt>
          <cx:pt idx="6665">3.2762015329138032</cx:pt>
          <cx:pt idx="6666">3.1615023207281441</cx:pt>
          <cx:pt idx="6667">3.9643968060277137</cx:pt>
          <cx:pt idx="6668">3.3909007450994535</cx:pt>
          <cx:pt idx="6669">3.620299169470754</cx:pt>
          <cx:pt idx="6670">7.1759747472259825</cx:pt>
          <cx:pt idx="6671">7.0612755350403384</cx:pt>
          <cx:pt idx="6672">6.143681837555115</cx:pt>
          <cx:pt idx="6673">4.5378928669559784</cx:pt>
          <cx:pt idx="6674">7.1759747472259825</cx:pt>
          <cx:pt idx="6675">4.8819905035129345</cx:pt>
          <cx:pt idx="6676">6.2583810497407599</cx:pt>
          <cx:pt idx="6677">4.0790960182133551</cx:pt>
          <cx:pt idx="6678">7.1759747472259789</cx:pt>
          <cx:pt idx="6679">6.8318771106690273</cx:pt>
          <cx:pt idx="6680">6.3730802619264262</cx:pt>
          <cx:pt idx="6681">6.7171778984833681</cx:pt>
          <cx:pt idx="6682">6.4877794741120711</cx:pt>
          <cx:pt idx="6683">5.1113889278842386</cx:pt>
          <cx:pt idx="6684">4.5378928669559695</cx:pt>
          <cx:pt idx="6685">4.9966897156985901</cx:pt>
          <cx:pt idx="6686">3.8496975938420546</cx:pt>
          <cx:pt idx="6687">7.1759747472259861</cx:pt>
          <cx:pt idx="6688">7.061275535040342</cx:pt>
          <cx:pt idx="6689">4.8819905035129345</cx:pt>
          <cx:pt idx="6690">4.7672912913272754</cx:pt>
          <cx:pt idx="6691">6.7171778984833752</cx:pt>
          <cx:pt idx="6692">4.6525920791416269</cx:pt>
          <cx:pt idx="6693">3.7349983816564025</cx:pt>
          <cx:pt idx="6694">8.0935684447112131</cx:pt>
          <cx:pt idx="6695">6.8318771106690237</cx:pt>
          <cx:pt idx="6696">4.3084944425846636</cx:pt>
          <cx:pt idx="6697">3.8496975938420617</cx:pt>
          <cx:pt idx="6698">5.7995842009981589</cx:pt>
          <cx:pt idx="6699">6.2583810497407599</cx:pt>
          <cx:pt idx="6700">4.1937952303990222</cx:pt>
          <cx:pt idx="6701">3.6202991694707576</cx:pt>
          <cx:pt idx="6702">6.258381049740767</cx:pt>
          <cx:pt idx="6703">5.7995842009981553</cx:pt>
          <cx:pt idx="6704">4.9966897156985901</cx:pt>
          <cx:pt idx="6705">1.7851117745003071</cx:pt>
          <cx:pt idx="6706">4.8819905035129327</cx:pt>
          <cx:pt idx="6707">6.7171778984833717</cx:pt>
          <cx:pt idx="6708">5.34078735225554</cx:pt>
          <cx:pt idx="6709">7.290673959411631</cx:pt>
          <cx:pt idx="6710">5.5701857766268477</cx:pt>
          <cx:pt idx="6711">5.9142834131838038</cx:pt>
          <cx:pt idx="6712">4.1937952303990151</cx:pt>
          <cx:pt idx="6713">5.2260881400698951</cx:pt>
          <cx:pt idx="6714">6.373080261926412</cx:pt>
          <cx:pt idx="6715">6.7171778984833752</cx:pt>
          <cx:pt idx="6716">4.9966897156985866</cx:pt>
          <cx:pt idx="6717">6.4877794741120711</cx:pt>
          <cx:pt idx="6718">6.6024786862977338</cx:pt>
          <cx:pt idx="6719">4.3084944425846725</cx:pt>
          <cx:pt idx="6720">8.8964629300107738</cx:pt>
          <cx:pt idx="6721">7.061275535040342</cx:pt>
          <cx:pt idx="6722">4.6525920791416304</cx:pt>
          <cx:pt idx="6723">2.5880062597998785</cx:pt>
          <cx:pt idx="6724">6.0289826253694558</cx:pt>
          <cx:pt idx="6725">3.734998381656399</cx:pt>
          <cx:pt idx="6726">4.4231936547703228</cx:pt>
          <cx:pt idx="6727">6.1436818375551079</cx:pt>
          <cx:pt idx="6728">4.6525920791416269</cx:pt>
          <cx:pt idx="6729">8.4376660812681585</cx:pt>
          <cx:pt idx="6730">3.734998381656399</cx:pt>
          <cx:pt idx="6731">7.0612755350403313</cx:pt>
          <cx:pt idx="6732">5.6848849888125068</cx:pt>
          <cx:pt idx="6733">5.2260881400698915</cx:pt>
          <cx:pt idx="6734">10.043455051867312</cx:pt>
          <cx:pt idx="6735">6.143681837555115</cx:pt>
          <cx:pt idx="6736">4.9966897156985883</cx:pt>
          <cx:pt idx="6737">4.1937952303990116</cx:pt>
          <cx:pt idx="6738">7.5200723837829422</cx:pt>
          <cx:pt idx="6739">7.6347715959685978</cx:pt>
          <cx:pt idx="6740">6.8318771106690237</cx:pt>
          <cx:pt idx="6741">5.3407873522555436</cx:pt>
          <cx:pt idx="6742">4.6525920791416304</cx:pt>
          <cx:pt idx="6743">5.9142834131838109</cx:pt>
          <cx:pt idx="6744">6.4877794741120782</cx:pt>
          <cx:pt idx="6745">7.9788692325255504</cx:pt>
          <cx:pt idx="6746">8.4376660812681656</cx:pt>
          <cx:pt idx="6747">4.5378928669559748</cx:pt>
          <cx:pt idx="6748">6.7171778984833859</cx:pt>
          <cx:pt idx="6749">5.5701857766268477</cx:pt>
          <cx:pt idx="6750">5.5701857766268406</cx:pt>
          <cx:pt idx="6751">5.4554865644411956</cx:pt>
          <cx:pt idx="6752">7.5200723837829422</cx:pt>
          <cx:pt idx="6753">5.5701857766268477</cx:pt>
          <cx:pt idx="6754">6.6024786862977303</cx:pt>
          <cx:pt idx="6755">6.4877794741120711</cx:pt>
          <cx:pt idx="6756">4.1937952303990151</cx:pt>
          <cx:pt idx="6757">6.3730802619264155</cx:pt>
          <cx:pt idx="6758">2.9321038963568347</cx:pt>
          <cx:pt idx="6759">6.6024786862977196</cx:pt>
          <cx:pt idx="6760">8.093568444711206</cx:pt>
          <cx:pt idx="6761">4.881990503512931</cx:pt>
          <cx:pt idx="6762">4.5378928669559748</cx:pt>
          <cx:pt idx="6763">8.3229668690825065</cx:pt>
          <cx:pt idx="6764">4.3084944425846672</cx:pt>
          <cx:pt idx="6765">6.258381049740767</cx:pt>
          <cx:pt idx="6766">6.3730802619264155</cx:pt>
          <cx:pt idx="6767">8.0935684447112131</cx:pt>
          <cx:pt idx="6768">4.9966897156985812</cx:pt>
          <cx:pt idx="6769">5.6848849888125104</cx:pt>
          <cx:pt idx="6770">5.2260881400698915</cx:pt>
          <cx:pt idx="6771">4.6525920791416304</cx:pt>
          <cx:pt idx="6772">7.5200723837829493</cx:pt>
          <cx:pt idx="6773">3.5055999572851091</cx:pt>
          <cx:pt idx="6774">3.2762015329137908</cx:pt>
          <cx:pt idx="6775">4.0790960182133622</cx:pt>
          <cx:pt idx="6776">6.3730802619264155</cx:pt>
          <cx:pt idx="6777">4.8819905035129345</cx:pt>
          <cx:pt idx="6778">7.1759747472259789</cx:pt>
          <cx:pt idx="6779">6.0289826253694558</cx:pt>
          <cx:pt idx="6780">7.405373171597283</cx:pt>
          <cx:pt idx="6781">6.373080261926412</cx:pt>
          <cx:pt idx="6782">5.4554865644411956</cx:pt>
          <cx:pt idx="6783">3.9643968060277137</cx:pt>
          <cx:pt idx="6784">7.1759747472259896</cx:pt>
          <cx:pt idx="6785">4.5378928669559784</cx:pt>
          <cx:pt idx="6786">5.3407873522555471</cx:pt>
          <cx:pt idx="6787">7.2906739594116381</cx:pt>
          <cx:pt idx="6788">3.0468031085424938</cx:pt>
          <cx:pt idx="6789">5.6848849888124997</cx:pt>
          <cx:pt idx="6790">2.8174046841711897</cx:pt>
          <cx:pt idx="6791">5.6848849888124997</cx:pt>
          <cx:pt idx="6792">5.3407873522555436</cx:pt>
          <cx:pt idx="6793">4.5378928669559819</cx:pt>
          <cx:pt idx="6794">6.2583810497407635</cx:pt>
          <cx:pt idx="6795">6.9465763228546793</cx:pt>
          <cx:pt idx="6796">6.3730802619264155</cx:pt>
          <cx:pt idx="6797">6.8318771106690308</cx:pt>
          <cx:pt idx="6798">5.3407873522555471</cx:pt>
          <cx:pt idx="6799">5.6848849888124997</cx:pt>
          <cx:pt idx="6800">4.7672912913272789</cx:pt>
          <cx:pt idx="6801">5.2260881400698915</cx:pt>
          <cx:pt idx="6802">6.02898262536947</cx:pt>
          <cx:pt idx="6803">5.9142834131838073</cx:pt>
          <cx:pt idx="6804">6.2583810497407635</cx:pt>
          <cx:pt idx="6805">5.2260881400698915</cx:pt>
          <cx:pt idx="6806">3.5055999572850949</cx:pt>
          <cx:pt idx="6807">7.4053731715972901</cx:pt>
          <cx:pt idx="6808">5.1113889278842386</cx:pt>
          <cx:pt idx="6809">6.3730802619264155</cx:pt>
          <cx:pt idx="6810">6.143681837555115</cx:pt>
          <cx:pt idx="6811">5.226088140069888</cx:pt>
          <cx:pt idx="6812">7.0612755350403349</cx:pt>
          <cx:pt idx="6813">4.3084944425846636</cx:pt>
          <cx:pt idx="6814">4.9966897156985866</cx:pt>
          <cx:pt idx="6815">5.2260881400698951</cx:pt>
          <cx:pt idx="6816">6.7171778984833752</cx:pt>
          <cx:pt idx="6817">7.2906739594116381</cx:pt>
          <cx:pt idx="6818">4.996689715698583</cx:pt>
          <cx:pt idx="6819">4.4231936547703157</cx:pt>
          <cx:pt idx="6820">4.6525920791416269</cx:pt>
          <cx:pt idx="6821">4.6525920791416304</cx:pt>
          <cx:pt idx="6822">6.2583810497407599</cx:pt>
          <cx:pt idx="6823">7.9788692325255504</cx:pt>
          <cx:pt idx="6824">3.5055999572851002</cx:pt>
          <cx:pt idx="6825">6.6024786862977196</cx:pt>
          <cx:pt idx="6826">4.3084944425846725</cx:pt>
          <cx:pt idx="6827">3.8496975938420546</cx:pt>
          <cx:pt idx="6828">5.3407873522555471</cx:pt>
          <cx:pt idx="6829">7.2906739594116381</cx:pt>
          <cx:pt idx="6830">6.8318771106690273</cx:pt>
          <cx:pt idx="6831">5.2260881400698915</cx:pt>
          <cx:pt idx="6832">5.2260881400698915</cx:pt>
          <cx:pt idx="6833">3.8496975938420546</cx:pt>
          <cx:pt idx="6834">6.373080261926412</cx:pt>
          <cx:pt idx="6835">5.6848849888125068</cx:pt>
          <cx:pt idx="6836">9.0111621421964294</cx:pt>
          <cx:pt idx="6837">6.3730802619264155</cx:pt>
          <cx:pt idx="6838">4.8819905035129327</cx:pt>
          <cx:pt idx="6839">7.1759747472259825</cx:pt>
          <cx:pt idx="6840">5.4554865644411956</cx:pt>
          <cx:pt idx="6841">3.5055999572850949</cx:pt>
          <cx:pt idx="6842">3.6202991694707487</cx:pt>
          <cx:pt idx="6843">5.6848849888124997</cx:pt>
          <cx:pt idx="6844">6.8318771106690273</cx:pt>
          <cx:pt idx="6845">4.9966897156985848</cx:pt>
          <cx:pt idx="6846">4.5378928669559784</cx:pt>
          <cx:pt idx="6847">6.0289826253694558</cx:pt>
          <cx:pt idx="6848">6.7171778984833717</cx:pt>
          <cx:pt idx="6849">8.2082676568968544</cx:pt>
          <cx:pt idx="6850">4.5378928669559784</cx:pt>
          <cx:pt idx="6851">6.143681837555115</cx:pt>
          <cx:pt idx="6852">4.9966897156985866</cx:pt>
          <cx:pt idx="6853">6.4877794741120747</cx:pt>
          <cx:pt idx="6854">7.9788692325255504</cx:pt>
          <cx:pt idx="6855">4.1937952303990151</cx:pt>
          <cx:pt idx="6856">5.1113889278842404</cx:pt>
          <cx:pt idx="6857">5.6848849888124926</cx:pt>
          <cx:pt idx="6858">6.2583810497407599</cx:pt>
          <cx:pt idx="6859">4.9966897156985901</cx:pt>
          <cx:pt idx="6860">4.7672912913272754</cx:pt>
          <cx:pt idx="6861">4.9966897156985866</cx:pt>
          <cx:pt idx="6862">4.8819905035129239</cx:pt>
          <cx:pt idx="6863">6.0289826253694629</cx:pt>
          <cx:pt idx="6864">3.0468031085424903</cx:pt>
          <cx:pt idx="6865">4.1937952303990222</cx:pt>
          <cx:pt idx="6866">6.1436818375551114</cx:pt>
          <cx:pt idx="6867">5.4554865644411956</cx:pt>
          <cx:pt idx="6868">4.1937952303990116</cx:pt>
          <cx:pt idx="6869">6.2583810497407741</cx:pt>
          <cx:pt idx="6870">4.9966897156985866</cx:pt>
          <cx:pt idx="6871">7.5200723837829351</cx:pt>
          <cx:pt idx="6872">5.3407873522555365</cx:pt>
          <cx:pt idx="6873">3.8496975938420617</cx:pt>
          <cx:pt idx="6874">5.5701857766268477</cx:pt>
          <cx:pt idx="6875">3.1615023207281494</cx:pt>
          <cx:pt idx="6876">6.8318771106690237</cx:pt>
          <cx:pt idx="6877">8.0935684447112024</cx:pt>
          <cx:pt idx="6878">5.3407873522555436</cx:pt>
          <cx:pt idx="6879">5.2260881400698915</cx:pt>
          <cx:pt idx="6880">5.6848849888125068</cx:pt>
          <cx:pt idx="6881">3.849697593842051</cx:pt>
          <cx:pt idx="6882">7.0612755350403313</cx:pt>
          <cx:pt idx="6883">5.3407873522555436</cx:pt>
          <cx:pt idx="6884">2.4733070476142336</cx:pt>
          <cx:pt idx="6885">5.7995842009981518</cx:pt>
          <cx:pt idx="6886">6.3730802619264155</cx:pt>
          <cx:pt idx="6887">4.996689715698583</cx:pt>
          <cx:pt idx="6888">5.2260881400698844</cx:pt>
          <cx:pt idx="6889">4.767291291327286</cx:pt>
          <cx:pt idx="6890">4.8819905035129345</cx:pt>
          <cx:pt idx="6891">8.6670645056394697</cx:pt>
          <cx:pt idx="6892">5.4554865644411956</cx:pt>
          <cx:pt idx="6893">3.0468031085424867</cx:pt>
          <cx:pt idx="6894">3.7349983816564132</cx:pt>
          <cx:pt idx="6895">5.6848849888125068</cx:pt>
          <cx:pt idx="6896">6.6024786862977196</cx:pt>
          <cx:pt idx="6897">6.4877794741120711</cx:pt>
          <cx:pt idx="6898">6.1436818375551114</cx:pt>
          <cx:pt idx="6899">4.0790960182133693</cx:pt>
          <cx:pt idx="6900">5.226088140069888</cx:pt>
          <cx:pt idx="6901">4.1937952303990134</cx:pt>
          <cx:pt idx="6902">6.6024786862977196</cx:pt>
          <cx:pt idx="6903">4.0790960182133604</cx:pt>
          <cx:pt idx="6904">4.7672912913272789</cx:pt>
          <cx:pt idx="6905">2.47330704761423</cx:pt>
          <cx:pt idx="6906">4.7672912913272718</cx:pt>
          <cx:pt idx="6907">6.258381049740767</cx:pt>
          <cx:pt idx="6908">7.0612755350403349</cx:pt>
          <cx:pt idx="6909">6.9465763228546793</cx:pt>
          <cx:pt idx="6910">5.7995842009981553</cx:pt>
          <cx:pt idx="6911">6.6024786862977232</cx:pt>
          <cx:pt idx="6912">5.3407873522555436</cx:pt>
          <cx:pt idx="6913">6.0289826253694594</cx:pt>
          <cx:pt idx="6914">4.3084944425846761</cx:pt>
          <cx:pt idx="6915">6.7171778984833823</cx:pt>
          <cx:pt idx="6916">2.702705471985527</cx:pt>
          <cx:pt idx="6917">4.1937952303990222</cx:pt>
          <cx:pt idx="6918">5.7995842009981624</cx:pt>
          <cx:pt idx="6919">6.258381049740767</cx:pt>
          <cx:pt idx="6920">6.3730802619264191</cx:pt>
          <cx:pt idx="6921">6.258381049740767</cx:pt>
          <cx:pt idx="6922">6.3730802619264262</cx:pt>
          <cx:pt idx="6923">5.7995842009981589</cx:pt>
          <cx:pt idx="6924">4.7672912913272825</cx:pt>
          <cx:pt idx="6925">6.1436818375551114</cx:pt>
          <cx:pt idx="6926">7.4053731715972866</cx:pt>
          <cx:pt idx="6927">4.7672912913272718</cx:pt>
          <cx:pt idx="6928">4.7672912913272825</cx:pt>
          <cx:pt idx="6929">4.7672912913272718</cx:pt>
          <cx:pt idx="6930">8.2082676568968509</cx:pt>
          <cx:pt idx="6931">4.8819905035129345</cx:pt>
          <cx:pt idx="6932">8.0935684447112131</cx:pt>
          <cx:pt idx="6933">2.8174046841711897</cx:pt>
          <cx:pt idx="6934">7.2906739594116381</cx:pt>
          <cx:pt idx="6935">3.9643968060277137</cx:pt>
          <cx:pt idx="6936">6.1436818375551114</cx:pt>
          <cx:pt idx="6937">6.4877794741120747</cx:pt>
          <cx:pt idx="6938">7.1759747472259932</cx:pt>
          <cx:pt idx="6939">7.6347715959685978</cx:pt>
          <cx:pt idx="6940">8.0935684447112024</cx:pt>
          <cx:pt idx="6941">4.5378928669559748</cx:pt>
          <cx:pt idx="6942">5.3407873522555436</cx:pt>
          <cx:pt idx="6943">4.996689715698583</cx:pt>
          <cx:pt idx="6944">7.8641700203399019</cx:pt>
          <cx:pt idx="6945">5.1113889278842297</cx:pt>
          <cx:pt idx="6946">6.143681837555115</cx:pt>
          <cx:pt idx="6947">4.6525920791416304</cx:pt>
          <cx:pt idx="6948">7.2906739594116345</cx:pt>
          <cx:pt idx="6949">2.702705471985527</cx:pt>
          <cx:pt idx="6950">4.6525920791416215</cx:pt>
          <cx:pt idx="6951">4.8819905035129345</cx:pt>
          <cx:pt idx="6952">5.2260881400698951</cx:pt>
          <cx:pt idx="6953">4.9966897156985901</cx:pt>
          <cx:pt idx="6954">5.5701857766268477</cx:pt>
          <cx:pt idx="6955">3.3909007450994499</cx:pt>
          <cx:pt idx="6956">5.7995842009981624</cx:pt>
          <cx:pt idx="6957">5.2260881400698915</cx:pt>
          <cx:pt idx="6958">6.6024786862977303</cx:pt>
          <cx:pt idx="6959">9.355259778753382</cx:pt>
          <cx:pt idx="6960">5.1113889278842297</cx:pt>
          <cx:pt idx="6961">4.767291291327286</cx:pt>
          <cx:pt idx="6962">6.3730802619264155</cx:pt>
          <cx:pt idx="6963">7.0612755350403278</cx:pt>
          <cx:pt idx="6964">7.7494708081542498</cx:pt>
          <cx:pt idx="6965">6.4877794741120711</cx:pt>
          <cx:pt idx="6966">6.1436818375551114</cx:pt>
          <cx:pt idx="6967">7.0612755350403313</cx:pt>
          <cx:pt idx="6968">4.3084944425846707</cx:pt>
          <cx:pt idx="6969">5.226088140069888</cx:pt>
          <cx:pt idx="6970">5.34078735225554</cx:pt>
          <cx:pt idx="6971">5.2260881400698951</cx:pt>
          <cx:pt idx="6972">6.8318771106690237</cx:pt>
          <cx:pt idx="6973">3.2762015329137979</cx:pt>
          <cx:pt idx="6974">6.8318771106690308</cx:pt>
          <cx:pt idx="6975">4.0790960182133622</cx:pt>
          <cx:pt idx="6976">7.4053731715972866</cx:pt>
          <cx:pt idx="6977">6.3730802619264155</cx:pt>
          <cx:pt idx="6978">6.1436818375551221</cx:pt>
          <cx:pt idx="6979">5.5701857766268512</cx:pt>
          <cx:pt idx="6980">5.4554865644411992</cx:pt>
          <cx:pt idx="6981">7.1759747472259754</cx:pt>
          <cx:pt idx="6982">5.3407873522555436</cx:pt>
          <cx:pt idx="6983">4.8819905035129381</cx:pt>
          <cx:pt idx="6984">3.3909007450994535</cx:pt>
          <cx:pt idx="6985">7.4053731715972937</cx:pt>
          <cx:pt idx="6986">3.0468031085424903</cx:pt>
          <cx:pt idx="6987">8.5523652934538141</cx:pt>
          <cx:pt idx="6988">6.2583810497407635</cx:pt>
          <cx:pt idx="6989">5.7995842009981553</cx:pt>
          <cx:pt idx="6990">4.7672912913272789</cx:pt>
          <cx:pt idx="6991">4.1937952303990222</cx:pt>
          <cx:pt idx="6992">4.6525920791416269</cx:pt>
          <cx:pt idx="6993">3.620299169470754</cx:pt>
          <cx:pt idx="6994">7.4053731715972866</cx:pt>
          <cx:pt idx="6995">5.9142834131838038</cx:pt>
          <cx:pt idx="6996">7.4053731715972901</cx:pt>
          <cx:pt idx="6997">5.2260881400698986</cx:pt>
          <cx:pt idx="6998">4.0790960182133675</cx:pt>
          <cx:pt idx="6999">5.9142834131838109</cx:pt>
          <cx:pt idx="7000">4.7672912913272789</cx:pt>
          <cx:pt idx="7001">4.5378928669559695</cx:pt>
          <cx:pt idx="7002">6.258381049740767</cx:pt>
          <cx:pt idx="7003">4.4231936547703192</cx:pt>
          <cx:pt idx="7004">3.1615023207281423</cx:pt>
          <cx:pt idx="7005">3.9643968060277137</cx:pt>
          <cx:pt idx="7006">4.6525920791416198</cx:pt>
          <cx:pt idx="7007">5.9142834131838109</cx:pt>
          <cx:pt idx="7008">8.7817637178251182</cx:pt>
          <cx:pt idx="7009">4.8819905035129239</cx:pt>
          <cx:pt idx="7010">6.6024786862977196</cx:pt>
          <cx:pt idx="7011">4.5378928669559784</cx:pt>
          <cx:pt idx="7012">6.0289826253694629</cx:pt>
          <cx:pt idx="7013">4.9966897156985866</cx:pt>
          <cx:pt idx="7014">4.8819905035129345</cx:pt>
          <cx:pt idx="7015">4.6525920791416304</cx:pt>
          <cx:pt idx="7016">5.7995842009981624</cx:pt>
          <cx:pt idx="7017">6.6024786862977232</cx:pt>
          <cx:pt idx="7018">5.4554865644411956</cx:pt>
          <cx:pt idx="7019">4.996689715698583</cx:pt>
          <cx:pt idx="7020">5.5701857766268477</cx:pt>
          <cx:pt idx="7021">5.6848849888125104</cx:pt>
          <cx:pt idx="7022">3.7349983816563954</cx:pt>
          <cx:pt idx="7023">5.3407873522555436</cx:pt>
          <cx:pt idx="7024">4.881990503512931</cx:pt>
          <cx:pt idx="7025">5.1113889278842422</cx:pt>
          <cx:pt idx="7026">6.2583810497407635</cx:pt>
          <cx:pt idx="7027">5.2260881400698951</cx:pt>
          <cx:pt idx="7028">9.2405605665677335</cx:pt>
          <cx:pt idx="7029">5.5701857766268477</cx:pt>
          <cx:pt idx="7030">4.7672912913272825</cx:pt>
          <cx:pt idx="7031">5.1113889278842386</cx:pt>
          <cx:pt idx="7032">6.258381049740767</cx:pt>
          <cx:pt idx="7033">6.6024786862977196</cx:pt>
          <cx:pt idx="7034">3.3909007450994499</cx:pt>
          <cx:pt idx="7035">5.6848849888125033</cx:pt>
          <cx:pt idx="7036">4.6525920791416304</cx:pt>
          <cx:pt idx="7037">4.7672912913272825</cx:pt>
          <cx:pt idx="7038">5.7995842009981553</cx:pt>
          <cx:pt idx="7039">5.3407873522555436</cx:pt>
          <cx:pt idx="7040">5.7995842009981553</cx:pt>
          <cx:pt idx="7041">6.4877794741120676</cx:pt>
          <cx:pt idx="7042">6.4877794741120711</cx:pt>
          <cx:pt idx="7043">5.2260881400698951</cx:pt>
          <cx:pt idx="7044">7.6347715959685942</cx:pt>
          <cx:pt idx="7045">8.32296686908251</cx:pt>
          <cx:pt idx="7046">4.1937952303990222</cx:pt>
          <cx:pt idx="7047">7.290673959411631</cx:pt>
          <cx:pt idx="7048">6.1436818375551114</cx:pt>
          <cx:pt idx="7049">2.8174046841711897</cx:pt>
          <cx:pt idx="7050">5.2260881400698915</cx:pt>
          <cx:pt idx="7051">4.881990503512931</cx:pt>
          <cx:pt idx="7052">5.5701857766268512</cx:pt>
          <cx:pt idx="7053">4.9966897156985866</cx:pt>
          <cx:pt idx="7054">6.8318771106690237</cx:pt>
          <cx:pt idx="7055">6.7171778984833752</cx:pt>
          <cx:pt idx="7056">3.620299169470754</cx:pt>
          <cx:pt idx="7057">4.8819905035129345</cx:pt>
          <cx:pt idx="7058">5.6848849888124997</cx:pt>
          <cx:pt idx="7059">3.8496975938420546</cx:pt>
          <cx:pt idx="7060">5.5701857766268477</cx:pt>
          <cx:pt idx="7061">6.2583810497407635</cx:pt>
          <cx:pt idx="7062">6.0289826253694594</cx:pt>
          <cx:pt idx="7063">4.6525920791416304</cx:pt>
          <cx:pt idx="7064">5.5701857766268477</cx:pt>
          <cx:pt idx="7065">7.4053731715972901</cx:pt>
          <cx:pt idx="7066">5.1113889278842386</cx:pt>
          <cx:pt idx="7067">4.6525920791416269</cx:pt>
          <cx:pt idx="7068">4.8819905035129345</cx:pt>
          <cx:pt idx="7069">3.2762015329137908</cx:pt>
          <cx:pt idx="7070">7.9788692325255539</cx:pt>
          <cx:pt idx="7071">5.9142834131838109</cx:pt>
          <cx:pt idx="7072">3.2762015329137979</cx:pt>
          <cx:pt idx="7073">5.7995842009981589</cx:pt>
          <cx:pt idx="7074">8.2082676568968616</cx:pt>
          <cx:pt idx="7075">5.6848849888124997</cx:pt>
          <cx:pt idx="7076">4.3084944425846761</cx:pt>
          <cx:pt idx="7077">5.3407873522555436</cx:pt>
          <cx:pt idx="7078">6.9465763228546757</cx:pt>
          <cx:pt idx="7079">4.6525920791416198</cx:pt>
          <cx:pt idx="7080">4.193795230399008</cx:pt>
          <cx:pt idx="7081">4.3084944425846725</cx:pt>
          <cx:pt idx="7082">3.6202991694707576</cx:pt>
          <cx:pt idx="7083">4.7672912913272718</cx:pt>
          <cx:pt idx="7084">4.4231936547703263</cx:pt>
          <cx:pt idx="7085">6.9465763228546757</cx:pt>
          <cx:pt idx="7086">3.3909007450994428</cx:pt>
          <cx:pt idx="7087">6.6024786862977338</cx:pt>
          <cx:pt idx="7088">6.9465763228546864</cx:pt>
          <cx:pt idx="7089">3.5055999572851091</cx:pt>
          <cx:pt idx="7090">6.6024786862977303</cx:pt>
          <cx:pt idx="7091">5.9142834131838109</cx:pt>
          <cx:pt idx="7092">4.8819905035129327</cx:pt>
          <cx:pt idx="7093">6.373080261926412</cx:pt>
          <cx:pt idx="7094">5.7995842009981518</cx:pt>
          <cx:pt idx="7095">8.7817637178251182</cx:pt>
          <cx:pt idx="7096">4.0790960182133675</cx:pt>
          <cx:pt idx="7097">5.4554865644411921</cx:pt>
          <cx:pt idx="7098">6.8318771106690237</cx:pt>
          <cx:pt idx="7099">6.3730802619264191</cx:pt>
          <cx:pt idx="7100">7.4053731715972901</cx:pt>
          <cx:pt idx="7101">5.9142834131838038</cx:pt>
          <cx:pt idx="7102">5.2260881400698915</cx:pt>
          <cx:pt idx="7103">4.881990503512931</cx:pt>
          <cx:pt idx="7104">4.8819905035129345</cx:pt>
          <cx:pt idx="7105">5.9142834131838109</cx:pt>
          <cx:pt idx="7106">4.0790960182133658</cx:pt>
          <cx:pt idx="7107">5.1113889278842386</cx:pt>
          <cx:pt idx="7108">5.6848849888125033</cx:pt>
          <cx:pt idx="7109">4.767291291327286</cx:pt>
          <cx:pt idx="7110">4.7672912913272789</cx:pt>
          <cx:pt idx="7111">6.6024786862977232</cx:pt>
          <cx:pt idx="7112">4.3084944425846725</cx:pt>
          <cx:pt idx="7113">4.4231936547703228</cx:pt>
          <cx:pt idx="7114">3.7349983816564079</cx:pt>
          <cx:pt idx="7115">7.4053731715972972</cx:pt>
          <cx:pt idx="7116">7.1759747472259825</cx:pt>
          <cx:pt idx="7117">7.8641700203399019</cx:pt>
          <cx:pt idx="7118">5.6848849888125033</cx:pt>
          <cx:pt idx="7119">4.7672912913272789</cx:pt>
          <cx:pt idx="7120">5.6848849888125033</cx:pt>
          <cx:pt idx="7121">6.258381049740767</cx:pt>
          <cx:pt idx="7122">5.5701857766268477</cx:pt>
          <cx:pt idx="7123">5.4554865644411992</cx:pt>
          <cx:pt idx="7124">6.1436818375551185</cx:pt>
          <cx:pt idx="7125">6.9465763228546793</cx:pt>
          <cx:pt idx="7126">5.3407873522555436</cx:pt>
          <cx:pt idx="7127">5.5701857766268512</cx:pt>
          <cx:pt idx="7128">3.9643968060277137</cx:pt>
          <cx:pt idx="7129">4.5378928669559677</cx:pt>
          <cx:pt idx="7130">4.1937952303990151</cx:pt>
          <cx:pt idx="7131">4.7672912913272789</cx:pt>
          <cx:pt idx="7132">6.8318771106690273</cx:pt>
          <cx:pt idx="7133">8.2082676568968544</cx:pt>
          <cx:pt idx="7134">4.9966897156985866</cx:pt>
          <cx:pt idx="7135">6.0289826253694594</cx:pt>
          <cx:pt idx="7136">6.2583810497407635</cx:pt>
          <cx:pt idx="7137">4.5378928669559784</cx:pt>
          <cx:pt idx="7138">8.4376660812681692</cx:pt>
          <cx:pt idx="7139">7.1759747472259825</cx:pt>
          <cx:pt idx="7140">5.9142834131838073</cx:pt>
          <cx:pt idx="7141">9.2405605665677335</cx:pt>
          <cx:pt idx="7142">2.5880062597998785</cx:pt>
          <cx:pt idx="7143">5.7995842009981624</cx:pt>
          <cx:pt idx="7144">5.7995842009981518</cx:pt>
          <cx:pt idx="7145">5.9142834131838038</cx:pt>
          <cx:pt idx="7146">7.1759747472259825</cx:pt>
          <cx:pt idx="7147">6.4877794741120782</cx:pt>
          <cx:pt idx="7148">4.4231936547703263</cx:pt>
          <cx:pt idx="7149">7.0612755350403278</cx:pt>
          <cx:pt idx="7150">5.7995842009981624</cx:pt>
          <cx:pt idx="7151">6.9465763228546793</cx:pt>
          <cx:pt idx="7152">5.7995842009981553</cx:pt>
          <cx:pt idx="7153">5.3407873522555436</cx:pt>
          <cx:pt idx="7154">6.9465763228546793</cx:pt>
          <cx:pt idx="7155">6.0289826253694558</cx:pt>
          <cx:pt idx="7156">3.8496975938420617</cx:pt>
          <cx:pt idx="7157">7.1759747472259789</cx:pt>
          <cx:pt idx="7158">3.620299169470754</cx:pt>
          <cx:pt idx="7159">5.34078735225554</cx:pt>
          <cx:pt idx="7160">7.9788692325255504</cx:pt>
          <cx:pt idx="7161">5.34078735225554</cx:pt>
          <cx:pt idx="7162">5.6848849888125033</cx:pt>
          <cx:pt idx="7163">6.258381049740767</cx:pt>
          <cx:pt idx="7164">3.7349983816564025</cx:pt>
          <cx:pt idx="7165">4.8819905035129345</cx:pt>
          <cx:pt idx="7166">4.5378928669559695</cx:pt>
          <cx:pt idx="7167">5.1113889278842386</cx:pt>
          <cx:pt idx="7168">5.2260881400698915</cx:pt>
          <cx:pt idx="7169">3.8496975938420581</cx:pt>
          <cx:pt idx="7170">4.1937952303990187</cx:pt>
          <cx:pt idx="7171">6.4877794741120676</cx:pt>
          <cx:pt idx="7172">6.143681837555115</cx:pt>
          <cx:pt idx="7173">4.8819905035129381</cx:pt>
          <cx:pt idx="7174">3.9643968060277066</cx:pt>
          <cx:pt idx="7175">4.3084944425846707</cx:pt>
          <cx:pt idx="7176">6.8318771106690308</cx:pt>
          <cx:pt idx="7177">7.1759747472259789</cx:pt>
          <cx:pt idx="7178">6.1436818375551114</cx:pt>
          <cx:pt idx="7179">5.34078735225554</cx:pt>
          <cx:pt idx="7180">5.1113889278842422</cx:pt>
          <cx:pt idx="7181">6.3730802619264155</cx:pt>
          <cx:pt idx="7182">3.6202991694707505</cx:pt>
          <cx:pt idx="7183">5.3407873522555471</cx:pt>
          <cx:pt idx="7184">6.9465763228546793</cx:pt>
          <cx:pt idx="7185">2.2439086232429295</cx:pt>
          <cx:pt idx="7186">6.9465763228546757</cx:pt>
          <cx:pt idx="7187">6.0289826253694523</cx:pt>
          <cx:pt idx="7188">6.1436818375551114</cx:pt>
          <cx:pt idx="7189">4.0790960182133587</cx:pt>
          <cx:pt idx="7190">10.158154264052953</cx:pt>
          <cx:pt idx="7191">6.4877794741120676</cx:pt>
          <cx:pt idx="7192">7.5200723837829422</cx:pt>
          <cx:pt idx="7193">6.7171778984833752</cx:pt>
          <cx:pt idx="7194">5.9142834131838038</cx:pt>
          <cx:pt idx="7195">6.1436818375551114</cx:pt>
          <cx:pt idx="7196">6.487779474112064</cx:pt>
          <cx:pt idx="7197">3.7349983816564061</cx:pt>
          <cx:pt idx="7198">3.6202991694707576</cx:pt>
          <cx:pt idx="7199">7.7494708081542498</cx:pt>
          <cx:pt idx="7200">5.3407873522555436</cx:pt>
          <cx:pt idx="7201">5.4554865644411956</cx:pt>
          <cx:pt idx="7202">3.505599957285102</cx:pt>
          <cx:pt idx="7203">5.5701857766268512</cx:pt>
          <cx:pt idx="7204">4.3084944425846672</cx:pt>
          <cx:pt idx="7205">5.4554865644411992</cx:pt>
          <cx:pt idx="7206">5.6848849888125033</cx:pt>
          <cx:pt idx="7207">5.2260881400698915</cx:pt>
          <cx:pt idx="7208">5.9142834131838073</cx:pt>
          <cx:pt idx="7209">7.4053731715972866</cx:pt>
          <cx:pt idx="7210">7.4053731715972937</cx:pt>
          <cx:pt idx="7211">4.9966897156985866</cx:pt>
          <cx:pt idx="7212">3.7349983816564079</cx:pt>
          <cx:pt idx="7213">6.9465763228546757</cx:pt>
          <cx:pt idx="7214">3.3909007450994411</cx:pt>
          <cx:pt idx="7215">5.1113889278842404</cx:pt>
          <cx:pt idx="7216">5.111388927884235</cx:pt>
          <cx:pt idx="7217">4.6525920791416304</cx:pt>
          <cx:pt idx="7218">3.3909007450994393</cx:pt>
          <cx:pt idx="7219">6.4877794741120782</cx:pt>
          <cx:pt idx="7220">3.9643968060277031</cx:pt>
          <cx:pt idx="7221">5.9142834131838073</cx:pt>
          <cx:pt idx="7222">4.7672912913272825</cx:pt>
          <cx:pt idx="7223">5.34078735225554</cx:pt>
          <cx:pt idx="7224">7.5200723837829493</cx:pt>
          <cx:pt idx="7225">6.4877794741120711</cx:pt>
          <cx:pt idx="7226">4.5378928669559748</cx:pt>
          <cx:pt idx="7227">5.4554865644411992</cx:pt>
          <cx:pt idx="7228">4.7672912913272825</cx:pt>
          <cx:pt idx="7229">6.4877794741120711</cx:pt>
          <cx:pt idx="7230">4.4231936547703228</cx:pt>
          <cx:pt idx="7231">6.9465763228546829</cx:pt>
          <cx:pt idx="7232">7.4053731715972866</cx:pt>
          <cx:pt idx="7233">6.3730802619264191</cx:pt>
          <cx:pt idx="7234">5.226088140069888</cx:pt>
          <cx:pt idx="7235">6.3730802619264155</cx:pt>
          <cx:pt idx="7236">5.7995842009981518</cx:pt>
          <cx:pt idx="7237">6.3730802619264226</cx:pt>
          <cx:pt idx="7238">6.9465763228546757</cx:pt>
          <cx:pt idx="7239">6.0289826253694594</cx:pt>
          <cx:pt idx="7240">8.5523652934538106</cx:pt>
          <cx:pt idx="7241">7.0612755350403278</cx:pt>
          <cx:pt idx="7242">5.4554865644411992</cx:pt>
          <cx:pt idx="7243">4.5378928669559748</cx:pt>
          <cx:pt idx="7244">5.5701857766268512</cx:pt>
          <cx:pt idx="7245">4.8819905035129345</cx:pt>
          <cx:pt idx="7246">7.7494708081542569</cx:pt>
          <cx:pt idx="7247">3.505599957285102</cx:pt>
          <cx:pt idx="7248">6.9465763228546864</cx:pt>
          <cx:pt idx="7249">4.8819905035129239</cx:pt>
          <cx:pt idx="7250">4.9966897156985901</cx:pt>
          <cx:pt idx="7251">5.1113889278842422</cx:pt>
          <cx:pt idx="7252">6.8318771106690273</cx:pt>
          <cx:pt idx="7253">6.8318771106690273</cx:pt>
          <cx:pt idx="7254">5.1113889278842386</cx:pt>
          <cx:pt idx="7255">7.4053731715972937</cx:pt>
          <cx:pt idx="7256">8.0935684447111989</cx:pt>
          <cx:pt idx="7257">3.505599957285102</cx:pt>
          <cx:pt idx="7258">4.7672912913272789</cx:pt>
          <cx:pt idx="7259">7.061275535040342</cx:pt>
          <cx:pt idx="7260">4.881990503512931</cx:pt>
          <cx:pt idx="7261">6.4877794741120782</cx:pt>
          <cx:pt idx="7262">6.6024786862977196</cx:pt>
          <cx:pt idx="7263">5.2260881400698915</cx:pt>
          <cx:pt idx="7264">5.5701857766268477</cx:pt>
          <cx:pt idx="7265">2.3586078354285691</cx:pt>
          <cx:pt idx="7266">4.5378928669559784</cx:pt>
          <cx:pt idx="7267">6.7171778984833859</cx:pt>
          <cx:pt idx="7268">6.8318771106690237</cx:pt>
          <cx:pt idx="7269">4.8819905035129345</cx:pt>
          <cx:pt idx="7270">3.9643968060277173</cx:pt>
          <cx:pt idx="7271">6.7171778984833752</cx:pt>
          <cx:pt idx="7272">6.9465763228546757</cx:pt>
          <cx:pt idx="7273">3.1615023207281441</cx:pt>
          <cx:pt idx="7274">4.4231936547703175</cx:pt>
          <cx:pt idx="7275">7.5200723837829422</cx:pt>
          <cx:pt idx="7276">6.3730802619264191</cx:pt>
          <cx:pt idx="7277">5.9142834131838109</cx:pt>
          <cx:pt idx="7278">5.1113889278842386</cx:pt>
          <cx:pt idx="7279">7.0612755350403313</cx:pt>
          <cx:pt idx="7280">6.0289826253694594</cx:pt>
          <cx:pt idx="7281">4.1937952303990222</cx:pt>
          <cx:pt idx="7282">7.5200723837829386</cx:pt>
          <cx:pt idx="7283">5.5701857766268512</cx:pt>
          <cx:pt idx="7284">8.8964629300107703</cx:pt>
          <cx:pt idx="7285">5.9142834131838038</cx:pt>
          <cx:pt idx="7286">4.8819905035129345</cx:pt>
          <cx:pt idx="7287">7.7494708081542534</cx:pt>
          <cx:pt idx="7288">3.8496975938420617</cx:pt>
          <cx:pt idx="7289">5.5701857766268512</cx:pt>
          <cx:pt idx="7290">5.2260881400698915</cx:pt>
          <cx:pt idx="7291">5.7995842009981518</cx:pt>
          <cx:pt idx="7292">4.7672912913272789</cx:pt>
          <cx:pt idx="7293">4.7672912913272825</cx:pt>
          <cx:pt idx="7294">4.1937952303990187</cx:pt>
          <cx:pt idx="7295">7.0612755350403313</cx:pt>
          <cx:pt idx="7296">4.3084944425846761</cx:pt>
          <cx:pt idx="7297">4.9966897156985866</cx:pt>
          <cx:pt idx="7298">5.2260881400698951</cx:pt>
          <cx:pt idx="7299">4.5378928669559748</cx:pt>
          <cx:pt idx="7300">6.0289826253694594</cx:pt>
          <cx:pt idx="7301">7.0612755350403313</cx:pt>
          <cx:pt idx="7302">4.767291291327286</cx:pt>
          <cx:pt idx="7303">4.996689715698583</cx:pt>
          <cx:pt idx="7304">6.9465763228546864</cx:pt>
          <cx:pt idx="7305">7.0612755350403313</cx:pt>
          <cx:pt idx="7306">6.7171778984833752</cx:pt>
          <cx:pt idx="7307">4.0790960182133658</cx:pt>
          <cx:pt idx="7308">5.226088140069888</cx:pt>
          <cx:pt idx="7309">4.5378928669559784</cx:pt>
          <cx:pt idx="7310">5.1113889278842386</cx:pt>
          <cx:pt idx="7311">3.3909007450994535</cx:pt>
          <cx:pt idx="7312">4.6525920791416322</cx:pt>
          <cx:pt idx="7313">4.9966897156985812</cx:pt>
          <cx:pt idx="7314">4.881990503512931</cx:pt>
          <cx:pt idx="7315">4.1937952303990187</cx:pt>
          <cx:pt idx="7316">4.193795230399024</cx:pt>
          <cx:pt idx="7317">7.2906739594116381</cx:pt>
          <cx:pt idx="7318">8.3229668690825171</cx:pt>
          <cx:pt idx="7319">5.9142834131838038</cx:pt>
          <cx:pt idx="7320">2.8174046841711791</cx:pt>
          <cx:pt idx="7321">8.32296686908251</cx:pt>
          <cx:pt idx="7322">6.7171778984833788</cx:pt>
          <cx:pt idx="7323">5.9142834131838109</cx:pt>
          <cx:pt idx="7324">6.8318771106690237</cx:pt>
          <cx:pt idx="7325">5.111388927884235</cx:pt>
          <cx:pt idx="7326">6.7171778984833717</cx:pt>
          <cx:pt idx="7327">5.3407873522555436</cx:pt>
          <cx:pt idx="7328">4.8819905035129345</cx:pt>
          <cx:pt idx="7329">7.6347715959685942</cx:pt>
          <cx:pt idx="7330">5.5701857766268512</cx:pt>
          <cx:pt idx="7331">7.1759747472259825</cx:pt>
          <cx:pt idx="7332">6.4877794741120782</cx:pt>
          <cx:pt idx="7333">3.9643968060277031</cx:pt>
          <cx:pt idx="7334">6.1436818375551114</cx:pt>
          <cx:pt idx="7335">4.6525920791416304</cx:pt>
          <cx:pt idx="7336">6.1436818375551114</cx:pt>
          <cx:pt idx="7337">7.2906739594116345</cx:pt>
          <cx:pt idx="7338">7.9788692325255575</cx:pt>
          <cx:pt idx="7339">7.2906739594116345</cx:pt>
          <cx:pt idx="7340">5.9142834131838038</cx:pt>
          <cx:pt idx="7341">3.9643968060277119</cx:pt>
          <cx:pt idx="7342">3.505599957285102</cx:pt>
          <cx:pt idx="7343">5.4554865644411956</cx:pt>
          <cx:pt idx="7344">5.5701857766268477</cx:pt>
          <cx:pt idx="7345">5.6848849888125033</cx:pt>
          <cx:pt idx="7346">6.1436818375551079</cx:pt>
          <cx:pt idx="7347">3.9643968060277031</cx:pt>
          <cx:pt idx="7348">6.3730802619264155</cx:pt>
          <cx:pt idx="7349">4.5378928669559748</cx:pt>
          <cx:pt idx="7350">3.8496975938420599</cx:pt>
          <cx:pt idx="7351">7.4053731715972866</cx:pt>
          <cx:pt idx="7352">5.4554865644411992</cx:pt>
          <cx:pt idx="7353">5.3407873522555436</cx:pt>
          <cx:pt idx="7354">4.1937952303990222</cx:pt>
          <cx:pt idx="7355">4.7672912913272825</cx:pt>
          <cx:pt idx="7356">7.2906739594116345</cx:pt>
          <cx:pt idx="7357">3.734998381656399</cx:pt>
          <cx:pt idx="7358">4.5378928669559784</cx:pt>
          <cx:pt idx="7359">6.1436818375551221</cx:pt>
          <cx:pt idx="7360">6.3730802619264262</cx:pt>
          <cx:pt idx="7361">5.9142834131838038</cx:pt>
          <cx:pt idx="7362">6.1436818375551114</cx:pt>
          <cx:pt idx="7363">8.3229668690825136</cx:pt>
          <cx:pt idx="7364">3.3909007450994535</cx:pt>
          <cx:pt idx="7365">6.1436818375551114</cx:pt>
          <cx:pt idx="7366">5.9142834131838073</cx:pt>
          <cx:pt idx="7367">8.0935684447111989</cx:pt>
          <cx:pt idx="7368">6.6024786862977338</cx:pt>
          <cx:pt idx="7369">3.8496975938420546</cx:pt>
          <cx:pt idx="7370">7.0612755350403278</cx:pt>
          <cx:pt idx="7371">6.0289826253694558</cx:pt>
          <cx:pt idx="7372">4.3084944425846672</cx:pt>
          <cx:pt idx="7373">3.6202991694707505</cx:pt>
          <cx:pt idx="7374">4.8819905035129345</cx:pt>
          <cx:pt idx="7375">4.3084944425846672</cx:pt>
          <cx:pt idx="7376">6.6024786862977232</cx:pt>
          <cx:pt idx="7377">3.2762015329137979</cx:pt>
          <cx:pt idx="7378">6.143681837555115</cx:pt>
          <cx:pt idx="7379">5.4554865644411956</cx:pt>
          <cx:pt idx="7380">6.1436818375551185</cx:pt>
          <cx:pt idx="7381">6.7171778984833752</cx:pt>
          <cx:pt idx="7382">5.5701857766268477</cx:pt>
          <cx:pt idx="7383">3.8496975938420617</cx:pt>
          <cx:pt idx="7384">6.7171778984833681</cx:pt>
          <cx:pt idx="7385">5.6848849888124997</cx:pt>
          <cx:pt idx="7386">7.290673959411631</cx:pt>
          <cx:pt idx="7387">5.4554865644411992</cx:pt>
          <cx:pt idx="7388">5.1113889278842386</cx:pt>
          <cx:pt idx="7389">7.061275535040342</cx:pt>
          <cx:pt idx="7390">6.6024786862977196</cx:pt>
          <cx:pt idx="7391">6.6024786862977338</cx:pt>
          <cx:pt idx="7392">3.7349983816564025</cx:pt>
          <cx:pt idx="7393">7.0612755350403313</cx:pt>
          <cx:pt idx="7394">6.258381049740767</cx:pt>
          <cx:pt idx="7395">6.0289826253694629</cx:pt>
          <cx:pt idx="7396">4.8819905035129381</cx:pt>
          <cx:pt idx="7397">4.5378928669559677</cx:pt>
          <cx:pt idx="7398">6.1436818375551114</cx:pt>
          <cx:pt idx="7399">6.6024786862977196</cx:pt>
          <cx:pt idx="7400">7.0612755350403313</cx:pt>
          <cx:pt idx="7401">5.2260881400698915</cx:pt>
          <cx:pt idx="7402">6.4877794741120711</cx:pt>
          <cx:pt idx="7403">7.0612755350403278</cx:pt>
          <cx:pt idx="7404">4.6525920791416269</cx:pt>
          <cx:pt idx="7405">4.5378928669559784</cx:pt>
          <cx:pt idx="7406">6.1436818375551079</cx:pt>
          <cx:pt idx="7407">4.8819905035129381</cx:pt>
          <cx:pt idx="7408">8.5523652934538106</cx:pt>
          <cx:pt idx="7409">4.1937952303990222</cx:pt>
          <cx:pt idx="7410">9.6993574153103417</cx:pt>
          <cx:pt idx="7411">5.9142834131838145</cx:pt>
          <cx:pt idx="7412">6.258381049740767</cx:pt>
          <cx:pt idx="7413">4.8819905035129345</cx:pt>
          <cx:pt idx="7414">6.9465763228546757</cx:pt>
          <cx:pt idx="7415">6.2583810497407635</cx:pt>
          <cx:pt idx="7416">7.290673959411631</cx:pt>
          <cx:pt idx="7417">6.0289826253694558</cx:pt>
          <cx:pt idx="7418">4.5378928669559748</cx:pt>
          <cx:pt idx="7419">4.9966897156985866</cx:pt>
          <cx:pt idx="7420">6.9465763228546793</cx:pt>
          <cx:pt idx="7421">5.7995842009981553</cx:pt>
          <cx:pt idx="7422">5.1113889278842404</cx:pt>
          <cx:pt idx="7423">3.8496975938420581</cx:pt>
          <cx:pt idx="7424">9.3552597787533962</cx:pt>
          <cx:pt idx="7425">4.1937952303990134</cx:pt>
          <cx:pt idx="7426">3.5055999572851055</cx:pt>
          <cx:pt idx="7427">7.2906739594116345</cx:pt>
          <cx:pt idx="7428">8.4376660812681585</cx:pt>
          <cx:pt idx="7429">4.0790960182133658</cx:pt>
          <cx:pt idx="7430">6.9465763228546829</cx:pt>
          <cx:pt idx="7431">7.5200723837829493</cx:pt>
          <cx:pt idx="7432">6.2583810497407635</cx:pt>
          <cx:pt idx="7433">6.3730802619264191</cx:pt>
          <cx:pt idx="7434">3.7349983816563954</cx:pt>
          <cx:pt idx="7435">3.9643968060277137</cx:pt>
          <cx:pt idx="7436">6.7171778984833717</cx:pt>
          <cx:pt idx="7437">5.6848849888125033</cx:pt>
          <cx:pt idx="7438">6.0289826253694594</cx:pt>
          <cx:pt idx="7439">5.9142834131838073</cx:pt>
          <cx:pt idx="7440">5.111388927884235</cx:pt>
          <cx:pt idx="7441">5.6848849888124997</cx:pt>
          <cx:pt idx="7442">9.1258613543820921</cx:pt>
          <cx:pt idx="7443">6.7171778984833752</cx:pt>
          <cx:pt idx="7444">9.5846582031246861</cx:pt>
          <cx:pt idx="7445">3.9643968060277137</cx:pt>
          <cx:pt idx="7446">7.4053731715972866</cx:pt>
          <cx:pt idx="7447">4.9966897156985848</cx:pt>
          <cx:pt idx="7448">5.3407873522555436</cx:pt>
          <cx:pt idx="7449">5.1113889278842386</cx:pt>
          <cx:pt idx="7450">7.0612755350403278</cx:pt>
          <cx:pt idx="7451">7.2906739594116345</cx:pt>
          <cx:pt idx="7452">6.0289826253694594</cx:pt>
          <cx:pt idx="7453">6.9465763228546757</cx:pt>
          <cx:pt idx="7454">4.5378928669559784</cx:pt>
          <cx:pt idx="7455">6.8318771106690273</cx:pt>
          <cx:pt idx="7456">7.0612755350403278</cx:pt>
          <cx:pt idx="7457">6.7171778984833681</cx:pt>
          <cx:pt idx="7458">8.3229668690825136</cx:pt>
          <cx:pt idx="7459">5.3407873522555436</cx:pt>
          <cx:pt idx="7460">3.6202991694707523</cx:pt>
          <cx:pt idx="7461">5.226088140069888</cx:pt>
          <cx:pt idx="7462">6.6024786862977161</cx:pt>
          <cx:pt idx="7463">6.6024786862977196</cx:pt>
          <cx:pt idx="7464">6.4877794741120676</cx:pt>
          <cx:pt idx="7465">5.6848849888125068</cx:pt>
          <cx:pt idx="7466">7.6347715959685942</cx:pt>
          <cx:pt idx="7467">9.5846582031246932</cx:pt>
          <cx:pt idx="7468">8.5523652934538212</cx:pt>
          <cx:pt idx="7469">6.1436818375551114</cx:pt>
          <cx:pt idx="7470">6.6024786862977196</cx:pt>
          <cx:pt idx="7471">4.4231936547703263</cx:pt>
          <cx:pt idx="7472">9.2405605665677335</cx:pt>
          <cx:pt idx="7473">4.537892866955973</cx:pt>
          <cx:pt idx="7474">4.6525920791416322</cx:pt>
          <cx:pt idx="7475">4.3084944425846707</cx:pt>
          <cx:pt idx="7476">4.7672912913272789</cx:pt>
          <cx:pt idx="7477">5.9142834131838109</cx:pt>
          <cx:pt idx="7478">7.9788692325255504</cx:pt>
          <cx:pt idx="7479">8.4376660812681585</cx:pt>
          <cx:pt idx="7480">4.8819905035129345</cx:pt>
          <cx:pt idx="7481">4.4231936547703121</cx:pt>
          <cx:pt idx="7482">5.6848849888124997</cx:pt>
          <cx:pt idx="7483">4.8819905035129381</cx:pt>
          <cx:pt idx="7484">5.5701857766268441</cx:pt>
          <cx:pt idx="7485">6.0289826253694558</cx:pt>
          <cx:pt idx="7486">3.9643968060277137</cx:pt>
          <cx:pt idx="7487">5.9142834131838109</cx:pt>
          <cx:pt idx="7488">5.7995842009981553</cx:pt>
          <cx:pt idx="7489">4.0790960182133658</cx:pt>
          <cx:pt idx="7490">4.5378928669559819</cx:pt>
          <cx:pt idx="7491">4.5378928669559748</cx:pt>
          <cx:pt idx="7492">6.4877794741120711</cx:pt>
          <cx:pt idx="7493">6.4877794741120711</cx:pt>
          <cx:pt idx="7494">6.8318771106690237</cx:pt>
          <cx:pt idx="7495">3.3909007450994535</cx:pt>
          <cx:pt idx="7496">6.6024786862977196</cx:pt>
          <cx:pt idx="7497">6.9465763228546757</cx:pt>
          <cx:pt idx="7498">4.6525920791416304</cx:pt>
          <cx:pt idx="7499">3.8496975938420546</cx:pt>
          <cx:pt idx="7500">6.0289826253694558</cx:pt>
          <cx:pt idx="7501">6.487779474112064</cx:pt>
          <cx:pt idx="7502">6.6024786862977232</cx:pt>
          <cx:pt idx="7503">5.6848849888124997</cx:pt>
          <cx:pt idx="7504">4.0790960182133658</cx:pt>
          <cx:pt idx="7505">5.4554865644411992</cx:pt>
          <cx:pt idx="7506">4.8819905035129363</cx:pt>
          <cx:pt idx="7507">6.258381049740767</cx:pt>
          <cx:pt idx="7508">6.0289826253694594</cx:pt>
          <cx:pt idx="7509">3.849697593842051</cx:pt>
          <cx:pt idx="7510">4.9966897156985866</cx:pt>
          <cx:pt idx="7511">5.1113889278842386</cx:pt>
          <cx:pt idx="7512">3.6202991694707576</cx:pt>
          <cx:pt idx="7513">6.6024786862977196</cx:pt>
          <cx:pt idx="7514">5.4554865644411992</cx:pt>
          <cx:pt idx="7515">5.4554865644411992</cx:pt>
          <cx:pt idx="7516">6.6024786862977196</cx:pt>
          <cx:pt idx="7517">6.7171778984833717</cx:pt>
          <cx:pt idx="7518">6.1436818375551114</cx:pt>
          <cx:pt idx="7519">4.0790960182133658</cx:pt>
          <cx:pt idx="7520">6.4877794741120711</cx:pt>
          <cx:pt idx="7521">3.2762015329137979</cx:pt>
          <cx:pt idx="7522">7.9788692325255504</cx:pt>
          <cx:pt idx="7523">5.5701857766268512</cx:pt>
          <cx:pt idx="7524">3.3909007450994535</cx:pt>
          <cx:pt idx="7525">5.7995842009981446</cx:pt>
          <cx:pt idx="7526">7.5200723837829386</cx:pt>
          <cx:pt idx="7527">6.4877794741120711</cx:pt>
          <cx:pt idx="7528">6.0289826253694594</cx:pt>
          <cx:pt idx="7529">9.2405605665677335</cx:pt>
          <cx:pt idx="7530">6.1436818375551079</cx:pt>
          <cx:pt idx="7531">5.6848849888125033</cx:pt>
          <cx:pt idx="7532">6.9465763228546757</cx:pt>
          <cx:pt idx="7533">8.0935684447112131</cx:pt>
          <cx:pt idx="7534">6.0289826253694594</cx:pt>
          <cx:pt idx="7535">4.8819905035129345</cx:pt>
          <cx:pt idx="7536">6.258381049740767</cx:pt>
          <cx:pt idx="7537">8.0935684447112095</cx:pt>
          <cx:pt idx="7538">4.7672912913272825</cx:pt>
          <cx:pt idx="7539">6.258381049740767</cx:pt>
          <cx:pt idx="7540">5.7995842009981553</cx:pt>
          <cx:pt idx="7541">4.1937952303990116</cx:pt>
          <cx:pt idx="7542">5.2260881400698951</cx:pt>
          <cx:pt idx="7543">5.3407873522555436</cx:pt>
          <cx:pt idx="7544">6.1436818375551079</cx:pt>
          <cx:pt idx="7545">5.226088140069888</cx:pt>
          <cx:pt idx="7546">5.3407873522555471</cx:pt>
          <cx:pt idx="7547">5.9142834131838038</cx:pt>
          <cx:pt idx="7548">4.5378928669559677</cx:pt>
          <cx:pt idx="7549">3.0468031085424903</cx:pt>
          <cx:pt idx="7550">4.1937952303990134</cx:pt>
          <cx:pt idx="7551">4.0790960182133604</cx:pt>
          <cx:pt idx="7552">7.4053731715972866</cx:pt>
          <cx:pt idx="7553">3.9643968060277119</cx:pt>
          <cx:pt idx="7554">5.3407873522555471</cx:pt>
          <cx:pt idx="7555">8.8964629300107809</cx:pt>
          <cx:pt idx="7556">5.7995842009981624</cx:pt>
          <cx:pt idx="7557">5.111388927884235</cx:pt>
          <cx:pt idx="7558">4.996689715698583</cx:pt>
          <cx:pt idx="7559">5.5701857766268548</cx:pt>
          <cx:pt idx="7560">6.1436818375551114</cx:pt>
          <cx:pt idx="7561">5.9142834131838038</cx:pt>
          <cx:pt idx="7562">5.6848849888125068</cx:pt>
          <cx:pt idx="7563">6.7171778984833717</cx:pt>
          <cx:pt idx="7564">6.7171778984833752</cx:pt>
          <cx:pt idx="7565">5.5701857766268477</cx:pt>
          <cx:pt idx="7566">3.8496975938420599</cx:pt>
          <cx:pt idx="7567">6.8318771106690344</cx:pt>
          <cx:pt idx="7568">4.9966897156985901</cx:pt>
          <cx:pt idx="7569">3.0468031085424903</cx:pt>
          <cx:pt idx="7570">7.5200723837829493</cx:pt>
          <cx:pt idx="7571">6.3730802619264155</cx:pt>
          <cx:pt idx="7572">3.6202991694707505</cx:pt>
          <cx:pt idx="7573">4.9966897156985866</cx:pt>
          <cx:pt idx="7574">5.7995842009981518</cx:pt>
          <cx:pt idx="7575">6.1436818375551114</cx:pt>
          <cx:pt idx="7576">7.2906739594116345</cx:pt>
          <cx:pt idx="7577">3.734998381656399</cx:pt>
          <cx:pt idx="7578">4.3084944425846743</cx:pt>
          <cx:pt idx="7579">7.0612755350403278</cx:pt>
          <cx:pt idx="7580">4.6525920791416304</cx:pt>
          <cx:pt idx="7581">5.4554865644412027</cx:pt>
          <cx:pt idx="7582">4.8819905035129345</cx:pt>
          <cx:pt idx="7583">2.4733070476142265</cx:pt>
          <cx:pt idx="7584">7.5200723837829493</cx:pt>
          <cx:pt idx="7585">4.8819905035129345</cx:pt>
          <cx:pt idx="7586">4.3084944425846707</cx:pt>
          <cx:pt idx="7587">5.5701857766268512</cx:pt>
          <cx:pt idx="7588">6.3730802619264155</cx:pt>
          <cx:pt idx="7589">5.4554865644411992</cx:pt>
          <cx:pt idx="7590">5.7995842009981553</cx:pt>
          <cx:pt idx="7591">3.6202991694707505</cx:pt>
          <cx:pt idx="7592">6.7171778984833752</cx:pt>
          <cx:pt idx="7593">6.4877794741120676</cx:pt>
          <cx:pt idx="7594">7.8641700203399125</cx:pt>
          <cx:pt idx="7595">5.3407873522555471</cx:pt>
          <cx:pt idx="7596">5.4554865644411956</cx:pt>
          <cx:pt idx="7597">5.9142834131838145</cx:pt>
          <cx:pt idx="7598">3.1615023207281494</cx:pt>
          <cx:pt idx="7599">6.9465763228546757</cx:pt>
          <cx:pt idx="7600">4.6525920791416304</cx:pt>
          <cx:pt idx="7601">4.6525920791416269</cx:pt>
          <cx:pt idx="7602">6.0289826253694558</cx:pt>
          <cx:pt idx="7603">6.6024786862977267</cx:pt>
          <cx:pt idx="7604">6.0289826253694594</cx:pt>
          <cx:pt idx="7605">4.0790960182133622</cx:pt>
          <cx:pt idx="7606">5.9142834131838109</cx:pt>
          <cx:pt idx="7607">8.5523652934538212</cx:pt>
          <cx:pt idx="7608">6.1436818375551114</cx:pt>
          <cx:pt idx="7609">4.4231936547703228</cx:pt>
          <cx:pt idx="7610">4.3084944425846707</cx:pt>
          <cx:pt idx="7611">3.849697593842051</cx:pt>
          <cx:pt idx="7612">4.7672912913272825</cx:pt>
          <cx:pt idx="7613">6.6024786862977196</cx:pt>
          <cx:pt idx="7614">7.1759747472259825</cx:pt>
          <cx:pt idx="7615">3.9643968060277102</cx:pt>
          <cx:pt idx="7616">4.6525920791416304</cx:pt>
          <cx:pt idx="7617">4.996689715698583</cx:pt>
          <cx:pt idx="7618">4.6525920791416269</cx:pt>
          <cx:pt idx="7619">4.5378928669559784</cx:pt>
          <cx:pt idx="7620">7.4053731715972937</cx:pt>
          <cx:pt idx="7621">7.0612755350403384</cx:pt>
          <cx:pt idx="7622">4.5378928669559677</cx:pt>
          <cx:pt idx="7623">6.1436818375551185</cx:pt>
          <cx:pt idx="7624">3.7349983816564096</cx:pt>
          <cx:pt idx="7625">5.1113889278842297</cx:pt>
          <cx:pt idx="7626">4.9966897156985883</cx:pt>
          <cx:pt idx="7627">6.1436818375551114</cx:pt>
          <cx:pt idx="7628">6.8318771106690308</cx:pt>
          <cx:pt idx="7629">4.3084944425846761</cx:pt>
          <cx:pt idx="7630">6.4877794741120676</cx:pt>
          <cx:pt idx="7631">4.7672912913272825</cx:pt>
          <cx:pt idx="7632">5.1113889278842386</cx:pt>
          <cx:pt idx="7633">4.423193654770321</cx:pt>
          <cx:pt idx="7634">6.0289826253694558</cx:pt>
          <cx:pt idx="7635">5.7995842009981553</cx:pt>
          <cx:pt idx="7636">4.8819905035129363</cx:pt>
          <cx:pt idx="7637">6.9465763228546864</cx:pt>
          <cx:pt idx="7638">6.6024786862977196</cx:pt>
          <cx:pt idx="7639">6.8318771106690237</cx:pt>
          <cx:pt idx="7640">9.1258613543820779</cx:pt>
          <cx:pt idx="7641">8.0935684447111989</cx:pt>
          <cx:pt idx="7642">5.9142834131838038</cx:pt>
          <cx:pt idx="7643">6.3730802619264155</cx:pt>
          <cx:pt idx="7644">4.6525920791416198</cx:pt>
          <cx:pt idx="7645">6.6024786862977196</cx:pt>
          <cx:pt idx="7646">5.4554865644411956</cx:pt>
          <cx:pt idx="7647">5.3407873522555436</cx:pt>
          <cx:pt idx="7648">5.6848849888125033</cx:pt>
          <cx:pt idx="7649">5.6848849888125033</cx:pt>
          <cx:pt idx="7650">4.3084944425846672</cx:pt>
          <cx:pt idx="7651">4.7672912913272825</cx:pt>
          <cx:pt idx="7652">4.3084944425846743</cx:pt>
          <cx:pt idx="7653">5.6848849888124997</cx:pt>
          <cx:pt idx="7654">7.1759747472259825</cx:pt>
          <cx:pt idx="7655">6.6024786862977196</cx:pt>
          <cx:pt idx="7656">3.8496975938420546</cx:pt>
          <cx:pt idx="7657">5.6848849888125068</cx:pt>
          <cx:pt idx="7658">4.4231936547703263</cx:pt>
          <cx:pt idx="7659">3.0468031085424956</cx:pt>
          <cx:pt idx="7660">6.7171778984833752</cx:pt>
          <cx:pt idx="7661">3.5055999572851055</cx:pt>
          <cx:pt idx="7662">6.7171778984833717</cx:pt>
          <cx:pt idx="7663">7.5200723837829493</cx:pt>
          <cx:pt idx="7664">7.1759747472259789</cx:pt>
          <cx:pt idx="7665">5.5701857766268477</cx:pt>
          <cx:pt idx="7666">7.4053731715972866</cx:pt>
          <cx:pt idx="7667">4.4231936547703228</cx:pt>
          <cx:pt idx="7668">8.093568444711206</cx:pt>
          <cx:pt idx="7669">3.8496975938420492</cx:pt>
          <cx:pt idx="7670">3.734998381656399</cx:pt>
          <cx:pt idx="7671">5.1113889278842404</cx:pt>
          <cx:pt idx="7672">3.6202991694707576</cx:pt>
          <cx:pt idx="7673">4.193795230399024</cx:pt>
          <cx:pt idx="7674">5.7995842009981518</cx:pt>
          <cx:pt idx="7675">8.4376660812681585</cx:pt>
          <cx:pt idx="7676">4.7672912913272825</cx:pt>
          <cx:pt idx="7677">3.7349983816564025</cx:pt>
          <cx:pt idx="7678">4.9966897156985901</cx:pt>
          <cx:pt idx="7679">6.6024786862977232</cx:pt>
          <cx:pt idx="7680">4.0790960182133658</cx:pt>
          <cx:pt idx="7681">4.767291291327286</cx:pt>
          <cx:pt idx="7682">6.8318771106690273</cx:pt>
          <cx:pt idx="7683">6.3730802619264155</cx:pt>
          <cx:pt idx="7684">6.9465763228546793</cx:pt>
          <cx:pt idx="7685">4.5378928669559695</cx:pt>
          <cx:pt idx="7686">4.0790960182133587</cx:pt>
          <cx:pt idx="7687">5.9142834131838109</cx:pt>
          <cx:pt idx="7688">5.7995842009981553</cx:pt>
          <cx:pt idx="7689">4.9966897156985901</cx:pt>
          <cx:pt idx="7690">6.2583810497407635</cx:pt>
          <cx:pt idx="7691">5.5701857766268477</cx:pt>
          <cx:pt idx="7692">4.8819905035129345</cx:pt>
          <cx:pt idx="7693">3.5055999572851038</cx:pt>
          <cx:pt idx="7694">6.9465763228546757</cx:pt>
          <cx:pt idx="7695">5.1113889278842422</cx:pt>
          <cx:pt idx="7696">7.5200723837829493</cx:pt>
          <cx:pt idx="7697">4.9966897156985848</cx:pt>
          <cx:pt idx="7698">5.3407873522555471</cx:pt>
          <cx:pt idx="7699">5.4554865644412063</cx:pt>
          <cx:pt idx="7700">6.6024786862977303</cx:pt>
          <cx:pt idx="7701">5.5701857766268512</cx:pt>
          <cx:pt idx="7702">3.9643968060277137</cx:pt>
          <cx:pt idx="7703">5.4554865644411992</cx:pt>
          <cx:pt idx="7704">4.7672912913272789</cx:pt>
          <cx:pt idx="7705">7.2906739594116416</cx:pt>
          <cx:pt idx="7706">7.4053731715972866</cx:pt>
          <cx:pt idx="7707">6.6024786862977196</cx:pt>
          <cx:pt idx="7708">4.9966897156985866</cx:pt>
          <cx:pt idx="7709">2.5880062597998856</cx:pt>
          <cx:pt idx="7710">7.4053731715972901</cx:pt>
          <cx:pt idx="7711">6.8318771106690237</cx:pt>
          <cx:pt idx="7712">4.0790960182133622</cx:pt>
          <cx:pt idx="7713">5.2260881400698951</cx:pt>
          <cx:pt idx="7714">4.881990503512931</cx:pt>
          <cx:pt idx="7715">7.0612755350403313</cx:pt>
          <cx:pt idx="7716">5.6848849888125033</cx:pt>
          <cx:pt idx="7717">6.7171778984833752</cx:pt>
          <cx:pt idx="7718">6.487779474112064</cx:pt>
          <cx:pt idx="7719">3.7349983816564079</cx:pt>
          <cx:pt idx="7720">9.0111621421964294</cx:pt>
          <cx:pt idx="7721">5.6848849888125104</cx:pt>
          <cx:pt idx="7722">3.2762015329137979</cx:pt>
          <cx:pt idx="7723">5.9142834131838038</cx:pt>
          <cx:pt idx="7724">5.2260881400698915</cx:pt>
          <cx:pt idx="7725">6.1436818375551114</cx:pt>
          <cx:pt idx="7726">4.4231936547703263</cx:pt>
          <cx:pt idx="7727">5.5701857766268477</cx:pt>
          <cx:pt idx="7728">4.5378928669559677</cx:pt>
          <cx:pt idx="7729">3.9643968060277173</cx:pt>
          <cx:pt idx="7730">5.5701857766268477</cx:pt>
          <cx:pt idx="7731">4.3084944425846601</cx:pt>
          <cx:pt idx="7732">6.6024786862977232</cx:pt>
          <cx:pt idx="7733">3.8496975938420617</cx:pt>
          <cx:pt idx="7734">5.5701857766268477</cx:pt>
          <cx:pt idx="7735">6.1436818375551079</cx:pt>
          <cx:pt idx="7736">3.8496975938420617</cx:pt>
          <cx:pt idx="7737">5.3407873522555471</cx:pt>
          <cx:pt idx="7738">4.5378928669559784</cx:pt>
          <cx:pt idx="7739">4.6525920791416269</cx:pt>
          <cx:pt idx="7740">3.620299169470754</cx:pt>
          <cx:pt idx="7741">8.4376660812681585</cx:pt>
          <cx:pt idx="7742">3.9643968060277102</cx:pt>
          <cx:pt idx="7743">2.9321038963568311</cx:pt>
          <cx:pt idx="7744">5.1113889278842297</cx:pt>
          <cx:pt idx="7745">4.0790960182133604</cx:pt>
          <cx:pt idx="7746">6.1436818375551114</cx:pt>
          <cx:pt idx="7747">6.6024786862977161</cx:pt>
          <cx:pt idx="7748">6.1436818375551079</cx:pt>
          <cx:pt idx="7749">5.4554865644411992</cx:pt>
          <cx:pt idx="7750">4.4231936547703281</cx:pt>
          <cx:pt idx="7751">4.8819905035129239</cx:pt>
          <cx:pt idx="7752">5.111388927884235</cx:pt>
          <cx:pt idx="7753">3.0468031085424938</cx:pt>
          <cx:pt idx="7754">3.9643968060277048</cx:pt>
          <cx:pt idx="7755">7.0612755350403278</cx:pt>
          <cx:pt idx="7756">4.3084944425846707</cx:pt>
          <cx:pt idx="7757">4.0790960182133658</cx:pt>
          <cx:pt idx="7758">3.8496975938420617</cx:pt>
          <cx:pt idx="7759">6.1436818375551114</cx:pt>
          <cx:pt idx="7760">5.1113889278842404</cx:pt>
          <cx:pt idx="7761">4.8819905035129345</cx:pt>
          <cx:pt idx="7762">4.7672912913272842</cx:pt>
          <cx:pt idx="7763">4.5378928669559748</cx:pt>
          <cx:pt idx="7764">4.4231936547703228</cx:pt>
          <cx:pt idx="7765">4.1937952303990116</cx:pt>
          <cx:pt idx="7766">5.2260881400698951</cx:pt>
          <cx:pt idx="7767">5.1113889278842386</cx:pt>
          <cx:pt idx="7768">5.9142834131838038</cx:pt>
          <cx:pt idx="7769">5.3407873522555436</cx:pt>
          <cx:pt idx="7770">3.8496975938420546</cx:pt>
          <cx:pt idx="7771">3.9643968060277137</cx:pt>
          <cx:pt idx="7772">6.2583810497407635</cx:pt>
          <cx:pt idx="7773">3.6202991694707576</cx:pt>
          <cx:pt idx="7774">3.7349983816564025</cx:pt>
          <cx:pt idx="7775">5.226088140069888</cx:pt>
          <cx:pt idx="7776">5.9142834131838145</cx:pt>
          <cx:pt idx="7777">6.0289826253694594</cx:pt>
          <cx:pt idx="7778">4.4231936547703228</cx:pt>
          <cx:pt idx="7779">3.3909007450994535</cx:pt>
          <cx:pt idx="7780">3.9643968060277173</cx:pt>
          <cx:pt idx="7781">2.9321038963568329</cx:pt>
          <cx:pt idx="7782">6.1436818375551221</cx:pt>
          <cx:pt idx="7783">4.8819905035129345</cx:pt>
          <cx:pt idx="7784">4.5378928669559784</cx:pt>
          <cx:pt idx="7785">7.0612755350403349</cx:pt>
          <cx:pt idx="7786">3.8496975938420546</cx:pt>
          <cx:pt idx="7787">4.3084944425846672</cx:pt>
          <cx:pt idx="7788">4.1937952303990187</cx:pt>
          <cx:pt idx="7789">7.5200723837829422</cx:pt>
          <cx:pt idx="7790">6.0289826253694594</cx:pt>
          <cx:pt idx="7791">6.1436818375551114</cx:pt>
          <cx:pt idx="7792">5.4554865644411992</cx:pt>
          <cx:pt idx="7793">5.1113889278842422</cx:pt>
          <cx:pt idx="7794">7.4053731715972866</cx:pt>
          <cx:pt idx="7795">6.143681837555115</cx:pt>
          <cx:pt idx="7796">5.6848849888124997</cx:pt>
          <cx:pt idx="7797">4.7672912913272718</cx:pt>
          <cx:pt idx="7798">4.9966897156985866</cx:pt>
          <cx:pt idx="7799">4.7672912913272789</cx:pt>
          <cx:pt idx="7800">5.2260881400698915</cx:pt>
          <cx:pt idx="7801">5.7995842009981553</cx:pt>
          <cx:pt idx="7802">7.5200723837829386</cx:pt>
          <cx:pt idx="7803">4.3084944425846707</cx:pt>
          <cx:pt idx="7804">4.0790960182133569</cx:pt>
          <cx:pt idx="7805">3.3909007450994428</cx:pt>
          <cx:pt idx="7806">8.896462930010788</cx:pt>
          <cx:pt idx="7807">4.5378928669559784</cx:pt>
          <cx:pt idx="7808">6.4877794741120711</cx:pt>
          <cx:pt idx="7809">5.4554865644412027</cx:pt>
          <cx:pt idx="7810">7.0612755350403384</cx:pt>
          <cx:pt idx="7811">4.3084944425846761</cx:pt>
          <cx:pt idx="7812">5.5701857766268512</cx:pt>
          <cx:pt idx="7813">3.9643968060277066</cx:pt>
          <cx:pt idx="7814">4.7672912913272754</cx:pt>
          <cx:pt idx="7815">2.8174046841711862</cx:pt>
          <cx:pt idx="7816">8.2082676568968616</cx:pt>
          <cx:pt idx="7817">5.1113889278842386</cx:pt>
          <cx:pt idx="7818">4.8819905035129345</cx:pt>
          <cx:pt idx="7819">4.6525920791416358</cx:pt>
          <cx:pt idx="7820">2.8174046841711933</cx:pt>
          <cx:pt idx="7821">6.0289826253694594</cx:pt>
          <cx:pt idx="7822">2.9321038963568329</cx:pt>
          <cx:pt idx="7823">5.4554865644411992</cx:pt>
          <cx:pt idx="7824">6.3730802619264262</cx:pt>
          <cx:pt idx="7825">7.2906739594116345</cx:pt>
          <cx:pt idx="7826">5.7995842009981589</cx:pt>
          <cx:pt idx="7827">4.1937952303990116</cx:pt>
          <cx:pt idx="7828">4.996689715698583</cx:pt>
          <cx:pt idx="7829">3.7349983816564025</cx:pt>
          <cx:pt idx="7830">4.7672912913272789</cx:pt>
          <cx:pt idx="7831">6.8318771106690237</cx:pt>
          <cx:pt idx="7832">5.4554865644411956</cx:pt>
          <cx:pt idx="7833">6.1436818375551114</cx:pt>
          <cx:pt idx="7834">3.2762015329137908</cx:pt>
          <cx:pt idx="7835">7.6347715959686049</cx:pt>
          <cx:pt idx="7836">6.3730802619264262</cx:pt>
          <cx:pt idx="7837">3.8496975938420617</cx:pt>
          <cx:pt idx="7838">5.5701857766268477</cx:pt>
          <cx:pt idx="7839">6.2583810497407635</cx:pt>
          <cx:pt idx="7840">6.4877794741120711</cx:pt>
          <cx:pt idx="7841">6.7171778984833717</cx:pt>
          <cx:pt idx="7842">7.1759747472259896</cx:pt>
          <cx:pt idx="7843">6.7171778984833717</cx:pt>
          <cx:pt idx="7844">4.6525920791416304</cx:pt>
          <cx:pt idx="7845">4.0790960182133622</cx:pt>
          <cx:pt idx="7846">6.258381049740767</cx:pt>
          <cx:pt idx="7847">5.9142834131838038</cx:pt>
          <cx:pt idx="7848">5.5701857766268477</cx:pt>
          <cx:pt idx="7849">5.3407873522555436</cx:pt>
          <cx:pt idx="7850">3.2762015329137979</cx:pt>
          <cx:pt idx="7851">4.1937952303990222</cx:pt>
          <cx:pt idx="7852">3.9643968060277137</cx:pt>
          <cx:pt idx="7853">5.2260881400698915</cx:pt>
          <cx:pt idx="7854">6.1436818375551114</cx:pt>
          <cx:pt idx="7855">7.5200723837829493</cx:pt>
          <cx:pt idx="7856">6.8318771106690273</cx:pt>
          <cx:pt idx="7857">7.4053731715972866</cx:pt>
          <cx:pt idx="7858">6.8318771106690273</cx:pt>
          <cx:pt idx="7859">5.9142834131838109</cx:pt>
          <cx:pt idx="7860">5.4554865644411992</cx:pt>
          <cx:pt idx="7861">7.6347715959686013</cx:pt>
          <cx:pt idx="7862">8.7817637178251182</cx:pt>
          <cx:pt idx="7863">6.9465763228546793</cx:pt>
          <cx:pt idx="7864">6.6024786862977303</cx:pt>
          <cx:pt idx="7865">5.6848849888124997</cx:pt>
          <cx:pt idx="7866">6.4877794741120676</cx:pt>
          <cx:pt idx="7867">6.4877794741120782</cx:pt>
          <cx:pt idx="7868">6.4877794741120711</cx:pt>
          <cx:pt idx="7869">7.0612755350403278</cx:pt>
          <cx:pt idx="7870">4.3084944425846672</cx:pt>
          <cx:pt idx="7871">4.6525920791416304</cx:pt>
          <cx:pt idx="7872">8.2082676568968616</cx:pt>
          <cx:pt idx="7873">5.7995842009981553</cx:pt>
          <cx:pt idx="7874">8.0935684447112024</cx:pt>
          <cx:pt idx="7875">7.9788692325255504</cx:pt>
          <cx:pt idx="7876">4.3084944425846743</cx:pt>
          <cx:pt idx="7877">7.1759747472259896</cx:pt>
          <cx:pt idx="7878">6.8318771106690273</cx:pt>
          <cx:pt idx="7879">3.8496975938420617</cx:pt>
          <cx:pt idx="7880">4.767291291327286</cx:pt>
          <cx:pt idx="7881">6.9465763228546793</cx:pt>
          <cx:pt idx="7882">6.3730802619264155</cx:pt>
          <cx:pt idx="7883">4.1937952303990222</cx:pt>
          <cx:pt idx="7884">3.8496975938420617</cx:pt>
          <cx:pt idx="7885">8.6670645056394768</cx:pt>
          <cx:pt idx="7886">6.0289826253694558</cx:pt>
          <cx:pt idx="7887">5.4554865644411956</cx:pt>
          <cx:pt idx="7888">6.1436818375551079</cx:pt>
          <cx:pt idx="7889">5.5701857766268477</cx:pt>
          <cx:pt idx="7890">4.7672912913272807</cx:pt>
          <cx:pt idx="7891">5.9142834131838073</cx:pt>
          <cx:pt idx="7892">5.5701857766268548</cx:pt>
          <cx:pt idx="7893">5.1113889278842422</cx:pt>
          <cx:pt idx="7894">6.1436818375551114</cx:pt>
          <cx:pt idx="7895">7.1759747472259825</cx:pt>
          <cx:pt idx="7896">4.3084944425846672</cx:pt>
          <cx:pt idx="7897">4.4231936547703228</cx:pt>
          <cx:pt idx="7898">4.1937952303990187</cx:pt>
          <cx:pt idx="7899">6.4877794741120676</cx:pt>
          <cx:pt idx="7900">7.2906739594116452</cx:pt>
          <cx:pt idx="7901">5.6848849888124997</cx:pt>
          <cx:pt idx="7902">5.111388927884235</cx:pt>
          <cx:pt idx="7903">5.4554865644411956</cx:pt>
          <cx:pt idx="7904">8.5523652934538177</cx:pt>
          <cx:pt idx="7905">5.7995842009981553</cx:pt>
          <cx:pt idx="7906">4.9966897156985901</cx:pt>
          <cx:pt idx="7907">3.9643968060277031</cx:pt>
          <cx:pt idx="7908">7.1759747472259789</cx:pt>
          <cx:pt idx="7909">4.881990503512931</cx:pt>
          <cx:pt idx="7910">10.043455051867301</cx:pt>
          <cx:pt idx="7911">4.5378928669559784</cx:pt>
          <cx:pt idx="7912">6.1436818375551079</cx:pt>
          <cx:pt idx="7913">2.5880062597998856</cx:pt>
          <cx:pt idx="7914">6.2583810497407741</cx:pt>
          <cx:pt idx="7915">3.8496975938420652</cx:pt>
          <cx:pt idx="7916">4.1937952303990116</cx:pt>
          <cx:pt idx="7917">4.1937952303990116</cx:pt>
          <cx:pt idx="7918">6.4877794741120711</cx:pt>
          <cx:pt idx="7919">5.2260881400698951</cx:pt>
          <cx:pt idx="7920">4.6525920791416304</cx:pt>
          <cx:pt idx="7921">5.9142834131838073</cx:pt>
          <cx:pt idx="7922">3.8496975938420546</cx:pt>
          <cx:pt idx="7923">5.2260881400698951</cx:pt>
          <cx:pt idx="7924">6.1436818375551114</cx:pt>
          <cx:pt idx="7925">4.5378928669559695</cx:pt>
          <cx:pt idx="7926">7.2906739594116345</cx:pt>
          <cx:pt idx="7927">5.6848849888124997</cx:pt>
          <cx:pt idx="7928">6.4877794741120711</cx:pt>
          <cx:pt idx="7929">4.4231936547703263</cx:pt>
          <cx:pt idx="7930">3.3909007450994428</cx:pt>
          <cx:pt idx="7931">7.9788692325255468</cx:pt>
          <cx:pt idx="7932">7.2906739594116381</cx:pt>
          <cx:pt idx="7933">6.7171778984833752</cx:pt>
          <cx:pt idx="7934">6.258381049740767</cx:pt>
          <cx:pt idx="7935">6.0289826253694594</cx:pt>
          <cx:pt idx="7936">3.9643968060277137</cx:pt>
          <cx:pt idx="7937">3.9643968060277119</cx:pt>
          <cx:pt idx="7938">6.0289826253694594</cx:pt>
          <cx:pt idx="7939">4.6525920791416322</cx:pt>
          <cx:pt idx="7940">5.7995842009981589</cx:pt>
          <cx:pt idx="7941">6.1436818375551114</cx:pt>
          <cx:pt idx="7942">8.8964629300107703</cx:pt>
          <cx:pt idx="7943">8.32296686908251</cx:pt>
          <cx:pt idx="7944">6.258381049740767</cx:pt>
          <cx:pt idx="7945">6.3730802619264226</cx:pt>
          <cx:pt idx="7946">4.9966897156985777</cx:pt>
          <cx:pt idx="7947">5.1113889278842422</cx:pt>
          <cx:pt idx="7948">5.5701857766268512</cx:pt>
          <cx:pt idx="7949">4.7672912913272789</cx:pt>
          <cx:pt idx="7950">6.258381049740767</cx:pt>
          <cx:pt idx="7951">8.0935684447111989</cx:pt>
          <cx:pt idx="7952">5.9142834131838109</cx:pt>
          <cx:pt idx="7953">4.4231936547703263</cx:pt>
          <cx:pt idx="7954">6.6024786862977196</cx:pt>
          <cx:pt idx="7955">7.7494708081542498</cx:pt>
          <cx:pt idx="7956">4.3084944425846707</cx:pt>
          <cx:pt idx="7957">5.4554865644411956</cx:pt>
          <cx:pt idx="7958">6.258381049740767</cx:pt>
          <cx:pt idx="7959">6.4877794741120711</cx:pt>
          <cx:pt idx="7960">4.6525920791416269</cx:pt>
          <cx:pt idx="7961">6.487779474112064</cx:pt>
          <cx:pt idx="7962">5.4554865644411956</cx:pt>
          <cx:pt idx="7963">3.9643968060277137</cx:pt>
          <cx:pt idx="7964">4.3084944425846743</cx:pt>
          <cx:pt idx="7965">3.6202991694707469</cx:pt>
          <cx:pt idx="7966">4.7672912913272825</cx:pt>
          <cx:pt idx="7967">6.8318771106690237</cx:pt>
          <cx:pt idx="7968">4.3084944425846636</cx:pt>
          <cx:pt idx="7969">5.2260881400698951</cx:pt>
          <cx:pt idx="7970">4.4231936547703263</cx:pt>
          <cx:pt idx="7971">8.4376660812681656</cx:pt>
          <cx:pt idx="7972">6.8318771106690344</cx:pt>
          <cx:pt idx="7973">6.1436818375551079</cx:pt>
          <cx:pt idx="7974">5.111388927884235</cx:pt>
          <cx:pt idx="7975">5.4554865644411956</cx:pt>
          <cx:pt idx="7976">5.111388927884235</cx:pt>
          <cx:pt idx="7977">6.8318771106690344</cx:pt>
          <cx:pt idx="7978">5.3407873522555471</cx:pt>
          <cx:pt idx="7979">6.143681837555115</cx:pt>
          <cx:pt idx="7980">3.9643968060277031</cx:pt>
          <cx:pt idx="7981">5.3407873522555471</cx:pt>
          <cx:pt idx="7982">7.6347715959685942</cx:pt>
          <cx:pt idx="7983">4.0790960182133587</cx:pt>
          <cx:pt idx="7984">7.9788692325255468</cx:pt>
          <cx:pt idx="7985">9.5846582031246896</cx:pt>
          <cx:pt idx="7986">5.7995842009981518</cx:pt>
          <cx:pt idx="7987">7.4053731715972972</cx:pt>
          <cx:pt idx="7988">7.6347715959686013</cx:pt>
          <cx:pt idx="7989">5.9142834131838073</cx:pt>
          <cx:pt idx="7990">4.4231936547703263</cx:pt>
          <cx:pt idx="7991">3.734998381656399</cx:pt>
          <cx:pt idx="7992">5.1113889278842386</cx:pt>
          <cx:pt idx="7993">4.5378928669559748</cx:pt>
          <cx:pt idx="7994">5.1113889278842404</cx:pt>
          <cx:pt idx="7995">6.8318771106690308</cx:pt>
          <cx:pt idx="7996">3.9643968060277048</cx:pt>
          <cx:pt idx="7997">5.4554865644411992</cx:pt>
          <cx:pt idx="7998">4.3084944425846707</cx:pt>
          <cx:pt idx="7999">5.7995842009981482</cx:pt>
          <cx:pt idx="8000">7.9788692325255539</cx:pt>
          <cx:pt idx="8001">5.226088140069888</cx:pt>
          <cx:pt idx="8002">6.3730802619264155</cx:pt>
          <cx:pt idx="8003">2.588006259799875</cx:pt>
          <cx:pt idx="8004">6.2583810497407635</cx:pt>
          <cx:pt idx="8005">6.6024786862977196</cx:pt>
          <cx:pt idx="8006">3.8496975938420652</cx:pt>
          <cx:pt idx="8007">7.4053731715972937</cx:pt>
          <cx:pt idx="8008">5.1113889278842386</cx:pt>
          <cx:pt idx="8009">6.9465763228546757</cx:pt>
          <cx:pt idx="8010">5.5701857766268512</cx:pt>
          <cx:pt idx="8011">5.6848849888124997</cx:pt>
          <cx:pt idx="8012">7.5200723837829386</cx:pt>
          <cx:pt idx="8013">6.7171778984833752</cx:pt>
          <cx:pt idx="8014">5.1113889278842386</cx:pt>
          <cx:pt idx="8015">4.6525920791416269</cx:pt>
          <cx:pt idx="8016">4.8819905035129345</cx:pt>
          <cx:pt idx="8017">6.258381049740767</cx:pt>
          <cx:pt idx="8018">5.1113889278842404</cx:pt>
          <cx:pt idx="8019">5.7995842009981518</cx:pt>
          <cx:pt idx="8020">6.258381049740767</cx:pt>
          <cx:pt idx="8021">4.5378928669559784</cx:pt>
          <cx:pt idx="8022">3.5055999572851055</cx:pt>
          <cx:pt idx="8023">4.193795230399024</cx:pt>
          <cx:pt idx="8024">6.9465763228546793</cx:pt>
          <cx:pt idx="8025">4.0790960182133658</cx:pt>
          <cx:pt idx="8026">7.1759747472259789</cx:pt>
          <cx:pt idx="8027">3.9643968060277173</cx:pt>
          <cx:pt idx="8028">6.3730802619264155</cx:pt>
          <cx:pt idx="8029">4.3084944425846743</cx:pt>
          <cx:pt idx="8030">3.5055999572851055</cx:pt>
          <cx:pt idx="8031">8.2082676568968544</cx:pt>
          <cx:pt idx="8032">4.9966897156985883</cx:pt>
          <cx:pt idx="8033">6.4877794741120676</cx:pt>
          <cx:pt idx="8034">5.2260881400698844</cx:pt>
          <cx:pt idx="8035">5.5701857766268512</cx:pt>
          <cx:pt idx="8036">4.5378928669559748</cx:pt>
          <cx:pt idx="8037">4.9966897156985866</cx:pt>
          <cx:pt idx="8038">6.1436818375551114</cx:pt>
          <cx:pt idx="8039">4.8819905035129345</cx:pt>
          <cx:pt idx="8040">5.6848849888124997</cx:pt>
          <cx:pt idx="8041">8.4376660812681656</cx:pt>
          <cx:pt idx="8042">3.5055999572850949</cx:pt>
          <cx:pt idx="8043">3.0468031085424938</cx:pt>
          <cx:pt idx="8044">7.6347715959685978</cx:pt>
          <cx:pt idx="8045">7.5200723837829493</cx:pt>
          <cx:pt idx="8046">8.5523652934538212</cx:pt>
          <cx:pt idx="8047">6.2583810497407635</cx:pt>
          <cx:pt idx="8048">6.4877794741120711</cx:pt>
          <cx:pt idx="8049">7.1759747472259861</cx:pt>
          <cx:pt idx="8050">4.5378928669559748</cx:pt>
          <cx:pt idx="8051">6.2583810497407635</cx:pt>
          <cx:pt idx="8052">4.881990503512931</cx:pt>
          <cx:pt idx="8053">4.4231936547703299</cx:pt>
          <cx:pt idx="8054">7.290673959411631</cx:pt>
          <cx:pt idx="8055">6.4877794741120711</cx:pt>
          <cx:pt idx="8056">5.7995842009981589</cx:pt>
          <cx:pt idx="8057">6.1436818375551114</cx:pt>
          <cx:pt idx="8058">4.6525920791416304</cx:pt>
          <cx:pt idx="8059">4.996689715698583</cx:pt>
          <cx:pt idx="8060">3.9643968060277048</cx:pt>
          <cx:pt idx="8061">5.6848849888125033</cx:pt>
          <cx:pt idx="8062">7.7494708081542569</cx:pt>
          <cx:pt idx="8063">5.7995842009981553</cx:pt>
          <cx:pt idx="8064">4.4231936547703228</cx:pt>
          <cx:pt idx="8065">6.9465763228546793</cx:pt>
          <cx:pt idx="8066">4.8819905035129239</cx:pt>
          <cx:pt idx="8067">3.1615023207281459</cx:pt>
          <cx:pt idx="8068">6.2583810497407635</cx:pt>
          <cx:pt idx="8069">5.5701857766268477</cx:pt>
          <cx:pt idx="8070">7.9788692325255646</cx:pt>
          <cx:pt idx="8071">2.702705471985527</cx:pt>
          <cx:pt idx="8072">5.5701857766268512</cx:pt>
          <cx:pt idx="8073">5.3407873522555436</cx:pt>
          <cx:pt idx="8074">3.2762015329137979</cx:pt>
          <cx:pt idx="8075">5.5701857766268477</cx:pt>
          <cx:pt idx="8076">6.6024786862977161</cx:pt>
          <cx:pt idx="8077">4.5378928669559784</cx:pt>
          <cx:pt idx="8078">6.1436818375551185</cx:pt>
          <cx:pt idx="8079">6.8318771106690344</cx:pt>
          <cx:pt idx="8080">3.9643968060277102</cx:pt>
          <cx:pt idx="8081">7.061275535040342</cx:pt>
          <cx:pt idx="8082">4.7672912913272842</cx:pt>
          <cx:pt idx="8083">3.8496975938420581</cx:pt>
          <cx:pt idx="8084">6.9465763228546757</cx:pt>
          <cx:pt idx="8085">5.1113889278842386</cx:pt>
          <cx:pt idx="8086">7.1759747472259825</cx:pt>
          <cx:pt idx="8087">5.5701857766268477</cx:pt>
          <cx:pt idx="8088">5.3407873522555471</cx:pt>
          <cx:pt idx="8089">6.9465763228546793</cx:pt>
          <cx:pt idx="8090">8.6670645056394697</cx:pt>
          <cx:pt idx="8091">6.6024786862977196</cx:pt>
          <cx:pt idx="8092">7.7494708081542498</cx:pt>
          <cx:pt idx="8093">5.111388927884235</cx:pt>
          <cx:pt idx="8094">5.1113889278842386</cx:pt>
          <cx:pt idx="8095">5.111388927884235</cx:pt>
          <cx:pt idx="8096">6.6024786862977161</cx:pt>
          <cx:pt idx="8097">6.6024786862977196</cx:pt>
          <cx:pt idx="8098">4.7672912913272825</cx:pt>
          <cx:pt idx="8099">5.4554865644411921</cx:pt>
          <cx:pt idx="8100">4.9966897156985866</cx:pt>
          <cx:pt idx="8101">3.5055999572850949</cx:pt>
          <cx:pt idx="8102">4.6525920791416215</cx:pt>
          <cx:pt idx="8103">7.6347715959686084</cx:pt>
          <cx:pt idx="8104">6.1436818375551114</cx:pt>
          <cx:pt idx="8105">6.4877794741120676</cx:pt>
          <cx:pt idx="8106">6.7171778984833717</cx:pt>
          <cx:pt idx="8107">4.6525920791416304</cx:pt>
          <cx:pt idx="8108">5.9142834131838073</cx:pt>
          <cx:pt idx="8109">3.3909007450994517</cx:pt>
          <cx:pt idx="8110">8.6670645056394697</cx:pt>
          <cx:pt idx="8111">6.9465763228546757</cx:pt>
          <cx:pt idx="8112">3.2762015329137943</cx:pt>
          <cx:pt idx="8113">3.7349983816564025</cx:pt>
          <cx:pt idx="8114">5.7995842009981589</cx:pt>
          <cx:pt idx="8115">5.7995842009981553</cx:pt>
          <cx:pt idx="8116">6.1436818375551079</cx:pt>
          <cx:pt idx="8117">5.2260881400698951</cx:pt>
          <cx:pt idx="8118">3.6202991694707576</cx:pt>
          <cx:pt idx="8119">5.3407873522555436</cx:pt>
          <cx:pt idx="8120">5.5701857766268477</cx:pt>
          <cx:pt idx="8121">3.6202991694707594</cx:pt>
          <cx:pt idx="8122">5.2260881400698915</cx:pt>
          <cx:pt idx="8123">5.6848849888124997</cx:pt>
          <cx:pt idx="8124">6.258381049740767</cx:pt>
          <cx:pt idx="8125">7.6347715959685942</cx:pt>
          <cx:pt idx="8126">5.1113889278842404</cx:pt>
          <cx:pt idx="8127">4.8819905035129345</cx:pt>
          <cx:pt idx="8128">5.3407873522555436</cx:pt>
          <cx:pt idx="8129">4.0790960182133658</cx:pt>
          <cx:pt idx="8130">6.8318771106690237</cx:pt>
          <cx:pt idx="8131">6.2583810497407599</cx:pt>
          <cx:pt idx="8132">5.2260881400698844</cx:pt>
          <cx:pt idx="8133">5.4554865644411992</cx:pt>
          <cx:pt idx="8134">3.7349983816564061</cx:pt>
          <cx:pt idx="8135">4.0790960182133658</cx:pt>
          <cx:pt idx="8136">5.7995842009981553</cx:pt>
          <cx:pt idx="8137">4.7672912913272825</cx:pt>
          <cx:pt idx="8138">7.8641700203399019</cx:pt>
          <cx:pt idx="8139">5.9142834131838073</cx:pt>
          <cx:pt idx="8140">6.7171778984833752</cx:pt>
          <cx:pt idx="8141">4.7672912913272789</cx:pt>
          <cx:pt idx="8142">8.4376660812681656</cx:pt>
          <cx:pt idx="8143">8.3229668690825171</cx:pt>
          <cx:pt idx="8144">6.4877794741120711</cx:pt>
          <cx:pt idx="8145">7.4053731715972937</cx:pt>
          <cx:pt idx="8146">3.7349983816564132</cx:pt>
          <cx:pt idx="8147">6.0289826253694594</cx:pt>
          <cx:pt idx="8148">7.9788692325255575</cx:pt>
          <cx:pt idx="8149">7.6347715959686013</cx:pt>
          <cx:pt idx="8150">5.6848849888125104</cx:pt>
          <cx:pt idx="8151">6.1436818375551114</cx:pt>
          <cx:pt idx="8152">5.9142834131838073</cx:pt>
          <cx:pt idx="8153">3.3909007450994428</cx:pt>
          <cx:pt idx="8154">4.6525920791416304</cx:pt>
          <cx:pt idx="8155">5.6848849888125104</cx:pt>
          <cx:pt idx="8156">7.9788692325255646</cx:pt>
          <cx:pt idx="8157">5.6848849888124997</cx:pt>
          <cx:pt idx="8158">4.0790960182133622</cx:pt>
          <cx:pt idx="8159">6.2583810497407635</cx:pt>
          <cx:pt idx="8160">7.1759747472259825</cx:pt>
          <cx:pt idx="8161">7.4053731715972866</cx:pt>
          <cx:pt idx="8162">6.8318771106690344</cx:pt>
          <cx:pt idx="8163">3.2762015329138015</cx:pt>
          <cx:pt idx="8164">5.1113889278842297</cx:pt>
          <cx:pt idx="8165">6.3730802619264262</cx:pt>
          <cx:pt idx="8166">3.7349983816564079</cx:pt>
          <cx:pt idx="8167">4.5378928669559784</cx:pt>
          <cx:pt idx="8168">5.3407873522555436</cx:pt>
          <cx:pt idx="8169">2.358607835428578</cx:pt>
          <cx:pt idx="8170">4.6525920791416304</cx:pt>
          <cx:pt idx="8171">5.111388927884235</cx:pt>
          <cx:pt idx="8172">4.881990503512931</cx:pt>
          <cx:pt idx="8173">4.9966897156985901</cx:pt>
          <cx:pt idx="8174">6.9465763228546793</cx:pt>
          <cx:pt idx="8175">6.3730802619264262</cx:pt>
          <cx:pt idx="8176">5.6848849888125068</cx:pt>
          <cx:pt idx="8177">7.0612755350403278</cx:pt>
          <cx:pt idx="8178">5.3407873522555436</cx:pt>
          <cx:pt idx="8179">5.7995842009981518</cx:pt>
          <cx:pt idx="8180">3.7349983816564132</cx:pt>
          <cx:pt idx="8181">7.9788692325255468</cx:pt>
          <cx:pt idx="8182">6.0289826253694594</cx:pt>
          <cx:pt idx="8183">4.0790960182133587</cx:pt>
          <cx:pt idx="8184">5.2260881400698951</cx:pt>
          <cx:pt idx="8185">4.0790960182133693</cx:pt>
          <cx:pt idx="8186">5.7995842009981553</cx:pt>
          <cx:pt idx="8187">7.8641700203399054</cx:pt>
          <cx:pt idx="8188">5.7995842009981518</cx:pt>
          <cx:pt idx="8189">7.1759747472259861</cx:pt>
          <cx:pt idx="8190">3.1615023207281441</cx:pt>
          <cx:pt idx="8191">5.6848849888125033</cx:pt>
          <cx:pt idx="8192">4.4231936547703192</cx:pt>
          <cx:pt idx="8193">5.6848849888125033</cx:pt>
          <cx:pt idx="8194">2.8174046841711826</cx:pt>
          <cx:pt idx="8195">7.6347715959686049</cx:pt>
          <cx:pt idx="8196">4.9966897156985901</cx:pt>
          <cx:pt idx="8197">4.9966897156985901</cx:pt>
          <cx:pt idx="8198">6.2583810497407599</cx:pt>
          <cx:pt idx="8199">4.6525920791416269</cx:pt>
          <cx:pt idx="8200">6.4877794741120747</cx:pt>
          <cx:pt idx="8201">6.0289826253694629</cx:pt>
          <cx:pt idx="8202">9.6993574153103488</cx:pt>
          <cx:pt idx="8203">6.4877794741120711</cx:pt>
          <cx:pt idx="8204">5.5701857766268477</cx:pt>
          <cx:pt idx="8205">6.7171778984833752</cx:pt>
          <cx:pt idx="8206">4.1937952303990205</cx:pt>
          <cx:pt idx="8207">7.1759747472259825</cx:pt>
          <cx:pt idx="8208">4.3084944425846725</cx:pt>
          <cx:pt idx="8209">4.5378928669559784</cx:pt>
          <cx:pt idx="8210">4.9966897156985866</cx:pt>
          <cx:pt idx="8211">3.3909007450994464</cx:pt>
          <cx:pt idx="8212">2.5880062597998821</cx:pt>
          <cx:pt idx="8213">7.9788692325255575</cx:pt>
          <cx:pt idx="8214">5.7995842009981518</cx:pt>
          <cx:pt idx="8215">4.6525920791416304</cx:pt>
          <cx:pt idx="8216">7.5200723837829422</cx:pt>
          <cx:pt idx="8217">4.6525920791416304</cx:pt>
          <cx:pt idx="8218">4.8819905035129381</cx:pt>
          <cx:pt idx="8219">3.3909007450994428</cx:pt>
          <cx:pt idx="8220">3.7349983816564025</cx:pt>
          <cx:pt idx="8221">6.9465763228546793</cx:pt>
          <cx:pt idx="8222">6.3730802619264191</cx:pt>
          <cx:pt idx="8223">5.4554865644411921</cx:pt>
          <cx:pt idx="8224">2.9321038963568382</cx:pt>
          <cx:pt idx="8225">6.8318771106690237</cx:pt>
          <cx:pt idx="8226">3.8496975938420652</cx:pt>
          <cx:pt idx="8227">8.2082676568968509</cx:pt>
          <cx:pt idx="8228">6.7171778984833823</cx:pt>
          <cx:pt idx="8229">5.6848849888125033</cx:pt>
          <cx:pt idx="8230">5.5701857766268512</cx:pt>
          <cx:pt idx="8231">4.9966897156985777</cx:pt>
          <cx:pt idx="8232">4.996689715698583</cx:pt>
          <cx:pt idx="8233">3.620299169470754</cx:pt>
          <cx:pt idx="8234">6.258381049740767</cx:pt>
          <cx:pt idx="8235">6.7171778984833752</cx:pt>
          <cx:pt idx="8236">6.6024786862977196</cx:pt>
          <cx:pt idx="8237">5.4554865644411956</cx:pt>
          <cx:pt idx="8238">7.9788692325255575</cx:pt>
          <cx:pt idx="8239">6.8318771106690273</cx:pt>
          <cx:pt idx="8240">7.1759747472259825</cx:pt>
          <cx:pt idx="8241">6.258381049740767</cx:pt>
          <cx:pt idx="8242">6.0289826253694629</cx:pt>
          <cx:pt idx="8243">6.2583810497407635</cx:pt>
          <cx:pt idx="8244">7.5200723837829422</cx:pt>
          <cx:pt idx="8245">7.5200723837829457</cx:pt>
          <cx:pt idx="8246">8.7817637178251182</cx:pt>
          <cx:pt idx="8247">5.5701857766268512</cx:pt>
          <cx:pt idx="8248">5.3407873522555436</cx:pt>
          <cx:pt idx="8249">6.4877794741120676</cx:pt>
          <cx:pt idx="8250">5.6848849888124997</cx:pt>
          <cx:pt idx="8251">3.1615023207281441</cx:pt>
          <cx:pt idx="8252">4.8819905035129381</cx:pt>
          <cx:pt idx="8253">4.0790960182133604</cx:pt>
          <cx:pt idx="8254">4.9966897156985777</cx:pt>
          <cx:pt idx="8255">6.4877794741120711</cx:pt>
          <cx:pt idx="8256">6.9465763228546793</cx:pt>
          <cx:pt idx="8257">4.9966897156985901</cx:pt>
          <cx:pt idx="8258">9.3552597787533855</cx:pt>
          <cx:pt idx="8259">8.2082676568968544</cx:pt>
          <cx:pt idx="8260">6.0289826253694558</cx:pt>
          <cx:pt idx="8261">6.1436818375551114</cx:pt>
          <cx:pt idx="8262">5.7995842009981553</cx:pt>
          <cx:pt idx="8263">6.258381049740767</cx:pt>
          <cx:pt idx="8264">5.1113889278842404</cx:pt>
          <cx:pt idx="8265">4.8819905035129327</cx:pt>
          <cx:pt idx="8266">7.5200723837829422</cx:pt>
          <cx:pt idx="8267">7.8641700203398983</cx:pt>
          <cx:pt idx="8268">4.0790960182133658</cx:pt>
          <cx:pt idx="8269">8.2082676568968509</cx:pt>
          <cx:pt idx="8270">6.7171778984833717</cx:pt>
          <cx:pt idx="8271">6.3730802619264262</cx:pt>
          <cx:pt idx="8272">6.0289826253694629</cx:pt>
          <cx:pt idx="8273">5.226088140069888</cx:pt>
          <cx:pt idx="8274">7.5200723837829493</cx:pt>
          <cx:pt idx="8275">7.6347715959686013</cx:pt>
          <cx:pt idx="8276">5.111388927884235</cx:pt>
          <cx:pt idx="8277">6.4877794741120676</cx:pt>
          <cx:pt idx="8278">4.4231936547703121</cx:pt>
          <cx:pt idx="8279">5.7995842009981589</cx:pt>
          <cx:pt idx="8280">8.093568444711206</cx:pt>
          <cx:pt idx="8281">5.7995842009981553</cx:pt>
          <cx:pt idx="8282">3.9643968060277137</cx:pt>
          <cx:pt idx="8283">5.7995842009981518</cx:pt>
          <cx:pt idx="8284">7.7494708081542498</cx:pt>
          <cx:pt idx="8285">8.3229668690825065</cx:pt>
          <cx:pt idx="8286">9.4699589909390376</cx:pt>
          <cx:pt idx="8287">6.258381049740767</cx:pt>
          <cx:pt idx="8288">5.7995842009981553</cx:pt>
          <cx:pt idx="8289">3.3909007450994464</cx:pt>
          <cx:pt idx="8290">5.1113889278842386</cx:pt>
          <cx:pt idx="8291">4.1937952303990222</cx:pt>
          <cx:pt idx="8292">6.258381049740767</cx:pt>
          <cx:pt idx="8293">6.258381049740767</cx:pt>
          <cx:pt idx="8294">5.9142834131838109</cx:pt>
          <cx:pt idx="8295">6.8318771106690237</cx:pt>
          <cx:pt idx="8296">6.258381049740767</cx:pt>
          <cx:pt idx="8297">4.4231936547703299</cx:pt>
          <cx:pt idx="8298">6.0289826253694558</cx:pt>
          <cx:pt idx="8299">6.3730802619264155</cx:pt>
          <cx:pt idx="8300">5.2260881400698951</cx:pt>
          <cx:pt idx="8301">4.6525920791416304</cx:pt>
          <cx:pt idx="8302">4.3084944425846725</cx:pt>
          <cx:pt idx="8303">7.5200723837829422</cx:pt>
          <cx:pt idx="8304">4.5378928669559784</cx:pt>
          <cx:pt idx="8305">5.4554865644411992</cx:pt>
          <cx:pt idx="8306">6.2583810497407635</cx:pt>
          <cx:pt idx="8307">4.767291291327286</cx:pt>
          <cx:pt idx="8308">4.1937952303990116</cx:pt>
          <cx:pt idx="8309">3.8496975938420652</cx:pt>
          <cx:pt idx="8310">3.2762015329137908</cx:pt>
          <cx:pt idx="8311">5.2260881400698915</cx:pt>
          <cx:pt idx="8312">4.7672912913272825</cx:pt>
          <cx:pt idx="8313">7.0612755350403278</cx:pt>
          <cx:pt idx="8314">5.5701857766268477</cx:pt>
          <cx:pt idx="8315">6.6024786862977196</cx:pt>
          <cx:pt idx="8316">7.1759747472259896</cx:pt>
          <cx:pt idx="8317">3.0468031085424903</cx:pt>
          <cx:pt idx="8318">6.6024786862977196</cx:pt>
          <cx:pt idx="8319">6.9465763228546757</cx:pt>
          <cx:pt idx="8320">4.1937952303990222</cx:pt>
          <cx:pt idx="8321">8.0935684447112024</cx:pt>
          <cx:pt idx="8322">8.4376660812681585</cx:pt>
          <cx:pt idx="8323">6.4877794741120711</cx:pt>
          <cx:pt idx="8324">2.8174046841711791</cx:pt>
          <cx:pt idx="8325">6.3730802619264155</cx:pt>
          <cx:pt idx="8326">6.9465763228546935</cx:pt>
          <cx:pt idx="8327">3.3909007450994393</cx:pt>
          <cx:pt idx="8328">7.290673959411631</cx:pt>
          <cx:pt idx="8329">8.2082676568968616</cx:pt>
          <cx:pt idx="8330">6.3730802619264155</cx:pt>
          <cx:pt idx="8331">4.9966897156985866</cx:pt>
          <cx:pt idx="8332">6.9465763228546793</cx:pt>
          <cx:pt idx="8333">4.9966897156985866</cx:pt>
          <cx:pt idx="8334">4.6525920791416269</cx:pt>
          <cx:pt idx="8335">4.3084944425846725</cx:pt>
          <cx:pt idx="8336">4.0790960182133604</cx:pt>
          <cx:pt idx="8337">2.702705471985527</cx:pt>
          <cx:pt idx="8338">5.2260881400698951</cx:pt>
          <cx:pt idx="8339">6.3730802619264155</cx:pt>
          <cx:pt idx="8340">7.2906739594116416</cx:pt>
          <cx:pt idx="8341">6.7171778984833752</cx:pt>
          <cx:pt idx="8342">3.8496975938420546</cx:pt>
          <cx:pt idx="8343">7.5200723837829493</cx:pt>
          <cx:pt idx="8344">5.1113889278842422</cx:pt>
          <cx:pt idx="8345">4.8819905035129345</cx:pt>
          <cx:pt idx="8346">5.9142834131838073</cx:pt>
          <cx:pt idx="8347">6.3730802619264155</cx:pt>
          <cx:pt idx="8348">4.1937952303990169</cx:pt>
          <cx:pt idx="8349">9.5846582031246932</cx:pt>
          <cx:pt idx="8350">5.4554865644411992</cx:pt>
          <cx:pt idx="8351">6.02898262536947</cx:pt>
          <cx:pt idx="8352">3.620299169470754</cx:pt>
          <cx:pt idx="8353">3.9643968060277102</cx:pt>
          <cx:pt idx="8354">8.32296686908251</cx:pt>
          <cx:pt idx="8355">5.5701857766268477</cx:pt>
          <cx:pt idx="8356">9.1258613543820815</cx:pt>
          <cx:pt idx="8357">4.423193654770321</cx:pt>
          <cx:pt idx="8358">3.2762015329137979</cx:pt>
          <cx:pt idx="8359">7.2906739594116345</cx:pt>
          <cx:pt idx="8360">6.6024786862977196</cx:pt>
          <cx:pt idx="8361">5.4554865644412027</cx:pt>
          <cx:pt idx="8362">4.8819905035129239</cx:pt>
          <cx:pt idx="8363">3.849697593842051</cx:pt>
          <cx:pt idx="8364">4.9966897156985866</cx:pt>
          <cx:pt idx="8365">4.5378928669559784</cx:pt>
          <cx:pt idx="8366">6.1436818375551221</cx:pt>
          <cx:pt idx="8367">6.8318771106690308</cx:pt>
          <cx:pt idx="8368">3.0468031085424885</cx:pt>
          <cx:pt idx="8369">4.0790960182133622</cx:pt>
          <cx:pt idx="8370">3.8496975938420546</cx:pt>
          <cx:pt idx="8371">5.7995842009981518</cx:pt>
          <cx:pt idx="8372">5.9142834131838038</cx:pt>
          <cx:pt idx="8373">6.2583810497407599</cx:pt>
          <cx:pt idx="8374">4.3084944425846672</cx:pt>
          <cx:pt idx="8375">4.8819905035129345</cx:pt>
          <cx:pt idx="8376">6.4877794741120711</cx:pt>
          <cx:pt idx="8377">5.111388927884235</cx:pt>
          <cx:pt idx="8378">5.6848849888124997</cx:pt>
          <cx:pt idx="8379">4.1937952303990116</cx:pt>
          <cx:pt idx="8380">7.7494708081542498</cx:pt>
          <cx:pt idx="8381">3.2762015329137979</cx:pt>
          <cx:pt idx="8382">4.7672912913272825</cx:pt>
          <cx:pt idx="8383">4.7672912913272825</cx:pt>
          <cx:pt idx="8384">4.6525920791416304</cx:pt>
          <cx:pt idx="8385">5.1113889278842386</cx:pt>
          <cx:pt idx="8386">7.9788692325255539</cx:pt>
          <cx:pt idx="8387">3.5055999572851055</cx:pt>
          <cx:pt idx="8388">8.32296686908251</cx:pt>
          <cx:pt idx="8389">3.7349983816564061</cx:pt>
          <cx:pt idx="8390">5.7995842009981589</cx:pt>
          <cx:pt idx="8391">3.5055999572850949</cx:pt>
          <cx:pt idx="8392">5.3407873522555471</cx:pt>
          <cx:pt idx="8393">7.6347715959685978</cx:pt>
          <cx:pt idx="8394">7.0612755350403278</cx:pt>
          <cx:pt idx="8395">5.2260881400698951</cx:pt>
          <cx:pt idx="8396">8.0935684447112024</cx:pt>
          <cx:pt idx="8397">6.7171778984833717</cx:pt>
          <cx:pt idx="8398">6.02898262536947</cx:pt>
          <cx:pt idx="8399">4.1937952303990187</cx:pt>
          <cx:pt idx="8400">4.6525920791416304</cx:pt>
          <cx:pt idx="8401">5.6848849888125033</cx:pt>
          <cx:pt idx="8402">4.3084944425846707</cx:pt>
          <cx:pt idx="8403">2.2439086232429259</cx:pt>
          <cx:pt idx="8404">7.5200723837829386</cx:pt>
          <cx:pt idx="8405">6.8318771106690273</cx:pt>
          <cx:pt idx="8406">7.864170020339909</cx:pt>
          <cx:pt idx="8407">6.02898262536947</cx:pt>
          <cx:pt idx="8408">5.7995842009981589</cx:pt>
          <cx:pt idx="8409">6.6024786862977196</cx:pt>
          <cx:pt idx="8410">5.1113889278842422</cx:pt>
          <cx:pt idx="8411">4.8819905035129345</cx:pt>
          <cx:pt idx="8412">7.7494708081542498</cx:pt>
          <cx:pt idx="8413">4.4231936547703228</cx:pt>
          <cx:pt idx="8414">8.4376660812681621</cx:pt>
          <cx:pt idx="8415">5.1113889278842404</cx:pt>
          <cx:pt idx="8416">7.1759747472259932</cx:pt>
          <cx:pt idx="8417">5.4554865644411956</cx:pt>
          <cx:pt idx="8418">7.4053731715972972</cx:pt>
          <cx:pt idx="8419">9.3552597787533962</cx:pt>
          <cx:pt idx="8420">6.0289826253694594</cx:pt>
          <cx:pt idx="8421">5.9142834131838109</cx:pt>
          <cx:pt idx="8422">4.1937952303990151</cx:pt>
          <cx:pt idx="8423">6.4877794741120711</cx:pt>
          <cx:pt idx="8424">5.3407873522555471</cx:pt>
          <cx:pt idx="8425">4.7672912913272807</cx:pt>
          <cx:pt idx="8426">4.3084944425846601</cx:pt>
          <cx:pt idx="8427">6.9465763228546757</cx:pt>
          <cx:pt idx="8428">4.9966897156985866</cx:pt>
          <cx:pt idx="8429">3.9643968060277137</cx:pt>
          <cx:pt idx="8430">3.1615023207281352</cx:pt>
          <cx:pt idx="8431">4.0790960182133569</cx:pt>
          <cx:pt idx="8432">4.8819905035129239</cx:pt>
          <cx:pt idx="8433">7.7494708081542498</cx:pt>
          <cx:pt idx="8434">7.7494708081542605</cx:pt>
          <cx:pt idx="8435">6.0289826253694594</cx:pt>
          <cx:pt idx="8436">6.7171778984833752</cx:pt>
          <cx:pt idx="8437">7.8641700203399054</cx:pt>
          <cx:pt idx="8438">7.4053731715972901</cx:pt>
          <cx:pt idx="8439">5.6848849888125033</cx:pt>
          <cx:pt idx="8440">5.2260881400698951</cx:pt>
          <cx:pt idx="8441">7.6347715959685942</cx:pt>
          <cx:pt idx="8442">5.2260881400698951</cx:pt>
          <cx:pt idx="8443">4.0790960182133658</cx:pt>
          <cx:pt idx="8444">6.0289826253694594</cx:pt>
          <cx:pt idx="8445">3.6202991694707576</cx:pt>
          <cx:pt idx="8446">8.4376660812681585</cx:pt>
          <cx:pt idx="8447">5.5701857766268477</cx:pt>
          <cx:pt idx="8448">4.0790960182133622</cx:pt>
          <cx:pt idx="8449">6.7171778984833859</cx:pt>
          <cx:pt idx="8450">7.1759747472259789</cx:pt>
          <cx:pt idx="8451">4.7672912913272789</cx:pt>
          <cx:pt idx="8452">7.0612755350403313</cx:pt>
          <cx:pt idx="8453">7.6347715959685978</cx:pt>
          <cx:pt idx="8454">3.3909007450994464</cx:pt>
          <cx:pt idx="8455">7.9788692325255504</cx:pt>
          <cx:pt idx="8456">3.6202991694707505</cx:pt>
          <cx:pt idx="8457">6.0289826253694558</cx:pt>
          <cx:pt idx="8458">6.6024786862977196</cx:pt>
          <cx:pt idx="8459">5.7995842009981624</cx:pt>
          <cx:pt idx="8460">4.0790960182133658</cx:pt>
          <cx:pt idx="8461">2.5880062597998785</cx:pt>
          <cx:pt idx="8462">5.7995842009981553</cx:pt>
          <cx:pt idx="8463">5.4554865644411921</cx:pt>
          <cx:pt idx="8464">7.4053731715972866</cx:pt>
          <cx:pt idx="8465">5.7995842009981589</cx:pt>
          <cx:pt idx="8466">4.3084944425846707</cx:pt>
          <cx:pt idx="8467">3.734998381656399</cx:pt>
          <cx:pt idx="8468">3.620299169470754</cx:pt>
          <cx:pt idx="8469">5.4554865644411992</cx:pt>
          <cx:pt idx="8470">2.1292094110572704</cx:pt>
          <cx:pt idx="8471">6.6024786862977267</cx:pt>
          <cx:pt idx="8472">6.4877794741120747</cx:pt>
          <cx:pt idx="8473">3.7349983816563954</cx:pt>
          <cx:pt idx="8474">6.2583810497407741</cx:pt>
          <cx:pt idx="8475">4.4231936547703228</cx:pt>
          <cx:pt idx="8476">5.111388927884235</cx:pt>
          <cx:pt idx="8477">4.6525920791416215</cx:pt>
          <cx:pt idx="8478">5.1113889278842422</cx:pt>
          <cx:pt idx="8479">3.5055999572851055</cx:pt>
          <cx:pt idx="8480">4.4231936547703121</cx:pt>
          <cx:pt idx="8481">4.8819905035129327</cx:pt>
          <cx:pt idx="8482">5.111388927884235</cx:pt>
          <cx:pt idx="8483">7.9788692325255539</cx:pt>
          <cx:pt idx="8484">4.0790960182133622</cx:pt>
          <cx:pt idx="8485">5.3407873522555436</cx:pt>
          <cx:pt idx="8486">6.0289826253694629</cx:pt>
          <cx:pt idx="8487">5.5701857766268477</cx:pt>
          <cx:pt idx="8488">6.8318771106690273</cx:pt>
          <cx:pt idx="8489">8.2082676568968544</cx:pt>
          <cx:pt idx="8490">3.849697593842051</cx:pt>
          <cx:pt idx="8491">5.1113889278842386</cx:pt>
          <cx:pt idx="8492">3.0468031085424903</cx:pt>
          <cx:pt idx="8493">4.9966897156985901</cx:pt>
          <cx:pt idx="8494">5.6848849888125068</cx:pt>
          <cx:pt idx="8495">7.6347715959685942</cx:pt>
          <cx:pt idx="8496">7.8641700203399019</cx:pt>
          <cx:pt idx="8497">6.4877794741120711</cx:pt>
          <cx:pt idx="8498">5.1113889278842386</cx:pt>
          <cx:pt idx="8499">5.6848849888125033</cx:pt>
          <cx:pt idx="8500">3.1615023207281494</cx:pt>
          <cx:pt idx="8501">4.9966897156985866</cx:pt>
          <cx:pt idx="8502">5.3407873522555436</cx:pt>
          <cx:pt idx="8503">5.9142834131838073</cx:pt>
          <cx:pt idx="8504">6.9465763228546864</cx:pt>
          <cx:pt idx="8505">7.6347715959685942</cx:pt>
          <cx:pt idx="8506">6.4877794741120676</cx:pt>
          <cx:pt idx="8507">4.1937952303990116</cx:pt>
          <cx:pt idx="8508">8.4376660812681621</cx:pt>
          <cx:pt idx="8509">4.881990503512931</cx:pt>
          <cx:pt idx="8510">5.3407873522555436</cx:pt>
          <cx:pt idx="8511">7.1759747472259789</cx:pt>
          <cx:pt idx="8512">6.258381049740767</cx:pt>
          <cx:pt idx="8513">7.2906739594116345</cx:pt>
          <cx:pt idx="8514">5.4554865644411956</cx:pt>
          <cx:pt idx="8515">4.6525920791416304</cx:pt>
          <cx:pt idx="8516">4.9966897156985866</cx:pt>
          <cx:pt idx="8517">6.6024786862977196</cx:pt>
          <cx:pt idx="8518">6.9465763228546793</cx:pt>
          <cx:pt idx="8519">5.226088140069888</cx:pt>
          <cx:pt idx="8520">6.6024786862977232</cx:pt>
          <cx:pt idx="8521">6.7171778984833823</cx:pt>
          <cx:pt idx="8522">8.2082676568968616</cx:pt>
          <cx:pt idx="8523">4.8819905035129345</cx:pt>
          <cx:pt idx="8524">7.0612755350403313</cx:pt>
          <cx:pt idx="8525">4.0790960182133551</cx:pt>
          <cx:pt idx="8526">7.1759747472259825</cx:pt>
          <cx:pt idx="8527">6.8318771106690273</cx:pt>
          <cx:pt idx="8528">6.0289826253694629</cx:pt>
          <cx:pt idx="8529">8.3229668690825136</cx:pt>
          <cx:pt idx="8530">4.6525920791416304</cx:pt>
          <cx:pt idx="8531">5.5701857766268477</cx:pt>
          <cx:pt idx="8532">4.8819905035129345</cx:pt>
          <cx:pt idx="8533">4.5378928669559677</cx:pt>
          <cx:pt idx="8534">6.8318771106690273</cx:pt>
          <cx:pt idx="8535">5.6848849888125033</cx:pt>
          <cx:pt idx="8536">3.1615023207281423</cx:pt>
          <cx:pt idx="8537">5.7995842009981518</cx:pt>
          <cx:pt idx="8538">7.6347715959685942</cx:pt>
          <cx:pt idx="8539">6.4877794741120711</cx:pt>
          <cx:pt idx="8540">4.5378928669559748</cx:pt>
          <cx:pt idx="8541">6.0289826253694594</cx:pt>
          <cx:pt idx="8542">7.8641700203398983</cx:pt>
          <cx:pt idx="8543">6.0289826253694594</cx:pt>
          <cx:pt idx="8544">4.3084944425846761</cx:pt>
          <cx:pt idx="8545">6.1436818375551114</cx:pt>
          <cx:pt idx="8546">5.4554865644411992</cx:pt>
          <cx:pt idx="8547">7.5200723837829351</cx:pt>
          <cx:pt idx="8548">4.1937952303990187</cx:pt>
          <cx:pt idx="8549">5.1113889278842422</cx:pt>
          <cx:pt idx="8550">3.0468031085424867</cx:pt>
          <cx:pt idx="8551">6.4877794741120676</cx:pt>
          <cx:pt idx="8552">4.996689715698583</cx:pt>
          <cx:pt idx="8553">8.4376660812681727</cx:pt>
          <cx:pt idx="8554">4.7672912913272842</cx:pt>
          <cx:pt idx="8555">4.7672912913272807</cx:pt>
          <cx:pt idx="8556">4.767291291327286</cx:pt>
          <cx:pt idx="8557">6.7171778984833717</cx:pt>
          <cx:pt idx="8558">8.5523652934538212</cx:pt>
          <cx:pt idx="8559">6.6024786862977338</cx:pt>
          <cx:pt idx="8560">5.5701857766268583</cx:pt>
          <cx:pt idx="8561">6.8318771106690273</cx:pt>
          <cx:pt idx="8562">6.0289826253694594</cx:pt>
          <cx:pt idx="8563">6.1436818375551185</cx:pt>
          <cx:pt idx="8564">6.143681837555115</cx:pt>
          <cx:pt idx="8565">5.1113889278842422</cx:pt>
          <cx:pt idx="8566">5.5701857766268512</cx:pt>
          <cx:pt idx="8567">7.8641700203398983</cx:pt>
          <cx:pt idx="8568">8.2082676568968651</cx:pt>
          <cx:pt idx="8569">4.5378928669559748</cx:pt>
          <cx:pt idx="8570">7.9788692325255575</cx:pt>
          <cx:pt idx="8571">3.5055999572851038</cx:pt>
          <cx:pt idx="8572">4.8819905035129239</cx:pt>
          <cx:pt idx="8573">6.4877794741120676</cx:pt>
          <cx:pt idx="8574">6.1436818375551079</cx:pt>
          <cx:pt idx="8575">2.8174046841711773</cx:pt>
          <cx:pt idx="8576">4.6525920791416269</cx:pt>
          <cx:pt idx="8577">4.8819905035129239</cx:pt>
          <cx:pt idx="8578">4.8819905035129345</cx:pt>
          <cx:pt idx="8579">2.47330704761423</cx:pt>
          <cx:pt idx="8580">3.5055999572850984</cx:pt>
          <cx:pt idx="8581">5.9142834131838038</cx:pt>
          <cx:pt idx="8582">7.8641700203399054</cx:pt>
          <cx:pt idx="8583">6.9465763228546793</cx:pt>
          <cx:pt idx="8584">4.0790960182133658</cx:pt>
          <cx:pt idx="8585">6.7171778984833752</cx:pt>
          <cx:pt idx="8586">4.3084944425846601</cx:pt>
          <cx:pt idx="8587">7.5200723837829493</cx:pt>
          <cx:pt idx="8588">6.6024786862977338</cx:pt>
          <cx:pt idx="8589">2.2439086232429206</cx:pt>
          <cx:pt idx="8590">8.2082676568968544</cx:pt>
          <cx:pt idx="8591">3.5055999572850949</cx:pt>
          <cx:pt idx="8592">7.1759747472259861</cx:pt>
          <cx:pt idx="8593">6.7171778984833752</cx:pt>
          <cx:pt idx="8594">3.9643968060277137</cx:pt>
          <cx:pt idx="8595">5.1113889278842297</cx:pt>
          <cx:pt idx="8596">5.6848849888125033</cx:pt>
          <cx:pt idx="8597">5.6848849888125033</cx:pt>
          <cx:pt idx="8598">6.6024786862977232</cx:pt>
          <cx:pt idx="8599">5.6848849888125033</cx:pt>
          <cx:pt idx="8600">3.9643968060277173</cx:pt>
          <cx:pt idx="8601">4.423193654770321</cx:pt>
          <cx:pt idx="8602">3.6202991694707469</cx:pt>
          <cx:pt idx="8603">4.3084944425846707</cx:pt>
          <cx:pt idx="8604">4.9966897156985866</cx:pt>
          <cx:pt idx="8605">4.4231936547703263</cx:pt>
          <cx:pt idx="8606">7.0612755350403313</cx:pt>
          <cx:pt idx="8607">7.7494708081542498</cx:pt>
          <cx:pt idx="8608">4.8819905035129292</cx:pt>
          <cx:pt idx="8609">6.9465763228546793</cx:pt>
          <cx:pt idx="8610">7.0612755350403313</cx:pt>
          <cx:pt idx="8611">3.3909007450994464</cx:pt>
          <cx:pt idx="8612">4.5378928669559748</cx:pt>
          <cx:pt idx="8613">3.7349983816564096</cx:pt>
          <cx:pt idx="8614">5.1113889278842386</cx:pt>
          <cx:pt idx="8615">5.6848849888125033</cx:pt>
          <cx:pt idx="8616">5.7995842009981553</cx:pt>
          <cx:pt idx="8617">2.4733070476142265</cx:pt>
          <cx:pt idx="8618">4.7672912913272789</cx:pt>
          <cx:pt idx="8619">4.6525920791416358</cx:pt>
          <cx:pt idx="8620">4.6525920791416304</cx:pt>
          <cx:pt idx="8621">6.2583810497407635</cx:pt>
          <cx:pt idx="8622">6.1436818375551114</cx:pt>
          <cx:pt idx="8623">6.0289826253694594</cx:pt>
          <cx:pt idx="8624">3.2762015329137979</cx:pt>
          <cx:pt idx="8625">5.4554865644412027</cx:pt>
          <cx:pt idx="8626">4.1937952303990187</cx:pt>
          <cx:pt idx="8627">5.3407873522555471</cx:pt>
          <cx:pt idx="8628">4.5378928669559784</cx:pt>
          <cx:pt idx="8629">6.1436818375551114</cx:pt>
          <cx:pt idx="8630">7.290673959411631</cx:pt>
          <cx:pt idx="8631">4.6525920791416269</cx:pt>
          <cx:pt idx="8632">5.1113889278842422</cx:pt>
          <cx:pt idx="8633">5.4554865644411992</cx:pt>
          <cx:pt idx="8634">3.6202991694707469</cx:pt>
          <cx:pt idx="8635">7.9788692325255539</cx:pt>
          <cx:pt idx="8636">5.5701857766268477</cx:pt>
          <cx:pt idx="8637">3.9643968060277048</cx:pt>
          <cx:pt idx="8638">5.9142834131838073</cx:pt>
          <cx:pt idx="8639">6.7171778984833752</cx:pt>
          <cx:pt idx="8640">6.143681837555115</cx:pt>
          <cx:pt idx="8641">6.9465763228546722</cx:pt>
          <cx:pt idx="8642">3.5055999572851055</cx:pt>
          <cx:pt idx="8643">3.5055999572850949</cx:pt>
          <cx:pt idx="8644">5.6848849888125033</cx:pt>
          <cx:pt idx="8645">5.3407873522555436</cx:pt>
          <cx:pt idx="8646">4.6525920791416269</cx:pt>
          <cx:pt idx="8647">7.1759747472259896</cx:pt>
          <cx:pt idx="8648">5.5701857766268512</cx:pt>
          <cx:pt idx="8649">3.3909007450994411</cx:pt>
          <cx:pt idx="8650">7.6347715959686013</cx:pt>
          <cx:pt idx="8651">7.5200723837829493</cx:pt>
          <cx:pt idx="8652">7.1759747472259861</cx:pt>
          <cx:pt idx="8653">4.881990503512931</cx:pt>
          <cx:pt idx="8654">5.3407873522555436</cx:pt>
          <cx:pt idx="8655">6.8318771106690237</cx:pt>
          <cx:pt idx="8656">5.5701857766268477</cx:pt>
          <cx:pt idx="8657">6.9465763228546757</cx:pt>
          <cx:pt idx="8658">5.226088140069888</cx:pt>
          <cx:pt idx="8659">3.8496975938420546</cx:pt>
          <cx:pt idx="8660">3.5055999572850967</cx:pt>
          <cx:pt idx="8661">5.7995842009981624</cx:pt>
          <cx:pt idx="8662">4.7672912913272718</cx:pt>
          <cx:pt idx="8663">4.996689715698583</cx:pt>
          <cx:pt idx="8664">5.7995842009981518</cx:pt>
          <cx:pt idx="8665">6.4877794741120782</cx:pt>
          <cx:pt idx="8666">4.9966897156985883</cx:pt>
          <cx:pt idx="8667">6.4877794741120711</cx:pt>
          <cx:pt idx="8668">3.7349983816564079</cx:pt>
          <cx:pt idx="8669">9.2405605665677371</cx:pt>
          <cx:pt idx="8670">4.9966897156985901</cx:pt>
          <cx:pt idx="8671">4.0790960182133587</cx:pt>
          <cx:pt idx="8672">7.2906739594116452</cx:pt>
          <cx:pt idx="8673">7.4053731715972937</cx:pt>
          <cx:pt idx="8674">5.3407873522555436</cx:pt>
          <cx:pt idx="8675">5.7995842009981518</cx:pt>
          <cx:pt idx="8676">7.9788692325255468</cx:pt>
          <cx:pt idx="8677">3.9643968060277102</cx:pt>
          <cx:pt idx="8678">6.9465763228546757</cx:pt>
          <cx:pt idx="8679">4.4231936547703228</cx:pt>
          <cx:pt idx="8680">5.111388927884235</cx:pt>
          <cx:pt idx="8681">7.6347715959685978</cx:pt>
          <cx:pt idx="8682">6.4877794741120782</cx:pt>
          <cx:pt idx="8683">6.6024786862977232</cx:pt>
          <cx:pt idx="8684">5.1113889278842368</cx:pt>
          <cx:pt idx="8685">3.7349983816564061</cx:pt>
          <cx:pt idx="8686">3.0468031085424903</cx:pt>
          <cx:pt idx="8687">7.4053731715972901</cx:pt>
          <cx:pt idx="8688">4.6525920791416304</cx:pt>
          <cx:pt idx="8689">7.9788692325255646</cx:pt>
          <cx:pt idx="8690">4.6525920791416215</cx:pt>
          <cx:pt idx="8691">6.0289826253694594</cx:pt>
          <cx:pt idx="8692">5.6848849888125033</cx:pt>
          <cx:pt idx="8693">7.1759747472259932</cx:pt>
          <cx:pt idx="8694">7.7494708081542498</cx:pt>
          <cx:pt idx="8695">5.5701857766268477</cx:pt>
          <cx:pt idx="8696">4.6525920791416269</cx:pt>
          <cx:pt idx="8697">8.4376660812681585</cx:pt>
          <cx:pt idx="8698">3.620299169470754</cx:pt>
          <cx:pt idx="8699">5.1113889278842422</cx:pt>
          <cx:pt idx="8700">3.6202991694707505</cx:pt>
          <cx:pt idx="8701">5.5701857766268512</cx:pt>
          <cx:pt idx="8702">7.0612755350403313</cx:pt>
          <cx:pt idx="8703">6.1436818375551221</cx:pt>
          <cx:pt idx="8704">5.5701857766268512</cx:pt>
          <cx:pt idx="8705">5.1113889278842404</cx:pt>
          <cx:pt idx="8706">6.487779474112064</cx:pt>
          <cx:pt idx="8707">4.5378928669559748</cx:pt>
          <cx:pt idx="8708">5.2260881400698951</cx:pt>
          <cx:pt idx="8709">6.7171778984833752</cx:pt>
          <cx:pt idx="8710">7.1759747472259825</cx:pt>
          <cx:pt idx="8711">4.5378928669559784</cx:pt>
          <cx:pt idx="8712">4.9966897156985901</cx:pt>
          <cx:pt idx="8713">3.8496975938420546</cx:pt>
          <cx:pt idx="8714">4.0790960182133693</cx:pt>
          <cx:pt idx="8715">6.7171778984833717</cx:pt>
          <cx:pt idx="8716">4.7672912913272754</cx:pt>
          <cx:pt idx="8717">6.0289826253694558</cx:pt>
          <cx:pt idx="8718">4.6525920791416304</cx:pt>
          <cx:pt idx="8719">3.5055999572851038</cx:pt>
          <cx:pt idx="8720">8.0935684447112131</cx:pt>
          <cx:pt idx="8721">4.8819905035129345</cx:pt>
          <cx:pt idx="8722">4.6525920791416304</cx:pt>
          <cx:pt idx="8723">7.5200723837829422</cx:pt>
          <cx:pt idx="8724">3.2762015329137926</cx:pt>
          <cx:pt idx="8725">7.5200723837829422</cx:pt>
          <cx:pt idx="8726">5.2260881400698915</cx:pt>
          <cx:pt idx="8727">7.9788692325255575</cx:pt>
          <cx:pt idx="8728">7.4053731715972866</cx:pt>
          <cx:pt idx="8729">4.7672912913272789</cx:pt>
          <cx:pt idx="8730">4.9966897156985901</cx:pt>
          <cx:pt idx="8731">4.1937952303990222</cx:pt>
          <cx:pt idx="8732">5.4554865644411992</cx:pt>
          <cx:pt idx="8733">4.9966897156985866</cx:pt>
          <cx:pt idx="8734">3.2762015329138015</cx:pt>
          <cx:pt idx="8735">7.5200723837829386</cx:pt>
          <cx:pt idx="8736">7.7494708081542498</cx:pt>
          <cx:pt idx="8737">9.1258613543820815</cx:pt>
          <cx:pt idx="8738">5.1113889278842386</cx:pt>
          <cx:pt idx="8739">6.8318771106690237</cx:pt>
          <cx:pt idx="8740">8.5523652934538141</cx:pt>
          <cx:pt idx="8741">5.2260881400698915</cx:pt>
          <cx:pt idx="8742">4.7672912913272789</cx:pt>
          <cx:pt idx="8743">7.5200723837829422</cx:pt>
          <cx:pt idx="8744">7.6347715959686013</cx:pt>
          <cx:pt idx="8745">4.6525920791416304</cx:pt>
          <cx:pt idx="8746">4.0790960182133587</cx:pt>
          <cx:pt idx="8747">4.3084944425846672</cx:pt>
          <cx:pt idx="8748">6.4877794741120676</cx:pt>
          <cx:pt idx="8749">4.7672912913272878</cx:pt>
          <cx:pt idx="8750">5.2260881400698915</cx:pt>
          <cx:pt idx="8751">5.1113889278842386</cx:pt>
          <cx:pt idx="8752">6.3730802619264226</cx:pt>
          <cx:pt idx="8753">6.6024786862977267</cx:pt>
          <cx:pt idx="8754">8.5523652934538141</cx:pt>
          <cx:pt idx="8755">3.1615023207281405</cx:pt>
          <cx:pt idx="8756">3.6202991694707523</cx:pt>
          <cx:pt idx="8757">8.8964629300107809</cx:pt>
          <cx:pt idx="8758">3.3909007450994411</cx:pt>
          <cx:pt idx="8759">6.8318771106690237</cx:pt>
          <cx:pt idx="8760">7.6347715959685942</cx:pt>
          <cx:pt idx="8761">5.7995842009981518</cx:pt>
          <cx:pt idx="8762">5.1113889278842422</cx:pt>
          <cx:pt idx="8763">5.6848849888125033</cx:pt>
          <cx:pt idx="8764">6.2583810497407635</cx:pt>
          <cx:pt idx="8765">3.7349983816564025</cx:pt>
          <cx:pt idx="8766">8.4376660812681585</cx:pt>
          <cx:pt idx="8767">7.6347715959685942</cx:pt>
          <cx:pt idx="8768">4.3084944425846725</cx:pt>
          <cx:pt idx="8769">10.272853476238605</cx:pt>
          <cx:pt idx="8770">4.3084944425846707</cx:pt>
          <cx:pt idx="8771">5.7995842009981624</cx:pt>
          <cx:pt idx="8772">8.5523652934538106</cx:pt>
          <cx:pt idx="8773">6.8318771106690344</cx:pt>
          <cx:pt idx="8774">3.3909007450994535</cx:pt>
          <cx:pt idx="8775">6.7171778984833717</cx:pt>
          <cx:pt idx="8776">4.5378928669559748</cx:pt>
          <cx:pt idx="8777">7.0612755350403384</cx:pt>
          <cx:pt idx="8778">4.0790960182133622</cx:pt>
          <cx:pt idx="8779">4.3084944425846743</cx:pt>
          <cx:pt idx="8780">7.6347715959685942</cx:pt>
          <cx:pt idx="8781">6.8318771106690273</cx:pt>
          <cx:pt idx="8782">4.0790960182133658</cx:pt>
          <cx:pt idx="8783">4.3084944425846725</cx:pt>
          <cx:pt idx="8784">3.9643968060277137</cx:pt>
          <cx:pt idx="8785">5.9142834131838109</cx:pt>
          <cx:pt idx="8786">2.1292094110572632</cx:pt>
          <cx:pt idx="8787">5.1113889278842386</cx:pt>
          <cx:pt idx="8788">4.4231936547703157</cx:pt>
          <cx:pt idx="8789">7.061275535040342</cx:pt>
          <cx:pt idx="8790">4.0790960182133658</cx:pt>
          <cx:pt idx="8791">4.9966897156985866</cx:pt>
          <cx:pt idx="8792">5.5701857766268477</cx:pt>
          <cx:pt idx="8793">7.7494708081542498</cx:pt>
          <cx:pt idx="8794">4.4231936547703228</cx:pt>
          <cx:pt idx="8795">4.423193654770321</cx:pt>
          <cx:pt idx="8796">5.2260881400698951</cx:pt>
          <cx:pt idx="8797">2.9321038963568382</cx:pt>
          <cx:pt idx="8798">4.5378928669559784</cx:pt>
          <cx:pt idx="8799">4.6525920791416304</cx:pt>
          <cx:pt idx="8800">5.7995842009981518</cx:pt>
          <cx:pt idx="8801">5.9142834131838073</cx:pt>
          <cx:pt idx="8802">4.8819905035129345</cx:pt>
          <cx:pt idx="8803">5.3407873522555471</cx:pt>
          <cx:pt idx="8804">5.1113889278842386</cx:pt>
          <cx:pt idx="8805">5.4554865644411956</cx:pt>
          <cx:pt idx="8806">5.3407873522555471</cx:pt>
          <cx:pt idx="8807">3.2762015329137979</cx:pt>
          <cx:pt idx="8808">7.7494708081542605</cx:pt>
          <cx:pt idx="8809">5.1113889278842386</cx:pt>
          <cx:pt idx="8810">7.9788692325255468</cx:pt>
          <cx:pt idx="8811">6.7171778984833717</cx:pt>
          <cx:pt idx="8812">7.0612755350403313</cx:pt>
          <cx:pt idx="8813">5.4554865644411992</cx:pt>
          <cx:pt idx="8814">6.4877794741120676</cx:pt>
          <cx:pt idx="8815">8.5523652934538177</cx:pt>
          <cx:pt idx="8816">4.8819905035129345</cx:pt>
          <cx:pt idx="8817">4.8819905035129345</cx:pt>
          <cx:pt idx="8818">5.111388927884235</cx:pt>
          <cx:pt idx="8819">7.1759747472259825</cx:pt>
          <cx:pt idx="8820">2.8174046841711791</cx:pt>
          <cx:pt idx="8821">4.7672912913272807</cx:pt>
          <cx:pt idx="8822">8.5523652934538177</cx:pt>
          <cx:pt idx="8823">8.4376660812681656</cx:pt>
          <cx:pt idx="8824">5.4554865644411956</cx:pt>
          <cx:pt idx="8825">5.226088140069888</cx:pt>
          <cx:pt idx="8826">4.9966897156985866</cx:pt>
          <cx:pt idx="8827">6.7171778984833717</cx:pt>
          <cx:pt idx="8828">4.4231936547703157</cx:pt>
          <cx:pt idx="8829">4.0790960182133675</cx:pt>
          <cx:pt idx="8830">4.5378928669559784</cx:pt>
          <cx:pt idx="8831">6.8318771106690308</cx:pt>
          <cx:pt idx="8832">6.4877794741120711</cx:pt>
          <cx:pt idx="8833">3.620299169470754</cx:pt>
          <cx:pt idx="8834">4.1937952303990187</cx:pt>
          <cx:pt idx="8835">4.8819905035129327</cx:pt>
          <cx:pt idx="8836">4.7672912913272842</cx:pt>
          <cx:pt idx="8837">3.3909007450994535</cx:pt>
          <cx:pt idx="8838">6.3730802619264155</cx:pt>
          <cx:pt idx="8839">7.4053731715972937</cx:pt>
          <cx:pt idx="8840">6.258381049740767</cx:pt>
          <cx:pt idx="8841">5.2260881400698915</cx:pt>
          <cx:pt idx="8842">6.9465763228546864</cx:pt>
          <cx:pt idx="8843">6.3730802619264155</cx:pt>
          <cx:pt idx="8844">4.8819905035129345</cx:pt>
          <cx:pt idx="8845">6.9465763228546829</cx:pt>
          <cx:pt idx="8846">5.1113889278842422</cx:pt>
          <cx:pt idx="8847">6.0289826253694558</cx:pt>
          <cx:pt idx="8848">7.2906739594116381</cx:pt>
          <cx:pt idx="8849">7.5200723837829422</cx:pt>
          <cx:pt idx="8850">6.3730802619264191</cx:pt>
          <cx:pt idx="8851">5.4554865644411956</cx:pt>
          <cx:pt idx="8852">9.125861354382085</cx:pt>
          <cx:pt idx="8853">6.4877794741120676</cx:pt>
          <cx:pt idx="8854">4.8819905035129345</cx:pt>
          <cx:pt idx="8855">6.3730802619264155</cx:pt>
          <cx:pt idx="8856">6.4877794741120782</cx:pt>
          <cx:pt idx="8857">7.9788692325255575</cx:pt>
          <cx:pt idx="8858">7.5200723837829386</cx:pt>
          <cx:pt idx="8859">3.8496975938420617</cx:pt>
          <cx:pt idx="8860">3.2762015329137979</cx:pt>
          <cx:pt idx="8861">7.1759747472259967</cx:pt>
          <cx:pt idx="8862">5.1113889278842297</cx:pt>
          <cx:pt idx="8863">6.2583810497407635</cx:pt>
          <cx:pt idx="8864">7.0612755350403349</cx:pt>
          <cx:pt idx="8865">3.8496975938420634</cx:pt>
          <cx:pt idx="8866">3.9643968060277031</cx:pt>
          <cx:pt idx="8867">5.9142834131838109</cx:pt>
          <cx:pt idx="8868">5.6848849888125033</cx:pt>
          <cx:pt idx="8869">7.2906739594116381</cx:pt>
          <cx:pt idx="8870">8.4376660812681585</cx:pt>
          <cx:pt idx="8871">4.1937952303990169</cx:pt>
          <cx:pt idx="8872">7.4053731715972866</cx:pt>
          <cx:pt idx="8873">2.3586078354285673</cx:pt>
          <cx:pt idx="8874">7.0612755350403313</cx:pt>
          <cx:pt idx="8875">7.7494708081542569</cx:pt>
          <cx:pt idx="8876">5.4554865644411992</cx:pt>
          <cx:pt idx="8877">3.7349983816564061</cx:pt>
          <cx:pt idx="8878">4.3084944425846707</cx:pt>
          <cx:pt idx="8879">5.6848849888125033</cx:pt>
          <cx:pt idx="8880">4.8819905035129327</cx:pt>
          <cx:pt idx="8881">3.849697593842051</cx:pt>
          <cx:pt idx="8882">7.0612755350403384</cx:pt>
          <cx:pt idx="8883">5.6848849888125104</cx:pt>
          <cx:pt idx="8884">5.2260881400698951</cx:pt>
          <cx:pt idx="8885">6.7171778984833752</cx:pt>
          <cx:pt idx="8886">5.2260881400698915</cx:pt>
          <cx:pt idx="8887">6.8318771106690273</cx:pt>
          <cx:pt idx="8888">5.2260881400698951</cx:pt>
          <cx:pt idx="8889">5.2260881400698915</cx:pt>
          <cx:pt idx="8890">7.5200723837829386</cx:pt>
          <cx:pt idx="8891">6.0289826253694594</cx:pt>
          <cx:pt idx="8892">6.1436818375551114</cx:pt>
          <cx:pt idx="8893">6.6024786862977196</cx:pt>
          <cx:pt idx="8894">5.6848849888124997</cx:pt>
          <cx:pt idx="8895">6.8318771106690273</cx:pt>
          <cx:pt idx="8896">5.3407873522555436</cx:pt>
          <cx:pt idx="8897">4.8819905035129381</cx:pt>
          <cx:pt idx="8898">5.5701857766268583</cx:pt>
          <cx:pt idx="8899">5.3407873522555436</cx:pt>
          <cx:pt idx="8900">4.5378928669559819</cx:pt>
          <cx:pt idx="8901">3.849697593842051</cx:pt>
          <cx:pt idx="8902">6.8318771106690237</cx:pt>
          <cx:pt idx="8903">4.9966897156985866</cx:pt>
          <cx:pt idx="8904">8.2082676568968544</cx:pt>
          <cx:pt idx="8905">5.4554865644411956</cx:pt>
          <cx:pt idx="8906">5.4554865644411956</cx:pt>
          <cx:pt idx="8907">8.6670645056394733</cx:pt>
          <cx:pt idx="8908">6.258381049740767</cx:pt>
          <cx:pt idx="8909">7.1759747472259932</cx:pt>
          <cx:pt idx="8910">3.1615023207281423</cx:pt>
          <cx:pt idx="8911">5.4554865644411992</cx:pt>
          <cx:pt idx="8912">4.996689715698583</cx:pt>
          <cx:pt idx="8913">3.2762015329137979</cx:pt>
          <cx:pt idx="8914">6.143681837555115</cx:pt>
          <cx:pt idx="8915">5.9142834131838145</cx:pt>
          <cx:pt idx="8916">4.0790960182133693</cx:pt>
          <cx:pt idx="8917">4.5378928669559748</cx:pt>
          <cx:pt idx="8918">3.5055999572851038</cx:pt>
          <cx:pt idx="8919">4.1937952303990169</cx:pt>
          <cx:pt idx="8920">9.4699589909390447</cx:pt>
          <cx:pt idx="8921">6.143681837555115</cx:pt>
          <cx:pt idx="8922">5.7995842009981589</cx:pt>
          <cx:pt idx="8923">7.4053731715972866</cx:pt>
          <cx:pt idx="8924">3.5055999572850984</cx:pt>
          <cx:pt idx="8925">4.6525920791416269</cx:pt>
          <cx:pt idx="8926">6.1436818375551114</cx:pt>
          <cx:pt idx="8927">4.7672912913272807</cx:pt>
          <cx:pt idx="8928">6.0289826253694594</cx:pt>
          <cx:pt idx="8929">4.1937952303990116</cx:pt>
          <cx:pt idx="8930">6.6024786862977232</cx:pt>
          <cx:pt idx="8931">3.2762015329138015</cx:pt>
          <cx:pt idx="8932">7.7494708081542498</cx:pt>
          <cx:pt idx="8933">8.3229668690825065</cx:pt>
          <cx:pt idx="8934">3.9643968060277031</cx:pt>
          <cx:pt idx="8935">6.373080261926412</cx:pt>
          <cx:pt idx="8936">6.0289826253694594</cx:pt>
          <cx:pt idx="8937">6.1436818375551114</cx:pt>
          <cx:pt idx="8938">4.6525920791416269</cx:pt>
          <cx:pt idx="8939">5.1113889278842422</cx:pt>
          <cx:pt idx="8940">6.143681837555115</cx:pt>
          <cx:pt idx="8941">7.4053731715972866</cx:pt>
          <cx:pt idx="8942">4.881990503512931</cx:pt>
          <cx:pt idx="8943">2.358607835428578</cx:pt>
          <cx:pt idx="8944">6.1436818375551185</cx:pt>
          <cx:pt idx="8945">6.143681837555115</cx:pt>
          <cx:pt idx="8946">5.4554865644411992</cx:pt>
          <cx:pt idx="8947">5.5701857766268477</cx:pt>
          <cx:pt idx="8948">5.1113889278842422</cx:pt>
          <cx:pt idx="8949">7.8641700203399019</cx:pt>
          <cx:pt idx="8950">5.5701857766268477</cx:pt>
          <cx:pt idx="8951">4.5378928669559748</cx:pt>
          <cx:pt idx="8952">5.4554865644411992</cx:pt>
          <cx:pt idx="8953">4.3084944425846707</cx:pt>
          <cx:pt idx="8954">6.1436818375551114</cx:pt>
          <cx:pt idx="8955">6.2583810497407741</cx:pt>
          <cx:pt idx="8956">4.8819905035129381</cx:pt>
          <cx:pt idx="8957">5.9142834131838038</cx:pt>
          <cx:pt idx="8958">4.4231936547703121</cx:pt>
          <cx:pt idx="8959">5.9142834131838073</cx:pt>
          <cx:pt idx="8960">8.2082676568968544</cx:pt>
          <cx:pt idx="8961">4.6525920791416198</cx:pt>
          <cx:pt idx="8962">3.5055999572851038</cx:pt>
          <cx:pt idx="8963">4.9966897156985866</cx:pt>
          <cx:pt idx="8964">5.5701857766268512</cx:pt>
          <cx:pt idx="8965">5.7995842009981518</cx:pt>
          <cx:pt idx="8966">4.0790960182133658</cx:pt>
          <cx:pt idx="8967">7.2906739594116452</cx:pt>
          <cx:pt idx="8968">4.6525920791416269</cx:pt>
          <cx:pt idx="8969">4.1937952303990187</cx:pt>
          <cx:pt idx="8970">6.6024786862977196</cx:pt>
          <cx:pt idx="8971">6.6024786862977196</cx:pt>
          <cx:pt idx="8972">9.0111621421964259</cx:pt>
          <cx:pt idx="8973">4.1937952303990116</cx:pt>
          <cx:pt idx="8974">5.3407873522555436</cx:pt>
          <cx:pt idx="8975">7.2906739594116381</cx:pt>
          <cx:pt idx="8976">6.8318771106690237</cx:pt>
          <cx:pt idx="8977">7.7494708081542498</cx:pt>
          <cx:pt idx="8978">5.9142834131838073</cx:pt>
          <cx:pt idx="8979">6.6024786862977196</cx:pt>
          <cx:pt idx="8980">6.2583810497407635</cx:pt>
          <cx:pt idx="8981">5.4554865644411956</cx:pt>
          <cx:pt idx="8982">3.6202991694707505</cx:pt>
          <cx:pt idx="8983">6.373080261926412</cx:pt>
          <cx:pt idx="8984">4.9966897156985866</cx:pt>
          <cx:pt idx="8985">6.3730802619264155</cx:pt>
          <cx:pt idx="8986">6.3730802619264155</cx:pt>
          <cx:pt idx="8987">4.193795230399024</cx:pt>
          <cx:pt idx="8988">5.2260881400698951</cx:pt>
          <cx:pt idx="8989">5.5701857766268548</cx:pt>
          <cx:pt idx="8990">5.6848849888125033</cx:pt>
          <cx:pt idx="8991">6.6024786862977196</cx:pt>
          <cx:pt idx="8992">8.093568444711206</cx:pt>
          <cx:pt idx="8993">5.5701857766268477</cx:pt>
          <cx:pt idx="8994">6.7171778984833823</cx:pt>
          <cx:pt idx="8995">3.620299169470754</cx:pt>
          <cx:pt idx="8996">7.5200723837829422</cx:pt>
          <cx:pt idx="8997">8.0935684447112024</cx:pt>
          <cx:pt idx="8998">4.1937952303990187</cx:pt>
          <cx:pt idx="8999">6.9465763228546757</cx:pt>
          <cx:pt idx="9000">1.5017608125804274</cx:pt>
          <cx:pt idx="9001">3.0726643977723089</cx:pt>
          <cx:pt idx="9002">2.1890311311018742</cx:pt>
          <cx:pt idx="9003">3.4653902940702785</cx:pt>
          <cx:pt idx="9004">0.81449049405896845</cx:pt>
          <cx:pt idx="9005">1.4035793385059248</cx:pt>
          <cx:pt idx="9006">0.12722017553751055</cx:pt>
          <cx:pt idx="9007">1.3053978644314417</cx:pt>
          <cx:pt idx="9008">1.1090349162824498</cx:pt>
          <cx:pt idx="9009">1.599942286654914</cx:pt>
          <cx:pt idx="9010">1.5017608125804167</cx:pt>
          <cx:pt idx="9011">-0.46186866890944123</cx:pt>
          <cx:pt idx="9012">2.6799385014743304</cx:pt>
          <cx:pt idx="9013">1.1090349162824462</cx:pt>
          <cx:pt idx="9014">1.2072163903569426</cx:pt>
          <cx:pt idx="9015">4.7417494570386882</cx:pt>
          <cx:pt idx="9016">2.2872126051763626</cx:pt>
          <cx:pt idx="9017">2.3853940792508581</cx:pt>
          <cx:pt idx="9018">1.8944867088783899</cx:pt>
          <cx:pt idx="9019">3.6617532422192731</cx:pt>
          <cx:pt idx="9020">2.4835755533253465</cx:pt>
          <cx:pt idx="9021">2.5817570273998367</cx:pt>
          <cx:pt idx="9022">1.7963052348039015</cx:pt>
          <cx:pt idx="9023">1.7963052348038979</cx:pt>
          <cx:pt idx="9024">1.2072163903569444</cx:pt>
          <cx:pt idx="9025">1.1090349162824498</cx:pt>
          <cx:pt idx="9026">2.2872126051763608</cx:pt>
          <cx:pt idx="9027">1.2072163903569426</cx:pt>
          <cx:pt idx="9028">2.6799385014743393</cx:pt>
          <cx:pt idx="9029">0.91267196813346751</cx:pt>
          <cx:pt idx="9030">2.7781199755488277</cx:pt>
          <cx:pt idx="9031">2.5817570273998474</cx:pt>
          <cx:pt idx="9032">1.403579338505923</cx:pt>
          <cx:pt idx="9033">-1.1491389874308866</cx:pt>
          <cx:pt idx="9034">2.3853940792508599</cx:pt>
          <cx:pt idx="9035">-0.069142772611468034</cx:pt>
          <cx:pt idx="9036">3.8581161903682464</cx:pt>
          <cx:pt idx="9037">1.5999422866549193</cx:pt>
          <cx:pt idx="9038">1.109034916282448</cx:pt>
          <cx:pt idx="9039">-0.46186866890943767</cx:pt>
          <cx:pt idx="9040">0.51994607183548724</cx:pt>
          <cx:pt idx="9041">2.9744829236978081</cx:pt>
          <cx:pt idx="9042">0.42176459776099706</cx:pt>
          <cx:pt idx="9043">1.1090349162824444</cx:pt>
          <cx:pt idx="9044">-0.26550572076046086</cx:pt>
          <cx:pt idx="9045">2.1890311311018653</cx:pt>
          <cx:pt idx="9046">4.545386508889699</cx:pt>
          <cx:pt idx="9047">2.974482923697817</cx:pt>
          <cx:pt idx="9048">1.3053978644314363</cx:pt>
          <cx:pt idx="9049">1.403579338505923</cx:pt>
          <cx:pt idx="9050">0.71630901998447472</cx:pt>
          <cx:pt idx="9051">1.501760812580422</cx:pt>
          <cx:pt idx="9052">2.1890311311018724</cx:pt>
          <cx:pt idx="9053">0.22540164961200251</cx:pt>
          <cx:pt idx="9054">2.3853940792508528</cx:pt>
          <cx:pt idx="9055">0.71630901998447472</cx:pt>
          <cx:pt idx="9056">1.4035793385059265</cx:pt>
          <cx:pt idx="9057">3.0726643977723089</cx:pt>
          <cx:pt idx="9058">-0.069142772611476916</cx:pt>
          <cx:pt idx="9059">1.6981237607294077</cx:pt>
          <cx:pt idx="9060">3.4653902940702803</cx:pt>
          <cx:pt idx="9061">4.447205034815207</cx:pt>
          <cx:pt idx="9062">4.1526606125917294</cx:pt>
          <cx:pt idx="9063">1.5999422866549176</cx:pt>
          <cx:pt idx="9064">-0.26550572076045198</cx:pt>
          <cx:pt idx="9065">2.5817570273998474</cx:pt>
          <cx:pt idx="9066">1.5999422866549122</cx:pt>
          <cx:pt idx="9067">2.1890311311018724</cx:pt>
          <cx:pt idx="9068">3.2690273459212875</cx:pt>
          <cx:pt idx="9069">0.6181275459099792</cx:pt>
          <cx:pt idx="9070">2.1890311311018742</cx:pt>
          <cx:pt idx="9071">1.8944867088783952</cx:pt>
          <cx:pt idx="9072">2.8763014496233197</cx:pt>
          <cx:pt idx="9073">2.581757027399842</cx:pt>
          <cx:pt idx="9074">2.5817570273998385</cx:pt>
          <cx:pt idx="9075">0.42176459776099529</cx:pt>
          <cx:pt idx="9076">1.5017608125804185</cx:pt>
          <cx:pt idx="9077">-0.56005014298392608</cx:pt>
          <cx:pt idx="9078">2.876301449623325</cx:pt>
          <cx:pt idx="9079">3.5635717681447776</cx:pt>
          <cx:pt idx="9080">2.0908496570273822</cx:pt>
          <cx:pt idx="9081">1.7963052348038979</cx:pt>
          <cx:pt idx="9082">1.109034916282448</cx:pt>
          <cx:pt idx="9083">0.323583123686498</cx:pt>
          <cx:pt idx="9084">2.974482923697817</cx:pt>
          <cx:pt idx="9085">2.2872126051763662</cx:pt>
          <cx:pt idx="9086">1.8944867088783917</cx:pt>
          <cx:pt idx="9087">1.6981237607294042</cx:pt>
          <cx:pt idx="9088">4.5453865088897043</cx:pt>
          <cx:pt idx="9089">1.501760812580422</cx:pt>
          <cx:pt idx="9090">0.71630901998447472</cx:pt>
          <cx:pt idx="9091">2.0908496570273698</cx:pt>
          <cx:pt idx="9092">1.5017608125804149</cx:pt>
          <cx:pt idx="9093">2.8763014496233215</cx:pt>
          <cx:pt idx="9094">2.7781199755488313</cx:pt>
          <cx:pt idx="9095">0.029038701463027478</cx:pt>
          <cx:pt idx="9096">0.51994607183548902</cx:pt>
          <cx:pt idx="9097">2.2872126051763644</cx:pt>
          <cx:pt idx="9098">3.1708458718468044</cx:pt>
          <cx:pt idx="9099">3.0726643977723054</cx:pt>
          <cx:pt idx="9100">0.029038701463023925</cx:pt>
          <cx:pt idx="9101">2.2872126051763662</cx:pt>
          <cx:pt idx="9102">3.1708458718468044</cx:pt>
          <cx:pt idx="9103">1.0108534422079525</cx:pt>
          <cx:pt idx="9104">2.5817570273998474</cx:pt>
          <cx:pt idx="9105">2.9744829236978134</cx:pt>
          <cx:pt idx="9106">-0.56005014298393496</cx:pt>
          <cx:pt idx="9107">1.9926681829528889</cx:pt>
          <cx:pt idx="9108">-0.46186866890943767</cx:pt>
          <cx:pt idx="9109">1.9926681829528818</cx:pt>
          <cx:pt idx="9110">1.9926681829528801</cx:pt>
          <cx:pt idx="9111">0.22540164961200251</cx:pt>
          <cx:pt idx="9112">2.0908496570273769</cx:pt>
          <cx:pt idx="9113">1.305397864431431</cx:pt>
          <cx:pt idx="9114">2.3853940792508599</cx:pt>
          <cx:pt idx="9115">1.5017608125804149</cx:pt>
          <cx:pt idx="9116">5.2326568274111498</cx:pt>
          <cx:pt idx="9117">2.0908496570273822</cx:pt>
          <cx:pt idx="9118">2.4835755533253483</cx:pt>
          <cx:pt idx="9119">2.1890311311018653</cx:pt>
          <cx:pt idx="9120">3.5635717681447812</cx:pt>
          <cx:pt idx="9121">0.2254016496120114</cx:pt>
          <cx:pt idx="9122">2.2872126051763679</cx:pt>
          <cx:pt idx="9123">2.9744829236978134</cx:pt>
          <cx:pt idx="9124">2.7781199755488259</cx:pt>
          <cx:pt idx="9125">3.8581161903682553</cx:pt>
          <cx:pt idx="9126">1.3053978644314346</cx:pt>
          <cx:pt idx="9127">3.8581161903682446</cx:pt>
          <cx:pt idx="9128">0.61812754590998453</cx:pt>
          <cx:pt idx="9129">1.0108534422079614</cx:pt>
          <cx:pt idx="9130">1.5017608125804238</cx:pt>
          <cx:pt idx="9131">1.7963052348039033</cx:pt>
          <cx:pt idx="9132">1.6981237607294006</cx:pt>
          <cx:pt idx="9133">1.501760812580422</cx:pt>
          <cx:pt idx="9134">0.61812754590998809</cx:pt>
          <cx:pt idx="9135">1.0108534422079525</cx:pt>
          <cx:pt idx="9136">0.51994607183548369</cx:pt>
          <cx:pt idx="9137">2.3853940792508528</cx:pt>
          <cx:pt idx="9138">2.9744829236978081</cx:pt>
          <cx:pt idx="9139">2.8763014496233215</cx:pt>
          <cx:pt idx="9140">2.3853940792508528</cx:pt>
          <cx:pt idx="9141">2.1890311311018742</cx:pt>
          <cx:pt idx="9142">3.0726643977723054</cx:pt>
          <cx:pt idx="9143">1.8944867088783881</cx:pt>
          <cx:pt idx="9144">1.4035793385059248</cx:pt>
          <cx:pt idx="9145">1.5999422866549087</cx:pt>
          <cx:pt idx="9146">0.51994607183548724</cx:pt>
          <cx:pt idx="9147">0.12722017553751411</cx:pt>
          <cx:pt idx="9148">2.8763014496233144</cx:pt>
          <cx:pt idx="9149">0.51994607183548547</cx:pt>
          <cx:pt idx="9150">3.9562976644427383</cx:pt>
          <cx:pt idx="9151">1.3053978644314346</cx:pt>
          <cx:pt idx="9152">2.1890311311018795</cx:pt>
          <cx:pt idx="9153">2.876301449623325</cx:pt>
          <cx:pt idx="9154">1.3053978644314363</cx:pt>
          <cx:pt idx="9155">3.5635717681447705</cx:pt>
          <cx:pt idx="9156">3.6617532422192625</cx:pt>
          <cx:pt idx="9157">2.6799385014743358</cx:pt>
          <cx:pt idx="9158">2.4835755533253447</cx:pt>
          <cx:pt idx="9159">2.7781199755488224</cx:pt>
          <cx:pt idx="9160">2.2872126051763608</cx:pt>
          <cx:pt idx="9161">3.0726643977723036</cx:pt>
          <cx:pt idx="9162">1.7963052348038997</cx:pt>
          <cx:pt idx="9163">2.9744829236978099</cx:pt>
          <cx:pt idx="9164">1.4035793385059265</cx:pt>
          <cx:pt idx="9165">4.7417494570386864</cx:pt>
          <cx:pt idx="9166">1.5999422866549105</cx:pt>
          <cx:pt idx="9167">1.7963052348039068</cx:pt>
          <cx:pt idx="9168">3.6617532422192642</cx:pt>
          <cx:pt idx="9169">0.51994607183548902</cx:pt>
          <cx:pt idx="9170">3.465390294070275</cx:pt>
          <cx:pt idx="9171">0.51994607183549435</cx:pt>
          <cx:pt idx="9172">4.2508420866662213</cx:pt>
          <cx:pt idx="9173">3.170845871846792</cx:pt>
          <cx:pt idx="9174">0.61812754590998098</cx:pt>
          <cx:pt idx="9175">3.1708458718468009</cx:pt>
          <cx:pt idx="9176">0.32358312368650155</cx:pt>
          <cx:pt idx="9177">2.1890311311018653</cx:pt>
          <cx:pt idx="9178">-0.06914277261146981</cx:pt>
          <cx:pt idx="9179">1.4035793385059301</cx:pt>
          <cx:pt idx="9180">3.367208819995783</cx:pt>
          <cx:pt idx="9181">0.71630901998447472</cx:pt>
          <cx:pt idx="9182">1.5017608125804185</cx:pt>
          <cx:pt idx="9183">0.91267196813346574</cx:pt>
          <cx:pt idx="9184">4.1526606125917276</cx:pt>
          <cx:pt idx="9185">0.12722017553751233</cx:pt>
          <cx:pt idx="9186">4.7417494570386847</cx:pt>
          <cx:pt idx="9187">2.1890311311018706</cx:pt>
          <cx:pt idx="9188">0.12722017553751588</cx:pt>
          <cx:pt idx="9189">1.5017608125804185</cx:pt>
          <cx:pt idx="9190">2.7781199755488295</cx:pt>
          <cx:pt idx="9191">1.9926681829528854</cx:pt>
          <cx:pt idx="9192">2.0908496570273716</cx:pt>
          <cx:pt idx="9193">1.8944867088783917</cx:pt>
          <cx:pt idx="9194">1.5017608125804238</cx:pt>
          <cx:pt idx="9195">1.8944867088783863</cx:pt>
          <cx:pt idx="9196">3.2690273459212946</cx:pt>
          <cx:pt idx="9197">2.6799385014743411</cx:pt>
          <cx:pt idx="9198">2.7781199755488331</cx:pt>
          <cx:pt idx="9199">-0.06914277261146981</cx:pt>
          <cx:pt idx="9200">2.7781199755488331</cx:pt>
          <cx:pt idx="9201">1.8944867088783952</cx:pt>
          <cx:pt idx="9202">5.0362938792621694</cx:pt>
          <cx:pt idx="9203">0.22540164961200962</cx:pt>
          <cx:pt idx="9204">2.974482923697817</cx:pt>
          <cx:pt idx="9205">2.7781199755488206</cx:pt>
          <cx:pt idx="9206">1.6981237607294131</cx:pt>
          <cx:pt idx="9207">1.5017608125804238</cx:pt>
          <cx:pt idx="9208">1.1090349162824498</cx:pt>
          <cx:pt idx="9209">0.81449049405896667</cx:pt>
          <cx:pt idx="9210">3.4653902940702785</cx:pt>
          <cx:pt idx="9211">2.5817570273998474</cx:pt>
          <cx:pt idx="9212">1.8944867088783881</cx:pt>
          <cx:pt idx="9213">1.4035793385059319</cx:pt>
          <cx:pt idx="9214">-0.069142772611473363</cx:pt>
          <cx:pt idx="9215">1.599942286654914</cx:pt>
          <cx:pt idx="9216">3.0726643977723107</cx:pt>
          <cx:pt idx="9217">0.42176459776099351</cx:pt>
          <cx:pt idx="9218">2.9744829236978152</cx:pt>
          <cx:pt idx="9219">1.501760812580422</cx:pt>
          <cx:pt idx="9220">0.42176459776099706</cx:pt>
          <cx:pt idx="9221">0.81449049405896135</cx:pt>
          <cx:pt idx="9222">1.7963052348038997</cx:pt>
          <cx:pt idx="9223">2.0908496570273787</cx:pt>
          <cx:pt idx="9224">1.2072163903569355</cx:pt>
          <cx:pt idx="9225">2.581757027399842</cx:pt>
          <cx:pt idx="9226">2.9744829236978081</cx:pt>
          <cx:pt idx="9227">1.4035793385059301</cx:pt>
          <cx:pt idx="9228">2.3853940792508546</cx:pt>
          <cx:pt idx="9229">1.109034916282448</cx:pt>
          <cx:pt idx="9230">4.545386508889699</cx:pt>
          <cx:pt idx="9231">2.0908496570273805</cx:pt>
          <cx:pt idx="9232">-0.75641309113292599</cx:pt>
          <cx:pt idx="9233">-0.3636871948349546</cx:pt>
          <cx:pt idx="9234">2.6799385014743411</cx:pt>
          <cx:pt idx="9235">2.0908496570273858</cx:pt>
          <cx:pt idx="9236">1.7963052348039068</cx:pt>
          <cx:pt idx="9237">3.8581161903682553</cx:pt>
          <cx:pt idx="9238">2.5817570273998474</cx:pt>
          <cx:pt idx="9239">1.7963052348038926</cx:pt>
          <cx:pt idx="9240">2.7781199755488242</cx:pt>
          <cx:pt idx="9241">2.0908496570273716</cx:pt>
          <cx:pt idx="9242">-1.2473204615053786</cx:pt>
          <cx:pt idx="9243">0.51994607183549257</cx:pt>
          <cx:pt idx="9244">1.9926681829528889</cx:pt>
          <cx:pt idx="9245">1.010853442207956</cx:pt>
          <cx:pt idx="9246">2.0908496570273805</cx:pt>
          <cx:pt idx="9247">2.2872126051763644</cx:pt>
          <cx:pt idx="9248">0.32358312368649977</cx:pt>
          <cx:pt idx="9249">4.4472050348152177</cx:pt>
          <cx:pt idx="9250">2.1890311311018795</cx:pt>
          <cx:pt idx="9251">1.5017608125804149</cx:pt>
          <cx:pt idx="9252">2.3853940792508599</cx:pt>
          <cx:pt idx="9253">2.7781199755488331</cx:pt>
          <cx:pt idx="9254">0.61812754590998453</cx:pt>
          <cx:pt idx="9255">0.91267196813346041</cx:pt>
          <cx:pt idx="9256">2.4835755533253465</cx:pt>
          <cx:pt idx="9257">1.010853442207956</cx:pt>
          <cx:pt idx="9258">2.2872126051763715</cx:pt>
          <cx:pt idx="9259">2.5817570273998385</cx:pt>
          <cx:pt idx="9260">2.3853940792508581</cx:pt>
          <cx:pt idx="9261">1.7963052348038979</cx:pt>
          <cx:pt idx="9262">2.1890311311018795</cx:pt>
          <cx:pt idx="9263">4.4472050348152017</cx:pt>
          <cx:pt idx="9264">2.4835755533253412</cx:pt>
          <cx:pt idx="9265">1.2072163903569444</cx:pt>
          <cx:pt idx="9266">1.305397864431431</cx:pt>
          <cx:pt idx="9267">-0.65823161705842692</cx:pt>
          <cx:pt idx="9268">2.287212605176359</cx:pt>
          <cx:pt idx="9269">3.0726643977723</cx:pt>
          <cx:pt idx="9270">1.4035793385059248</cx:pt>
          <cx:pt idx="9271">0.71630901998447472</cx:pt>
          <cx:pt idx="9272">2.8763014496233232</cx:pt>
          <cx:pt idx="9273">1.5017608125804238</cx:pt>
          <cx:pt idx="9274">1.4035793385059301</cx:pt>
          <cx:pt idx="9275">2.3853940792508599</cx:pt>
          <cx:pt idx="9276">0.22540164961200962</cx:pt>
          <cx:pt idx="9277">1.9926681829528854</cx:pt>
          <cx:pt idx="9278">0.71630901998446939</cx:pt>
          <cx:pt idx="9279">0.32358312368650333</cx:pt>
          <cx:pt idx="9280">1.8944867088783952</cx:pt>
          <cx:pt idx="9281">3.4653902940702839</cx:pt>
          <cx:pt idx="9282">1.7963052348038997</cx:pt>
          <cx:pt idx="9283">0.12722017553751588</cx:pt>
          <cx:pt idx="9284">4.0544791385172374</cx:pt>
          <cx:pt idx="9285">2.5817570273998385</cx:pt>
          <cx:pt idx="9286">1.5999422866549122</cx:pt>
          <cx:pt idx="9287">-0.65823161705843403</cx:pt>
          <cx:pt idx="9288">1.010853442207956</cx:pt>
          <cx:pt idx="9289">3.0726643977723</cx:pt>
          <cx:pt idx="9290">1.1090349162824498</cx:pt>
          <cx:pt idx="9291">3.5635717681447652</cx:pt>
          <cx:pt idx="9292">2.6799385014743411</cx:pt>
          <cx:pt idx="9293">3.6617532422192642</cx:pt>
          <cx:pt idx="9294">-0.26550572076045376</cx:pt>
          <cx:pt idx="9295">0.71630901998447294</cx:pt>
          <cx:pt idx="9296">1.1090349162824498</cx:pt>
          <cx:pt idx="9297">1.6981237607294113</cx:pt>
          <cx:pt idx="9298">1.9926681829528801</cx:pt>
          <cx:pt idx="9299">4.447205034815207</cx:pt>
          <cx:pt idx="9300">1.3053978644314363</cx:pt>
          <cx:pt idx="9301">2.4835755533253572</cx:pt>
          <cx:pt idx="9302">2.1890311311018653</cx:pt>
          <cx:pt idx="9303">1.109034916282448</cx:pt>
          <cx:pt idx="9304">2.0908496570273787</cx:pt>
          <cx:pt idx="9305">2.679938501474334</cx:pt>
          <cx:pt idx="9306">2.4835755533253483</cx:pt>
          <cx:pt idx="9307">3.5635717681447705</cx:pt>
          <cx:pt idx="9308">0.12722017553751588</cx:pt>
          <cx:pt idx="9309">-0.2655057207604502</cx:pt>
          <cx:pt idx="9310">0.42176459776099706</cx:pt>
          <cx:pt idx="9311">0.42176459776099884</cx:pt>
          <cx:pt idx="9312">0.51994607183549257</cx:pt>
          <cx:pt idx="9313">0.12722017553751766</cx:pt>
          <cx:pt idx="9314">1.3053978644314292</cx:pt>
          <cx:pt idx="9315">1.7963052348038979</cx:pt>
          <cx:pt idx="9316">1.7963052348038979</cx:pt>
          <cx:pt idx="9317">2.8763014496233197</cx:pt>
          <cx:pt idx="9318">3.9562976644427472</cx:pt>
          <cx:pt idx="9319">-0.069142772611464481</cx:pt>
          <cx:pt idx="9320">0.91267196813345508</cx:pt>
          <cx:pt idx="9321">-0.56005014298392963</cx:pt>
          <cx:pt idx="9322">1.698123760729406</cx:pt>
          <cx:pt idx="9323">3.661753242219266</cx:pt>
          <cx:pt idx="9324">1.4035793385059301</cx:pt>
          <cx:pt idx="9325">3.0726643977723089</cx:pt>
          <cx:pt idx="9326">2.0908496570273751</cx:pt>
          <cx:pt idx="9327">2.6799385014743269</cx:pt>
          <cx:pt idx="9328">2.7781199755488206</cx:pt>
          <cx:pt idx="9329">1.1090349162824533</cx:pt>
          <cx:pt idx="9330">0.12722017553751055</cx:pt>
          <cx:pt idx="9331">1.0108534422079614</cx:pt>
          <cx:pt idx="9332">0.323583123686498</cx:pt>
          <cx:pt idx="9333">1.5017608125804274</cx:pt>
          <cx:pt idx="9334">0.51994607183549435</cx:pt>
          <cx:pt idx="9335">1.2072163903569355</cx:pt>
          <cx:pt idx="9336">5.429019775560139</cx:pt>
          <cx:pt idx="9337">4.839930931113182</cx:pt>
          <cx:pt idx="9338">3.5635717681447723</cx:pt>
          <cx:pt idx="9339">2.1890311311018795</cx:pt>
          <cx:pt idx="9340">3.0726643977723054</cx:pt>
          <cx:pt idx="9341">0.51994607183548547</cx:pt>
          <cx:pt idx="9342">2.0908496570273734</cx:pt>
          <cx:pt idx="9343">0.029038701463016819</cx:pt>
          <cx:pt idx="9344">2.3853940792508546</cx:pt>
          <cx:pt idx="9345">3.1708458718467973</cx:pt>
          <cx:pt idx="9346">0.91267196813345508</cx:pt>
          <cx:pt idx="9347">0.12722017553752121</cx:pt>
          <cx:pt idx="9348">2.5817570273998403</cx:pt>
          <cx:pt idx="9349">3.1708458718468009</cx:pt>
          <cx:pt idx="9350">1.9926681829528854</cx:pt>
          <cx:pt idx="9351">2.6799385014743304</cx:pt>
          <cx:pt idx="9352">2.0908496570273858</cx:pt>
          <cx:pt idx="9353">4.4472050348152088</cx:pt>
          <cx:pt idx="9354">0.91267196813346041</cx:pt>
          <cx:pt idx="9355">2.5817570273998403</cx:pt>
          <cx:pt idx="9356">1.5999422866549087</cx:pt>
          <cx:pt idx="9357">1.0108534422079543</cx:pt>
          <cx:pt idx="9358">3.0726643977723054</cx:pt>
          <cx:pt idx="9359">1.7963052348038979</cx:pt>
          <cx:pt idx="9360">2.0908496570273805</cx:pt>
          <cx:pt idx="9361">0.22540164961201495</cx:pt>
          <cx:pt idx="9362">2.1890311311018653</cx:pt>
          <cx:pt idx="9363">4.3490235607407151</cx:pt>
          <cx:pt idx="9364">0.91267196813346219</cx:pt>
          <cx:pt idx="9365">-0.2655057207604502</cx:pt>
          <cx:pt idx="9366">3.5635717681447687</cx:pt>
          <cx:pt idx="9367">0.71630901998447294</cx:pt>
          <cx:pt idx="9368">1.3053978644314292</cx:pt>
          <cx:pt idx="9369">1.4035793385059248</cx:pt>
          <cx:pt idx="9370">-0.75641309113291888</cx:pt>
          <cx:pt idx="9371">1.6981237607294095</cx:pt>
          <cx:pt idx="9372">2.2872126051763679</cx:pt>
          <cx:pt idx="9373">1.7963052348039015</cx:pt>
          <cx:pt idx="9374">1.4035793385059265</cx:pt>
          <cx:pt idx="9375">1.305397864431431</cx:pt>
          <cx:pt idx="9376">2.5817570273998403</cx:pt>
          <cx:pt idx="9377">0.42176459776100061</cx:pt>
          <cx:pt idx="9378">3.661753242219266</cx:pt>
          <cx:pt idx="9379">1.4035793385059301</cx:pt>
          <cx:pt idx="9380">0.81449049405897023</cx:pt>
          <cx:pt idx="9381">2.1890311311018742</cx:pt>
          <cx:pt idx="9382">0.91267196813346041</cx:pt>
          <cx:pt idx="9383">2.2872126051763626</cx:pt>
          <cx:pt idx="9384">1.4035793385059212</cx:pt>
          <cx:pt idx="9385">0.81449049405896667</cx:pt>
          <cx:pt idx="9386">1.6981237607294131</cx:pt>
          <cx:pt idx="9387">0.71630901998447649</cx:pt>
          <cx:pt idx="9388">1.7963052348038979</cx:pt>
          <cx:pt idx="9389">2.7781199755488277</cx:pt>
          <cx:pt idx="9390">3.5635717681447705</cx:pt>
          <cx:pt idx="9391">1.2072163903569426</cx:pt>
          <cx:pt idx="9392">1.2072163903569408</cx:pt>
          <cx:pt idx="9393">1.7963052348038961</cx:pt>
          <cx:pt idx="9394">1.010853442207956</cx:pt>
          <cx:pt idx="9395">0.32358312368650155</cx:pt>
          <cx:pt idx="9396">1.5017608125804256</cx:pt>
          <cx:pt idx="9397">3.6617532422192642</cx:pt>
          <cx:pt idx="9398">4.7417494570386864</cx:pt>
          <cx:pt idx="9399">0.51994607183548724</cx:pt>
          <cx:pt idx="9400">1.5999422866549193</cx:pt>
          <cx:pt idx="9401">1.6981237607294077</cx:pt>
          <cx:pt idx="9402">0.91267196813346219</cx:pt>
          <cx:pt idx="9403">0.814490494058972</cx:pt>
          <cx:pt idx="9404">4.0544791385172356</cx:pt>
          <cx:pt idx="9405">1.5017608125804238</cx:pt>
          <cx:pt idx="9406">4.3490235607407151</cx:pt>
          <cx:pt idx="9407">1.5999422866549087</cx:pt>
          <cx:pt idx="9408">2.9744829236978152</cx:pt>
          <cx:pt idx="9409">4.5453865088897025</cx:pt>
          <cx:pt idx="9410">0.91267196813346396</cx:pt>
          <cx:pt idx="9411">2.4835755533253465</cx:pt>
          <cx:pt idx="9412">2.0908496570273769</cx:pt>
          <cx:pt idx="9413">5.0362938792621676</cx:pt>
          <cx:pt idx="9414">2.8763014496233144</cx:pt>
          <cx:pt idx="9415">1.3053978644314346</cx:pt>
          <cx:pt idx="9416">0.42176459776099351</cx:pt>
          <cx:pt idx="9417">1.010853442207956</cx:pt>
          <cx:pt idx="9418">1.3053978644314346</cx:pt>
          <cx:pt idx="9419">3.367208819995783</cx:pt>
          <cx:pt idx="9420">2.679938501474334</cx:pt>
          <cx:pt idx="9421">3.2690273459212893</cx:pt>
          <cx:pt idx="9422">0.91267196813346751</cx:pt>
          <cx:pt idx="9423">1.1090349162824444</cx:pt>
          <cx:pt idx="9424">0.2254016496120114</cx:pt>
          <cx:pt idx="9425">-0.16732424668596887</cx:pt>
          <cx:pt idx="9426">0.91267196813345863</cx:pt>
          <cx:pt idx="9427">1.5999422866549193</cx:pt>
          <cx:pt idx="9428">2.5817570273998349</cx:pt>
          <cx:pt idx="9429">1.501760812580422</cx:pt>
          <cx:pt idx="9430">-0.85459456520741972</cx:pt>
          <cx:pt idx="9431">-0.95277603928191346</cx:pt>
          <cx:pt idx="9432">4.1526606125917258</cx:pt>
          <cx:pt idx="9433">1.3053978644314328</cx:pt>
          <cx:pt idx="9434">2.8763014496233215</cx:pt>
          <cx:pt idx="9435">0.3235831236865051</cx:pt>
          <cx:pt idx="9436">3.0726643977723107</cx:pt>
          <cx:pt idx="9437">0.51994607183549257</cx:pt>
          <cx:pt idx="9438">1.7963052348038979</cx:pt>
          <cx:pt idx="9439">1.9926681829528854</cx:pt>
          <cx:pt idx="9440">0.81449049405897023</cx:pt>
          <cx:pt idx="9441">1.8944867088783917</cx:pt>
          <cx:pt idx="9442">1.2072163903569408</cx:pt>
          <cx:pt idx="9443">1.9926681829528818</cx:pt>
          <cx:pt idx="9444">0.91267196813346041</cx:pt>
          <cx:pt idx="9445">1.5999422866549158</cx:pt>
          <cx:pt idx="9446">0.42176459776099351</cx:pt>
          <cx:pt idx="9447">1.2072163903569408</cx:pt>
          <cx:pt idx="9448">3.6617532422192607</cx:pt>
          <cx:pt idx="9449">2.4835755533253536</cx:pt>
          <cx:pt idx="9450">1.3053978644314346</cx:pt>
          <cx:pt idx="9451">2.0908496570273805</cx:pt>
          <cx:pt idx="9452">1.8944867088783917</cx:pt>
          <cx:pt idx="9453">-0.46186866890943767</cx:pt>
          <cx:pt idx="9454">2.4835755533253483</cx:pt>
          <cx:pt idx="9455">1.1090349162824498</cx:pt>
          <cx:pt idx="9456">3.9562976644427508</cx:pt>
          <cx:pt idx="9457">1.3053978644314346</cx:pt>
          <cx:pt idx="9458">4.7417494570386882</cx:pt>
          <cx:pt idx="9459">2.0908496570273805</cx:pt>
          <cx:pt idx="9460">1.0108534422079525</cx:pt>
          <cx:pt idx="9461">1.6981237607294042</cx:pt>
          <cx:pt idx="9462">3.1708458718467973</cx:pt>
          <cx:pt idx="9463">3.3672088199957848</cx:pt>
          <cx:pt idx="9464">3.0726643977723054</cx:pt>
          <cx:pt idx="9465">2.0908496570273734</cx:pt>
          <cx:pt idx="9466">1.894486708878397</cx:pt>
          <cx:pt idx="9467">2.5817570273998474</cx:pt>
          <cx:pt idx="9468">2.2872126051763715</cx:pt>
          <cx:pt idx="9469">3.3672088199957901</cx:pt>
          <cx:pt idx="9470">2.5817570273998474</cx:pt>
          <cx:pt idx="9471">3.7599347162937597</cx:pt>
          <cx:pt idx="9472">1.0108534422079507</cx:pt>
          <cx:pt idx="9473">4.5453865088897007</cx:pt>
          <cx:pt idx="9474">-0.56005014298393319</cx:pt>
          <cx:pt idx="9475">0.81449049405896845</cx:pt>
          <cx:pt idx="9476">1.7963052348039015</cx:pt>
          <cx:pt idx="9477">0.91267196813346751</cx:pt>
          <cx:pt idx="9478">2.4835755533253465</cx:pt>
          <cx:pt idx="9479">1.5999422866549122</cx:pt>
          <cx:pt idx="9480">3.6617532422192625</cx:pt>
          <cx:pt idx="9481">-1.1491389874308866</cx:pt>
          <cx:pt idx="9482">1.9926681829528925</cx:pt>
          <cx:pt idx="9483">1.4035793385059301</cx:pt>
          <cx:pt idx="9484">-0.16732424668596355</cx:pt>
          <cx:pt idx="9485">2.876301449623325</cx:pt>
          <cx:pt idx="9486">-0.36368719483494394</cx:pt>
          <cx:pt idx="9487">4.1526606125917294</cx:pt>
          <cx:pt idx="9488">0.6181275459099792</cx:pt>
          <cx:pt idx="9489">1.4035793385059319</cx:pt>
          <cx:pt idx="9490">0.6181275459099792</cx:pt>
          <cx:pt idx="9491">0.32358312368650333</cx:pt>
          <cx:pt idx="9492">1.6981237607294077</cx:pt>
          <cx:pt idx="9493">1.9926681829528854</cx:pt>
          <cx:pt idx="9494">1.1090349162824498</cx:pt>
          <cx:pt idx="9495">1.010853442207956</cx:pt>
          <cx:pt idx="9496">0.029038701463025701</cx:pt>
          <cx:pt idx="9497">2.3853940792508546</cx:pt>
          <cx:pt idx="9498">2.2872126051763662</cx:pt>
          <cx:pt idx="9499">4.9381124051876739</cx:pt>
          <cx:pt idx="9500">3.3672088199957848</cx:pt>
          <cx:pt idx="9501">0.2254016496120114</cx:pt>
          <cx:pt idx="9502">2.0908496570273858</cx:pt>
          <cx:pt idx="9503">1.5999422866549176</cx:pt>
          <cx:pt idx="9504">2.0908496570273858</cx:pt>
          <cx:pt idx="9505">2.0908496570273858</cx:pt>
          <cx:pt idx="9506">4.5453865088897025</cx:pt>
          <cx:pt idx="9507">0.323583123686498</cx:pt>
          <cx:pt idx="9508">3.9562976644427383</cx:pt>
          <cx:pt idx="9509">-0.46186866890943767</cx:pt>
          <cx:pt idx="9510">2.7781199755488224</cx:pt>
          <cx:pt idx="9511">2.6799385014743393</cx:pt>
          <cx:pt idx="9512">1.5999422866549176</cx:pt>
          <cx:pt idx="9513">0.91267196813346041</cx:pt>
          <cx:pt idx="9514">0.32358312368650333</cx:pt>
          <cx:pt idx="9515">1.7963052348038944</cx:pt>
          <cx:pt idx="9516">2.2872126051763679</cx:pt>
          <cx:pt idx="9517">2.6799385014743304</cx:pt>
          <cx:pt idx="9518">3.8581161903682499</cx:pt>
          <cx:pt idx="9519">2.3853940792508563</cx:pt>
          <cx:pt idx="9520">1.7963052348038926</cx:pt>
          <cx:pt idx="9521">0.81449049405896667</cx:pt>
          <cx:pt idx="9522">0.51994607183549435</cx:pt>
          <cx:pt idx="9523">1.698123760729406</cx:pt>
          <cx:pt idx="9524">1.0108534422079543</cx:pt>
          <cx:pt idx="9525">0.71630901998447472</cx:pt>
          <cx:pt idx="9526">2.9744829236978187</cx:pt>
          <cx:pt idx="9527">0.61812754590998098</cx:pt>
          <cx:pt idx="9528">2.6799385014743358</cx:pt>
          <cx:pt idx="9529">3.8581161903682517</cx:pt>
          <cx:pt idx="9530">4.839930931113182</cx:pt>
          <cx:pt idx="9531">3.3672088199957901</cx:pt>
          <cx:pt idx="9532">0.32358312368650333</cx:pt>
          <cx:pt idx="9533">1.9926681829528872</cx:pt>
          <cx:pt idx="9534">-0.56005014298393851</cx:pt>
          <cx:pt idx="9535">2.1890311311018742</cx:pt>
          <cx:pt idx="9536">3.1708458718468027</cx:pt>
          <cx:pt idx="9537">0.71630901998448004</cx:pt>
          <cx:pt idx="9538">2.679938501474334</cx:pt>
          <cx:pt idx="9539">1.6981237607294113</cx:pt>
          <cx:pt idx="9540">5.7235641977836149</cx:pt>
          <cx:pt idx="9541">-0.56005014298392608</cx:pt>
          <cx:pt idx="9542">1.9926681829528854</cx:pt>
          <cx:pt idx="9543">1.1090349162824533</cx:pt>
          <cx:pt idx="9544">3.3672088199957866</cx:pt>
          <cx:pt idx="9545">1.5017608125804238</cx:pt>
          <cx:pt idx="9546">2.7781199755488206</cx:pt>
          <cx:pt idx="9547">0.029038701463020372</cx:pt>
          <cx:pt idx="9548">5.2326568274111551</cx:pt>
          <cx:pt idx="9549">2.9744829236978134</cx:pt>
          <cx:pt idx="9550">1.4035793385059248</cx:pt>
          <cx:pt idx="9551">1.6981237607294042</cx:pt>
          <cx:pt idx="9552">2.1890311311018671</cx:pt>
          <cx:pt idx="9553">2.1890311311018689</cx:pt>
          <cx:pt idx="9554">2.6799385014743429</cx:pt>
          <cx:pt idx="9555">2.6799385014743358</cx:pt>
          <cx:pt idx="9556">1.010853442207956</cx:pt>
          <cx:pt idx="9557">2.1890311311018653</cx:pt>
          <cx:pt idx="9558">3.1708458718468062</cx:pt>
          <cx:pt idx="9559">3.9562976644427454</cx:pt>
          <cx:pt idx="9560">2.6799385014743358</cx:pt>
          <cx:pt idx="9561">0.81449049405896312</cx:pt>
          <cx:pt idx="9562">2.1890311311018742</cx:pt>
          <cx:pt idx="9563">0.32358312368650333</cx:pt>
          <cx:pt idx="9564">1.5017608125804185</cx:pt>
          <cx:pt idx="9565">1.0108534422079596</cx:pt>
          <cx:pt idx="9566">1.5999422866549122</cx:pt>
          <cx:pt idx="9567">-0.75641309113292243</cx:pt>
          <cx:pt idx="9568">1.7963052348039015</cx:pt>
          <cx:pt idx="9569">3.0726643977723089</cx:pt>
          <cx:pt idx="9570">0.12722017553751766</cx:pt>
          <cx:pt idx="9571">2.7781199755488206</cx:pt>
          <cx:pt idx="9572">1.1090349162824462</cx:pt>
          <cx:pt idx="9573">1.4035793385059248</cx:pt>
          <cx:pt idx="9574">4.0544791385172338</cx:pt>
          <cx:pt idx="9575">4.15266061259174</cx:pt>
          <cx:pt idx="9576">2.2872126051763608</cx:pt>
          <cx:pt idx="9577">1.5017608125804185</cx:pt>
          <cx:pt idx="9578">0.42176459776098996</cx:pt>
          <cx:pt idx="9579">2.385394079250851</cx:pt>
          <cx:pt idx="9580">4.2508420866662213</cx:pt>
          <cx:pt idx="9581">1.5017608125804238</cx:pt>
          <cx:pt idx="9582">1.5999422866549105</cx:pt>
          <cx:pt idx="9583">0.71630901998447472</cx:pt>
          <cx:pt idx="9584">2.0908496570273751</cx:pt>
          <cx:pt idx="9585">0.91267196813346219</cx:pt>
          <cx:pt idx="9586">2.2872126051763679</cx:pt>
          <cx:pt idx="9587">1.5999422866549087</cx:pt>
          <cx:pt idx="9588">2.1890311311018689</cx:pt>
          <cx:pt idx="9589">3.1708458718468027</cx:pt>
          <cx:pt idx="9590">0.71630901998446761</cx:pt>
          <cx:pt idx="9591">1.2072163903569444</cx:pt>
          <cx:pt idx="9592">0.51994607183548724</cx:pt>
          <cx:pt idx="9593">2.1890311311018653</cx:pt>
          <cx:pt idx="9594">2.2872126051763662</cx:pt>
          <cx:pt idx="9595">3.8581161903682517</cx:pt>
          <cx:pt idx="9596">3.5635717681447758</cx:pt>
          <cx:pt idx="9597">0.32358312368650155</cx:pt>
          <cx:pt idx="9598">3.2690273459212928</cx:pt>
          <cx:pt idx="9599">4.9381124051876757</cx:pt>
          <cx:pt idx="9600">2.8763014496233215</cx:pt>
          <cx:pt idx="9601">0.42176459776100061</cx:pt>
          <cx:pt idx="9602">1.7963052348038979</cx:pt>
          <cx:pt idx="9603">-0.56005014298392608</cx:pt>
          <cx:pt idx="9604">2.4835755533253501</cx:pt>
          <cx:pt idx="9605">0.61812754590998631</cx:pt>
          <cx:pt idx="9606">2.1890311311018653</cx:pt>
          <cx:pt idx="9607">1.5999422866549105</cx:pt>
          <cx:pt idx="9608">0.42176459776099351</cx:pt>
          <cx:pt idx="9609">0.91267196813345863</cx:pt>
          <cx:pt idx="9610">2.2872126051763662</cx:pt>
          <cx:pt idx="9611">1.7963052348038979</cx:pt>
          <cx:pt idx="9612">2.9744829236978152</cx:pt>
          <cx:pt idx="9613">1.8944867088783917</cx:pt>
          <cx:pt idx="9614">1.7963052348038979</cx:pt>
          <cx:pt idx="9615">1.2072163903569444</cx:pt>
          <cx:pt idx="9616">2.1890311311018653</cx:pt>
          <cx:pt idx="9617">2.3853940792508599</cx:pt>
          <cx:pt idx="9618">-0.26550572076046086</cx:pt>
          <cx:pt idx="9619">3.2690273459212982</cx:pt>
          <cx:pt idx="9620">2.9744829236978134</cx:pt>
          <cx:pt idx="9621">-0.069142772611473363</cx:pt>
          <cx:pt idx="9622">1.2072163903569355</cx:pt>
          <cx:pt idx="9623">2.4835755533253412</cx:pt>
          <cx:pt idx="9624">1.6981237607294095</cx:pt>
          <cx:pt idx="9625">3.3672088199957901</cx:pt>
          <cx:pt idx="9626">2.3853940792508546</cx:pt>
          <cx:pt idx="9627">2.5817570273998474</cx:pt>
          <cx:pt idx="9628">2.9744829236978152</cx:pt>
          <cx:pt idx="9629">4.1526606125917365</cx:pt>
          <cx:pt idx="9630">2.0908496570273805</cx:pt>
          <cx:pt idx="9631">0.71630901998447472</cx:pt>
          <cx:pt idx="9632">3.0726643977723018</cx:pt>
          <cx:pt idx="9633">1.4035793385059301</cx:pt>
          <cx:pt idx="9634">-0.95277603928190102</cx:pt>
          <cx:pt idx="9635">2.8763014496233215</cx:pt>
          <cx:pt idx="9636">1.4035793385059354</cx:pt>
          <cx:pt idx="9637">1.6981237607294006</cx:pt>
          <cx:pt idx="9638">1.403579338505923</cx:pt>
          <cx:pt idx="9639">1.5017608125804238</cx:pt>
          <cx:pt idx="9640">0.22540164961200251</cx:pt>
          <cx:pt idx="9641">2.3853940792508634</cx:pt>
          <cx:pt idx="9642">2.4835755533253536</cx:pt>
          <cx:pt idx="9643">1.4035793385059248</cx:pt>
          <cx:pt idx="9644">0.42176459776099351</cx:pt>
          <cx:pt idx="9645">2.2872126051763679</cx:pt>
          <cx:pt idx="9646">2.1890311311018795</cx:pt>
          <cx:pt idx="9647">1.3053978644314346</cx:pt>
          <cx:pt idx="9648">4.1526606125917329</cx:pt>
          <cx:pt idx="9649">0.6181275459099792</cx:pt>
          <cx:pt idx="9650">1.5017608125804203</cx:pt>
          <cx:pt idx="9651">3.7599347162937562</cx:pt>
          <cx:pt idx="9652">1.5017608125804149</cx:pt>
          <cx:pt idx="9653">1.3053978644314328</cx:pt>
          <cx:pt idx="9654">2.0908496570273787</cx:pt>
          <cx:pt idx="9655">1.5017608125804185</cx:pt>
          <cx:pt idx="9656">4.4472050348152052</cx:pt>
          <cx:pt idx="9657">1.0108534422079525</cx:pt>
          <cx:pt idx="9658">2.3853940792508528</cx:pt>
          <cx:pt idx="9659">2.4835755533253536</cx:pt>
          <cx:pt idx="9660">4.4472050348152159</cx:pt>
          <cx:pt idx="9661">2.0908496570273751</cx:pt>
          <cx:pt idx="9662">0.029038701463023925</cx:pt>
          <cx:pt idx="9663">1.9926681829528836</cx:pt>
          <cx:pt idx="9664">4.3490235607407133</cx:pt>
          <cx:pt idx="9665">-0.16732424668596355</cx:pt>
          <cx:pt idx="9666">-0.16732424668596355</cx:pt>
          <cx:pt idx="9667">2.974482923697817</cx:pt>
          <cx:pt idx="9668">2.0908496570273769</cx:pt>
          <cx:pt idx="9669">2.1890311311018689</cx:pt>
          <cx:pt idx="9670">3.0726643977723089</cx:pt>
          <cx:pt idx="9671">0.029038701463016819</cx:pt>
          <cx:pt idx="9672">2.2872126051763662</cx:pt>
          <cx:pt idx="9673">2.974482923697817</cx:pt>
          <cx:pt idx="9674">2.6799385014743269</cx:pt>
          <cx:pt idx="9675">1.5017608125804185</cx:pt>
          <cx:pt idx="9676">2.9744829236978152</cx:pt>
          <cx:pt idx="9677">2.6799385014743269</cx:pt>
          <cx:pt idx="9678">2.4835755533253412</cx:pt>
          <cx:pt idx="9679">2.8763014496233161</cx:pt>
          <cx:pt idx="9680">4.2508420866662249</cx:pt>
          <cx:pt idx="9681">2.4835755533253465</cx:pt>
          <cx:pt idx="9682">2.0908496570273787</cx:pt>
          <cx:pt idx="9683">1.5017608125804132</cx:pt>
          <cx:pt idx="9684">3.5635717681447705</cx:pt>
          <cx:pt idx="9685">-0.36368719483494572</cx:pt>
          <cx:pt idx="9686">3.0726643977723107</cx:pt>
          <cx:pt idx="9687">1.7963052348038997</cx:pt>
          <cx:pt idx="9688">2.3853940792508546</cx:pt>
          <cx:pt idx="9689">2.7781199755488277</cx:pt>
          <cx:pt idx="9690">0.51994607183548547</cx:pt>
          <cx:pt idx="9691">3.0726643977723089</cx:pt>
          <cx:pt idx="9692">2.9744829236978152</cx:pt>
          <cx:pt idx="9693">-0.1673242466859671</cx:pt>
          <cx:pt idx="9694">0.71630901998447827</cx:pt>
          <cx:pt idx="9695">0.51994607183548369</cx:pt>
          <cx:pt idx="9696">2.8763014496233215</cx:pt>
          <cx:pt idx="9697">2.0908496570273734</cx:pt>
          <cx:pt idx="9698">1.9926681829528872</cx:pt>
          <cx:pt idx="9699">0.42176459776099351</cx:pt>
          <cx:pt idx="9700">0.42176459776099351</cx:pt>
          <cx:pt idx="9701">2.8763014496233232</cx:pt>
          <cx:pt idx="9702">1.8944867088783863</cx:pt>
          <cx:pt idx="9703">-0.95277603928190635</cx:pt>
          <cx:pt idx="9704">3.2690273459212928</cx:pt>
          <cx:pt idx="9705">1.8944867088783934</cx:pt>
          <cx:pt idx="9706">0.91267196813345508</cx:pt>
          <cx:pt idx="9707">3.7599347162937509</cx:pt>
          <cx:pt idx="9708">1.5017608125804238</cx:pt>
          <cx:pt idx="9709">2.8763014496233144</cx:pt>
          <cx:pt idx="9710">0.42176459776099529</cx:pt>
          <cx:pt idx="9711">3.3672088199957919</cx:pt>
          <cx:pt idx="9712">0.32358312368649444</cx:pt>
          <cx:pt idx="9713">2.4835755533253483</cx:pt>
          <cx:pt idx="9714">2.0908496570273716</cx:pt>
          <cx:pt idx="9715">1.8944867088783863</cx:pt>
          <cx:pt idx="9716">2.3853940792508581</cx:pt>
          <cx:pt idx="9717">0.61812754590997743</cx:pt>
          <cx:pt idx="9718">0.71630901998447472</cx:pt>
          <cx:pt idx="9719">3.5635717681447705</cx:pt>
          <cx:pt idx="9720">3.4653902940702803</cx:pt>
          <cx:pt idx="9721">5.1344753533366561</cx:pt>
          <cx:pt idx="9722">1.4035793385059301</cx:pt>
          <cx:pt idx="9723">-0.26550572076045731</cx:pt>
          <cx:pt idx="9724">3.661753242219266</cx:pt>
          <cx:pt idx="9725">0.12722017553752299</cx:pt>
          <cx:pt idx="9726">2.4835755533253501</cx:pt>
          <cx:pt idx="9727">0.91267196813345863</cx:pt>
          <cx:pt idx="9728">1.9926681829528854</cx:pt>
          <cx:pt idx="9729">0.61812754590998098</cx:pt>
          <cx:pt idx="9730">2.9744829236978099</cx:pt>
          <cx:pt idx="9731">3.0726643977723089</cx:pt>
          <cx:pt idx="9732">1.5017608125804132</cx:pt>
          <cx:pt idx="9733">2.0908496570273751</cx:pt>
          <cx:pt idx="9734">1.4035793385059319</cx:pt>
          <cx:pt idx="9735">1.5017608125804149</cx:pt>
          <cx:pt idx="9736">2.8763014496233232</cx:pt>
          <cx:pt idx="9737">1.1090349162824498</cx:pt>
          <cx:pt idx="9738">2.4835755533253465</cx:pt>
          <cx:pt idx="9739">1.5999422866549158</cx:pt>
          <cx:pt idx="9740">1.698123760729406</cx:pt>
          <cx:pt idx="9741">3.3672088199957848</cx:pt>
          <cx:pt idx="9742">2.3853940792508546</cx:pt>
          <cx:pt idx="9743">1.7963052348039015</cx:pt>
          <cx:pt idx="9744">0.814490494058972</cx:pt>
          <cx:pt idx="9745">1.7963052348038997</cx:pt>
          <cx:pt idx="9746">2.9744829236978099</cx:pt>
          <cx:pt idx="9747">3.4653902940702785</cx:pt>
          <cx:pt idx="9748">4.8399309311131784</cx:pt>
          <cx:pt idx="9749">1.0108534422079525</cx:pt>
          <cx:pt idx="9750">0.71630901998447649</cx:pt>
          <cx:pt idx="9751">2.3853940792508546</cx:pt>
          <cx:pt idx="9752">1.0108534422079543</cx:pt>
          <cx:pt idx="9753">-0.16732424668595822</cx:pt>
          <cx:pt idx="9754">0.22540164961200429</cx:pt>
          <cx:pt idx="9755">1.4035793385059319</cx:pt>
          <cx:pt idx="9756">2.4835755533253465</cx:pt>
          <cx:pt idx="9757">2.4835755533253501</cx:pt>
          <cx:pt idx="9758">1.109034916282448</cx:pt>
          <cx:pt idx="9759">0.61812754590997743</cx:pt>
          <cx:pt idx="9760">2.3853940792508599</cx:pt>
          <cx:pt idx="9761">2.1890311311018653</cx:pt>
          <cx:pt idx="9762">1.3053978644314363</cx:pt>
          <cx:pt idx="9763">0.22540164961200784</cx:pt>
          <cx:pt idx="9764">2.1890311311018724</cx:pt>
          <cx:pt idx="9765">0.51994607183548369</cx:pt>
          <cx:pt idx="9766">4.4472050348152088</cx:pt>
          <cx:pt idx="9767">-0.16732424668596355</cx:pt>
          <cx:pt idx="9768">-0.26550572076045731</cx:pt>
          <cx:pt idx="9769">3.0726643977723107</cx:pt>
          <cx:pt idx="9770">3.9562976644427472</cx:pt>
          <cx:pt idx="9771">3.1708458718468009</cx:pt>
          <cx:pt idx="9772">3.0726643977723107</cx:pt>
          <cx:pt idx="9773">0.42176459776099173</cx:pt>
          <cx:pt idx="9774">2.8763014496233215</cx:pt>
          <cx:pt idx="9775">1.9926681829528925</cx:pt>
          <cx:pt idx="9776">2.3853940792508599</cx:pt>
          <cx:pt idx="9777">3.1708458718467938</cx:pt>
          <cx:pt idx="9778">1.010853442207956</cx:pt>
          <cx:pt idx="9779">0.2254016496120114</cx:pt>
          <cx:pt idx="9780">0.71630901998447294</cx:pt>
          <cx:pt idx="9781">1.9926681829528854</cx:pt>
          <cx:pt idx="9782">3.5635717681447776</cx:pt>
          <cx:pt idx="9783">1.599942286654914</cx:pt>
          <cx:pt idx="9784">3.4653902940702785</cx:pt>
          <cx:pt idx="9785">1.4035793385059248</cx:pt>
          <cx:pt idx="9786">2.7781199755488277</cx:pt>
          <cx:pt idx="9787">2.4835755533253536</cx:pt>
          <cx:pt idx="9788">2.8763014496233197</cx:pt>
          <cx:pt idx="9789">1.9926681829528854</cx:pt>
          <cx:pt idx="9790">0.81449049405896135</cx:pt>
          <cx:pt idx="9791">3.4653902940702785</cx:pt>
          <cx:pt idx="9792">3.3672088199957866</cx:pt>
          <cx:pt idx="9793">1.6981237607294113</cx:pt>
          <cx:pt idx="9794">0.12722017553751766</cx:pt>
          <cx:pt idx="9795">1.2072163903569391</cx:pt>
          <cx:pt idx="9796">0.81449049405897023</cx:pt>
          <cx:pt idx="9797">3.8581161903682553</cx:pt>
          <cx:pt idx="9798">1.5017608125804238</cx:pt>
          <cx:pt idx="9799">2.679938501474334</cx:pt>
          <cx:pt idx="9800">2.9744829236978099</cx:pt>
          <cx:pt idx="9801">1.0108534422079543</cx:pt>
          <cx:pt idx="9802">1.5017608125804132</cx:pt>
          <cx:pt idx="9803">1.8944867088783917</cx:pt>
          <cx:pt idx="9804">1.9926681829528854</cx:pt>
          <cx:pt idx="9805">3.1708458718468044</cx:pt>
          <cx:pt idx="9806">1.7963052348038944</cx:pt>
          <cx:pt idx="9807">3.0726643977723</cx:pt>
          <cx:pt idx="9808">2.7781199755488331</cx:pt>
          <cx:pt idx="9809">-0.36368719483495104</cx:pt>
          <cx:pt idx="9810">2.4835755533253483</cx:pt>
          <cx:pt idx="9811">1.7963052348038961</cx:pt>
          <cx:pt idx="9812">1.2072163903569426</cx:pt>
          <cx:pt idx="9813">1.1090349162824444</cx:pt>
          <cx:pt idx="9814">1.8944867088783917</cx:pt>
          <cx:pt idx="9815">2.5817570273998349</cx:pt>
          <cx:pt idx="9816">1.5017608125804185</cx:pt>
          <cx:pt idx="9817">3.1708458718468027</cx:pt>
          <cx:pt idx="9818">2.9744829236978187</cx:pt>
          <cx:pt idx="9819">2.0908496570273787</cx:pt>
          <cx:pt idx="9820">2.8763014496233161</cx:pt>
          <cx:pt idx="9821">1.6981237607294042</cx:pt>
          <cx:pt idx="9822">1.5017608125804149</cx:pt>
          <cx:pt idx="9823">2.4835755533253518</cx:pt>
          <cx:pt idx="9824">1.7963052348039033</cx:pt>
          <cx:pt idx="9825">1.5999422866549105</cx:pt>
          <cx:pt idx="9826">1.3053978644314381</cx:pt>
          <cx:pt idx="9827">1.2072163903569444</cx:pt>
          <cx:pt idx="9828">0.91267196813345863</cx:pt>
          <cx:pt idx="9829">0.029038701463023925</cx:pt>
          <cx:pt idx="9830">1.9926681829528925</cx:pt>
          <cx:pt idx="9831">2.8763014496233215</cx:pt>
          <cx:pt idx="9832">1.7963052348038944</cx:pt>
          <cx:pt idx="9833">1.5999422866549193</cx:pt>
          <cx:pt idx="9834">-0.75641309113291533</cx:pt>
          <cx:pt idx="9835">2.4835755533253518</cx:pt>
          <cx:pt idx="9836">0.51994607183548724</cx:pt>
          <cx:pt idx="9837">2.974482923697817</cx:pt>
          <cx:pt idx="9838">3.3672088199957777</cx:pt>
          <cx:pt idx="9839">1.2072163903569373</cx:pt>
          <cx:pt idx="9840">0.91267196813345863</cx:pt>
          <cx:pt idx="9841">0.2254016496120114</cx:pt>
          <cx:pt idx="9842">3.7599347162937597</cx:pt>
          <cx:pt idx="9843">2.0908496570273822</cx:pt>
          <cx:pt idx="9844">2.1890311311018724</cx:pt>
          <cx:pt idx="9845">2.5817570273998349</cx:pt>
          <cx:pt idx="9846">2.3853940792508528</cx:pt>
          <cx:pt idx="9847">2.8763014496233215</cx:pt>
          <cx:pt idx="9848">0.81449049405897378</cx:pt>
          <cx:pt idx="9849">0.029038701463020372</cx:pt>
          <cx:pt idx="9850">1.894486708878397</cx:pt>
          <cx:pt idx="9851">1.0108534422079543</cx:pt>
          <cx:pt idx="9852">0.81449049405896667</cx:pt>
          <cx:pt idx="9853">0.42176459776099173</cx:pt>
          <cx:pt idx="9854">1.6981237607294042</cx:pt>
          <cx:pt idx="9855">2.7781199755488331</cx:pt>
          <cx:pt idx="9856">2.8763014496233232</cx:pt>
          <cx:pt idx="9857">2.7781199755488295</cx:pt>
          <cx:pt idx="9858">1.5999422866549122</cx:pt>
          <cx:pt idx="9859">2.9744829236978152</cx:pt>
          <cx:pt idx="9860">1.2072163903569426</cx:pt>
          <cx:pt idx="9861">3.2690273459212946</cx:pt>
          <cx:pt idx="9862">4.1526606125917276</cx:pt>
          <cx:pt idx="9863">3.367208819995783</cx:pt>
          <cx:pt idx="9864">0.91267196813346396</cx:pt>
          <cx:pt idx="9865">-0.16732424668596355</cx:pt>
          <cx:pt idx="9866">0.42176459776099351</cx:pt>
          <cx:pt idx="9867">0.71630901998447472</cx:pt>
          <cx:pt idx="9868">2.0908496570273716</cx:pt>
          <cx:pt idx="9869">1.6981237607294042</cx:pt>
          <cx:pt idx="9870">4.2508420866662266</cx:pt>
          <cx:pt idx="9871">4.3490235607407097</cx:pt>
          <cx:pt idx="9872">1.8944867088783934</cx:pt>
          <cx:pt idx="9873">1.7963052348038979</cx:pt>
          <cx:pt idx="9874">2.4835755533253536</cx:pt>
          <cx:pt idx="9875">3.3672088199957884</cx:pt>
          <cx:pt idx="9876">1.8944867088783917</cx:pt>
          <cx:pt idx="9877">2.6799385014743358</cx:pt>
          <cx:pt idx="9878">0.42176459776099884</cx:pt>
          <cx:pt idx="9879">0.81449049405897378</cx:pt>
          <cx:pt idx="9880">0.71630901998447472</cx:pt>
          <cx:pt idx="9881">0.71630901998448004</cx:pt>
          <cx:pt idx="9882">2.3853940792508546</cx:pt>
          <cx:pt idx="9883">1.010853442207956</cx:pt>
          <cx:pt idx="9884">1.7963052348038944</cx:pt>
          <cx:pt idx="9885">2.4835755533253483</cx:pt>
          <cx:pt idx="9886">2.5817570273998385</cx:pt>
          <cx:pt idx="9887">1.8944867088783863</cx:pt>
          <cx:pt idx="9888">1.2072163903569391</cx:pt>
          <cx:pt idx="9889">2.1890311311018742</cx:pt>
          <cx:pt idx="9890">3.0726643977723089</cx:pt>
          <cx:pt idx="9891">0.32358312368650155</cx:pt>
          <cx:pt idx="9892">4.9381124051876775</cx:pt>
          <cx:pt idx="9893">3.2690273459212911</cx:pt>
          <cx:pt idx="9894">2.9744829236978134</cx:pt>
          <cx:pt idx="9895">3.7599347162937651</cx:pt>
          <cx:pt idx="9896">0.91267196813346041</cx:pt>
          <cx:pt idx="9897">-0.75641309113291533</cx:pt>
          <cx:pt idx="9898">1.9926681829528872</cx:pt>
          <cx:pt idx="9899">0.51994607183548369</cx:pt>
          <cx:pt idx="9900">1.9926681829528925</cx:pt>
          <cx:pt idx="9901">2.6799385014743269</cx:pt>
          <cx:pt idx="9902">2.9744829236978152</cx:pt>
          <cx:pt idx="9903">0.51994607183548724</cx:pt>
          <cx:pt idx="9904">4.5453865088897114</cx:pt>
          <cx:pt idx="9905">1.5999422866549176</cx:pt>
          <cx:pt idx="9906">1.8944867088783846</cx:pt>
          <cx:pt idx="9907">1.4035793385059301</cx:pt>
          <cx:pt idx="9908">3.7599347162937651</cx:pt>
          <cx:pt idx="9909">2.5817570273998349</cx:pt>
          <cx:pt idx="9910">3.3672088199957848</cx:pt>
          <cx:pt idx="9911">3.1708458718467973</cx:pt>
          <cx:pt idx="9912">2.4835755533253465</cx:pt>
          <cx:pt idx="9913">0.81449049405896667</cx:pt>
          <cx:pt idx="9914">1.4035793385059354</cx:pt>
          <cx:pt idx="9915">1.1090349162824515</cx:pt>
          <cx:pt idx="9916">1.2072163903569444</cx:pt>
          <cx:pt idx="9917">2.1890311311018653</cx:pt>
          <cx:pt idx="9918">1.4035793385059212</cx:pt>
          <cx:pt idx="9919">1.5999422866549193</cx:pt>
          <cx:pt idx="9920">2.6799385014743304</cx:pt>
          <cx:pt idx="9921">2.4835755533253447</cx:pt>
          <cx:pt idx="9922">1.1090349162824498</cx:pt>
          <cx:pt idx="9923">2.8763014496233161</cx:pt>
          <cx:pt idx="9924">1.7963052348039068</cx:pt>
          <cx:pt idx="9925">1.8944867088783934</cx:pt>
          <cx:pt idx="9926">2.7781199755488313</cx:pt>
          <cx:pt idx="9927">0.51994607183549257</cx:pt>
          <cx:pt idx="9928">4.0544791385172392</cx:pt>
          <cx:pt idx="9929">0.51994607183549435</cx:pt>
          <cx:pt idx="9930">3.2690273459212982</cx:pt>
          <cx:pt idx="9931">2.8763014496233161</cx:pt>
          <cx:pt idx="9932">4.447205034815207</cx:pt>
          <cx:pt idx="9933">2.7781199755488277</cx:pt>
          <cx:pt idx="9934">0.6181275459099792</cx:pt>
          <cx:pt idx="9935">1.599942286654914</cx:pt>
          <cx:pt idx="9936">3.465390294070275</cx:pt>
          <cx:pt idx="9937">-0.16732424668596355</cx:pt>
          <cx:pt idx="9938">2.4835755533253536</cx:pt>
          <cx:pt idx="9939">3.4653902940702785</cx:pt>
          <cx:pt idx="9940">1.9926681829528854</cx:pt>
          <cx:pt idx="9941">2.4835755533253501</cx:pt>
          <cx:pt idx="9942">1.1090349162824533</cx:pt>
          <cx:pt idx="9943">0.91267196813346041</cx:pt>
          <cx:pt idx="9944">0.61812754590997565</cx:pt>
          <cx:pt idx="9945">1.6981237607294095</cx:pt>
          <cx:pt idx="9946">0.22540164961200784</cx:pt>
          <cx:pt idx="9947">1.7963052348039033</cx:pt>
          <cx:pt idx="9948">2.7781199755488313</cx:pt>
          <cx:pt idx="9949">3.0726643977723054</cx:pt>
          <cx:pt idx="9950">1.0108534422079507</cx:pt>
          <cx:pt idx="9951">1.6981237607294042</cx:pt>
          <cx:pt idx="9952">0.61812754590998631</cx:pt>
          <cx:pt idx="9953">1.599942286654914</cx:pt>
          <cx:pt idx="9954">1.5017608125804274</cx:pt>
          <cx:pt idx="9955">0.61812754590998631</cx:pt>
          <cx:pt idx="9956">1.5017608125804132</cx:pt>
          <cx:pt idx="9957">2.9744829236978152</cx:pt>
          <cx:pt idx="9958">1.6981237607294095</cx:pt>
          <cx:pt idx="9959">3.8581161903682464</cx:pt>
          <cx:pt idx="9960">1.5999422866549087</cx:pt>
          <cx:pt idx="9961">2.3853940792508599</cx:pt>
          <cx:pt idx="9962">4.3490235607407097</cx:pt>
          <cx:pt idx="9963">3.9562976644427472</cx:pt>
          <cx:pt idx="9964">2.4835755533253501</cx:pt>
          <cx:pt idx="9965">1.8944867088783899</cx:pt>
          <cx:pt idx="9966">1.7963052348039033</cx:pt>
          <cx:pt idx="9967">2.9744829236978134</cx:pt>
          <cx:pt idx="9968">2.6799385014743358</cx:pt>
          <cx:pt idx="9969">1.4035793385059301</cx:pt>
          <cx:pt idx="9970">0.029038701463022148</cx:pt>
          <cx:pt idx="9971">4.8399309311131784</cx:pt>
          <cx:pt idx="9972">3.2690273459212875</cx:pt>
          <cx:pt idx="9973">1.010853442207956</cx:pt>
          <cx:pt idx="9974">1.0108534422079543</cx:pt>
          <cx:pt idx="9975">1.305397864431431</cx:pt>
          <cx:pt idx="9976">1.0108534422079525</cx:pt>
          <cx:pt idx="9977">3.9562976644427454</cx:pt>
          <cx:pt idx="9978">0.91267196813345508</cx:pt>
          <cx:pt idx="9979">1.8944867088783952</cx:pt>
          <cx:pt idx="9980">5.2326568274111533</cx:pt>
          <cx:pt idx="9981">1.4035793385059265</cx:pt>
          <cx:pt idx="9982">2.0908496570273787</cx:pt>
          <cx:pt idx="9983">2.6799385014743304</cx:pt>
          <cx:pt idx="9984">1.2072163903569426</cx:pt>
          <cx:pt idx="9985">2.1890311311018653</cx:pt>
          <cx:pt idx="9986">2.1890311311018724</cx:pt>
          <cx:pt idx="9987">0.22540164961200607</cx:pt>
          <cx:pt idx="9988">2.1890311311018689</cx:pt>
          <cx:pt idx="9989">3.170845871846792</cx:pt>
          <cx:pt idx="9990">0.42176459776099173</cx:pt>
          <cx:pt idx="9991">3.0726643977723089</cx:pt>
          <cx:pt idx="9992">3.2690273459212964</cx:pt>
          <cx:pt idx="9993">1.5999422866549158</cx:pt>
          <cx:pt idx="9994">1.2072163903569462</cx:pt>
          <cx:pt idx="9995">2.8763014496233161</cx:pt>
          <cx:pt idx="9996">3.7599347162937633</cx:pt>
          <cx:pt idx="9997">0.81449049405896667</cx:pt>
          <cx:pt idx="9998">2.3853940792508599</cx:pt>
          <cx:pt idx="9999">0.22540164961200429</cx:pt>
        </cx:lvl>
      </cx:numDim>
    </cx:data>
  </cx:chartData>
  <cx:chart>
    <cx:title pos="t" align="ctr" overlay="0"/>
    <cx:plotArea>
      <cx:plotAreaRegion>
        <cx:series layoutId="clusteredColumn" uniqueId="{85D8E36D-FD87-4D2C-9C82-C6A197357430}">
          <cx:tx>
            <cx:txData>
              <cx:f>Sheet1!$G$14</cx:f>
              <cx:v>NPW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dk2" tx1="lt1" bg2="dk1" tx2="lt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Sheet1!$G$15:$G$10014</cx:f>
        <cx:lvl ptCount="10000" formatCode="[$$-en-CA]#,##0.00;[Red]\-[$$-en-CA]#,##0.00">
          <cx:pt idx="0">3.5691221239798105</cx:pt>
          <cx:pt idx="1">3.8869425513452933</cx:pt>
          <cx:pt idx="2">2.9334812692488468</cx:pt>
          <cx:pt idx="3">1.662199559786905</cx:pt>
          <cx:pt idx="4">5.4760446881727214</cx:pt>
          <cx:pt idx="5">6.7473263976346614</cx:pt>
          <cx:pt idx="6">0.81467842014561165</cx:pt>
          <cx:pt idx="7">6.4295059702691786</cx:pt>
          <cx:pt idx="8">6.4295059702691768</cx:pt>
          <cx:pt idx="9">4.6285235485314287</cx:pt>
          <cx:pt idx="10">3.6750622664349715</cx:pt>
          <cx:pt idx="11">2.2978404145178759</cx:pt>
          <cx:pt idx="12">6.8532665400898223</cx:pt>
          <cx:pt idx="13">2.4037805569730351</cx:pt>
          <cx:pt idx="14">4.9463439758969097</cx:pt>
          <cx:pt idx="15">7.1710869674553068</cx:pt>
          <cx:pt idx="16">6.5354461127243395</cx:pt>
          <cx:pt idx="17">6.0057454004485278</cx:pt>
          <cx:pt idx="18">3.5691221239798123</cx:pt>
          <cx:pt idx="19">6.429505970269175</cx:pt>
          <cx:pt idx="20">4.6285235485314251</cx:pt>
          <cx:pt idx="21">3.3572418390694905</cx:pt>
          <cx:pt idx="22">3.4631819815246514</cx:pt>
          <cx:pt idx="23">3.5691221239798088</cx:pt>
          <cx:pt idx="24">4.3107031211659441</cx:pt>
          <cx:pt idx="25">6.1116855429036887</cx:pt>
          <cx:pt idx="26">4.4166432636211068</cx:pt>
          <cx:pt idx="27">4.204762978710785</cx:pt>
          <cx:pt idx="28">3.4631819815246496</cx:pt>
          <cx:pt idx="29">4.8404038334417505</cx:pt>
          <cx:pt idx="30">5.8998052579933722</cx:pt>
          <cx:pt idx="31">5.0522841183520812</cx:pt>
          <cx:pt idx="32">6.7473263976346614</cx:pt>
          <cx:pt idx="33">4.5225834060762677</cx:pt>
          <cx:pt idx="34">4.734463690986586</cx:pt>
          <cx:pt idx="35">4.0988228362556152</cx:pt>
          <cx:pt idx="36">4.5225834060762677</cx:pt>
          <cx:pt idx="37">3.0394214117040006</cx:pt>
          <cx:pt idx="38">4.9463439758969168</cx:pt>
          <cx:pt idx="39">6.1116855429036923</cx:pt>
          <cx:pt idx="40">4.098822836255624</cx:pt>
          <cx:pt idx="41">3.8869425513452933</cx:pt>
          <cx:pt idx="42">6.2176256853588496</cx:pt>
          <cx:pt idx="43">3.8869425513453004</cx:pt>
          <cx:pt idx="44">5.2641644032624013</cx:pt>
          <cx:pt idx="45">6.7473263976346614</cx:pt>
          <cx:pt idx="46">6.1116855429036923</cx:pt>
          <cx:pt idx="47">5.4760446881727196</cx:pt>
          <cx:pt idx="48">6.7473263976346614</cx:pt>
          <cx:pt idx="49">4.9463439758969114</cx:pt>
          <cx:pt idx="50">2.0859601296075523</cx:pt>
          <cx:pt idx="51">5.2641644032623995</cx:pt>
          <cx:pt idx="52">1.5562594173317459</cx:pt>
          <cx:pt idx="53">6.7473263976346614</cx:pt>
          <cx:pt idx="54">4.3107031211659512</cx:pt>
          <cx:pt idx="55">2.1919002720627114</cx:pt>
          <cx:pt idx="56">6.111685542903694</cx:pt>
          <cx:pt idx="57">6.9592066825449832</cx:pt>
          <cx:pt idx="58">4.9463439758969185</cx:pt>
          <cx:pt idx="59">7.1710869674553051</cx:pt>
          <cx:pt idx="60">6.0057454004485278</cx:pt>
          <cx:pt idx="61">5.6879249730830468</cx:pt>
          <cx:pt idx="62">5.0522841183520777</cx:pt>
          <cx:pt idx="63">3.8869425513452951</cx:pt>
          <cx:pt idx="64">4.3107031211659459</cx:pt>
          <cx:pt idx="65">6.3235658278140159</cx:pt>
          <cx:pt idx="66">2.085960129607547</cx:pt>
          <cx:pt idx="67">5.0522841183520724</cx:pt>
          <cx:pt idx="68">3.992882693800456</cx:pt>
          <cx:pt idx="69">4.4166432636211121</cx:pt>
          <cx:pt idx="70">5.3701045457175605</cx:pt>
          <cx:pt idx="71">6.1116855429036923</cx:pt>
          <cx:pt idx="72">4.3107031211659388</cx:pt>
          <cx:pt idx="73">2.4037805569730386</cx:pt>
          <cx:pt idx="74">6.2176256853588496</cx:pt>
          <cx:pt idx="75">5.0522841183520777</cx:pt>
          <cx:pt idx="76">3.3572418390694887</cx:pt>
          <cx:pt idx="77">4.4166432636211068</cx:pt>
          <cx:pt idx="78">6.5354461127243324</cx:pt>
          <cx:pt idx="79">5.2641644032623995</cx:pt>
          <cx:pt idx="80">6.2176256853588479</cx:pt>
          <cx:pt idx="81">2.1919002720627097</cx:pt>
          <cx:pt idx="82">4.0988228362556169</cx:pt>
          <cx:pt idx="83">5.3701045457175622</cx:pt>
          <cx:pt idx="84">6.4295059702691786</cx:pt>
          <cx:pt idx="85">4.5225834060762695</cx:pt>
          <cx:pt idx="86">1.3443791324214196</cx:pt>
          <cx:pt idx="87">5.5819848306278805</cx:pt>
          <cx:pt idx="88">4.416643263621105</cx:pt>
          <cx:pt idx="89">6.5354461127243413</cx:pt>
          <cx:pt idx="90">6.2176256853588479</cx:pt>
          <cx:pt idx="91">1.6621995597869015</cx:pt>
          <cx:pt idx="92">4.7344636909865967</cx:pt>
          <cx:pt idx="93">4.522583406076266</cx:pt>
          <cx:pt idx="94">4.9463439758969185</cx:pt>
          <cx:pt idx="95">6.4295059702691768</cx:pt>
          <cx:pt idx="96">3.3572418390694869</cx:pt>
          <cx:pt idx="97">1.026558705055937</cx:pt>
          <cx:pt idx="98">1.768139702242066</cx:pt>
          <cx:pt idx="99">2.9334812692488468</cx:pt>
          <cx:pt idx="100">4.4166432636211015</cx:pt>
          <cx:pt idx="101">5.0522841183520724</cx:pt>
          <cx:pt idx="102">5.3701045457175605</cx:pt>
          <cx:pt idx="103">4.0988228362556169</cx:pt>
          <cx:pt idx="104">6.6413862551795004</cx:pt>
          <cx:pt idx="105">1.9800199871523914</cx:pt>
          <cx:pt idx="106">6.1116855429036887</cx:pt>
          <cx:pt idx="107">2.0859601296075523</cx:pt>
          <cx:pt idx="108">3.7810024088901342</cx:pt>
          <cx:pt idx="109">1.7681397022420695</cx:pt>
          <cx:pt idx="110">6.6413862551794987</cx:pt>
          <cx:pt idx="111">6.1116855429036887</cx:pt>
          <cx:pt idx="112">6.6413862551794987</cx:pt>
          <cx:pt idx="113">0.28497770786980253</cx:pt>
          <cx:pt idx="114">3.0394214117040042</cx:pt>
          <cx:pt idx="115">5.0522841183520724</cx:pt>
          <cx:pt idx="116">5.687924973083045</cx:pt>
          <cx:pt idx="117">5.8998052579933722</cx:pt>
          <cx:pt idx="118">3.2513016966143278</cx:pt>
          <cx:pt idx="119">2.6156608418833605</cx:pt>
          <cx:pt idx="120">6.2176256853588496</cx:pt>
          <cx:pt idx="121">0.49685799278012527</cx:pt>
          <cx:pt idx="122">6.4295059702691786</cx:pt>
          <cx:pt idx="123">5.7938651155382113</cx:pt>
          <cx:pt idx="124">5.793865115538213</cx:pt>
          <cx:pt idx="125">3.6750622664349715</cx:pt>
          <cx:pt idx="126">3.9928826938004542</cx:pt>
          <cx:pt idx="127">6.6413862551794951</cx:pt>
          <cx:pt idx="128">4.204762978710785</cx:pt>
          <cx:pt idx="129">3.3572418390694905</cx:pt>
          <cx:pt idx="130">1.9800199871523914</cx:pt>
          <cx:pt idx="131">3.7810024088901324</cx:pt>
          <cx:pt idx="132">2.827541126793677</cx:pt>
          <cx:pt idx="133">1.0265587050559362</cx:pt>
          <cx:pt idx="134">1.344379132421416</cx:pt>
          <cx:pt idx="135">4.628523548531434</cx:pt>
          <cx:pt idx="136">5.1582242608072386</cx:pt>
          <cx:pt idx="137">6.0057454004485331</cx:pt>
          <cx:pt idx="138">5.6879249730830432</cx:pt>
          <cx:pt idx="139">0.81467842014561165</cx:pt>
          <cx:pt idx="140">4.4166432636211104</cx:pt>
          <cx:pt idx="141">2.8275411267936787</cx:pt>
          <cx:pt idx="142">5.2641644032623978</cx:pt>
          <cx:pt idx="143">6.5354461127243395</cx:pt>
          <cx:pt idx="144">3.9928826938004631</cx:pt>
          <cx:pt idx="145">5.687924973083045</cx:pt>
          <cx:pt idx="146">5.899805257993374</cx:pt>
          <cx:pt idx="147">4.5225834060762748</cx:pt>
          <cx:pt idx="148">2.7216009843385143</cx:pt>
          <cx:pt idx="149">4.8404038334417541</cx:pt>
          <cx:pt idx="150">6.2176256853588567</cx:pt>
          <cx:pt idx="151">3.5691221239798123</cx:pt>
          <cx:pt idx="152">1.6621995597869068</cx:pt>
          <cx:pt idx="153">4.8404038334417505</cx:pt>
          <cx:pt idx="154">6.9592066825449832</cx:pt>
          <cx:pt idx="155">3.1453615541591669</cx:pt>
          <cx:pt idx="156">3.2513016966143296</cx:pt>
          <cx:pt idx="157">0.92061856260077168</cx:pt>
          <cx:pt idx="158">6.7473263976346614</cx:pt>
          <cx:pt idx="159">6.429505970269175</cx:pt>
          <cx:pt idx="160">4.7344636909865931</cx:pt>
          <cx:pt idx="161">2.2978404145178777</cx:pt>
          <cx:pt idx="162">6.8532665400898223</cx:pt>
          <cx:pt idx="163">6.2176256853588532</cx:pt>
          <cx:pt idx="164">6.0057454004485296</cx:pt>
          <cx:pt idx="165">6.9592066825449832</cx:pt>
          <cx:pt idx="166">2.5097206994282013</cx:pt>
          <cx:pt idx="167">2.2978404145178777</cx:pt>
          <cx:pt idx="168">2.6156608418833622</cx:pt>
          <cx:pt idx="169">6.7473263976346614</cx:pt>
          <cx:pt idx="170">4.7344636909865967</cx:pt>
          <cx:pt idx="171">3.5691221239798105</cx:pt>
          <cx:pt idx="172">6.4295059702691786</cx:pt>
          <cx:pt idx="173">1.7681397022420695</cx:pt>
          <cx:pt idx="174">6.2176256853588567</cx:pt>
          <cx:pt idx="175">3.2513016966143278</cx:pt>
          <cx:pt idx="176">5.6879249730830486</cx:pt>
          <cx:pt idx="177">6.0057454004485349</cx:pt>
          <cx:pt idx="178">2.9334812692488468</cx:pt>
          <cx:pt idx="179">6.1116855429036958</cx:pt>
          <cx:pt idx="180">6.5354461127243395</cx:pt>
          <cx:pt idx="181">6.3235658278140159</cx:pt>
          <cx:pt idx="182">5.8998052579933722</cx:pt>
          <cx:pt idx="183">4.4166432636211068</cx:pt>
          <cx:pt idx="184">6.2176256853588532</cx:pt>
          <cx:pt idx="185">6.1116855429036887</cx:pt>
          <cx:pt idx="186">6.3235658278140194</cx:pt>
          <cx:pt idx="187">5.0522841183520777</cx:pt>
          <cx:pt idx="188">6.2176256853588479</cx:pt>
          <cx:pt idx="189">5.1582242608072404</cx:pt>
          <cx:pt idx="190">5.7938651155382042</cx:pt>
          <cx:pt idx="191">5.4760446881727232</cx:pt>
          <cx:pt idx="192">5.8998052579933722</cx:pt>
          <cx:pt idx="193">6.5354461127243395</cx:pt>
          <cx:pt idx="194">4.0988228362556276</cx:pt>
          <cx:pt idx="195">0.49685799278012527</cx:pt>
          <cx:pt idx="196">5.8998052579933669</cx:pt>
          <cx:pt idx="197">3.4631819815246496</cx:pt>
          <cx:pt idx="198">4.9463439758969185</cx:pt>
          <cx:pt idx="199">6.0057454004485349</cx:pt>
          <cx:pt idx="200">3.5691221239798105</cx:pt>
          <cx:pt idx="201">3.0394214117040059</cx:pt>
          <cx:pt idx="202">5.7938651155382059</cx:pt>
          <cx:pt idx="203">4.8404038334417487</cx:pt>
          <cx:pt idx="204">5.1582242608072386</cx:pt>
          <cx:pt idx="205">1.9800199871523914</cx:pt>
          <cx:pt idx="206">2.4037805569730315</cx:pt>
          <cx:pt idx="207">4.5225834060762695</cx:pt>
          <cx:pt idx="208">3.6750622664349768</cx:pt>
          <cx:pt idx="209">1.3443791324214187</cx:pt>
          <cx:pt idx="210">1.0265587050559362</cx:pt>
          <cx:pt idx="211">4.9463439758969097</cx:pt>
          <cx:pt idx="212">1.5562594173317441</cx:pt>
          <cx:pt idx="213">5.899805257993374</cx:pt>
          <cx:pt idx="214">5.4760446881727232</cx:pt>
          <cx:pt idx="215">3.1453615541591686</cx:pt>
          <cx:pt idx="216">4.0988228362556169</cx:pt>
          <cx:pt idx="217">6.0057454004485349</cx:pt>
          <cx:pt idx="218">2.5097206994281942</cx:pt>
          <cx:pt idx="219">4.9463439758969185</cx:pt>
          <cx:pt idx="220">6.0057454004485296</cx:pt>
          <cx:pt idx="221">3.5691221239798105</cx:pt>
          <cx:pt idx="222">3.0394214117040006</cx:pt>
          <cx:pt idx="223">6.1116855429036958</cx:pt>
          <cx:pt idx="224">6.7473263976346614</cx:pt>
          <cx:pt idx="225">4.5225834060762748</cx:pt>
          <cx:pt idx="226">5.2641644032623995</cx:pt>
          <cx:pt idx="227">2.0859601296075487</cx:pt>
          <cx:pt idx="228">3.0394214117040042</cx:pt>
          <cx:pt idx="229">4.5225834060762731</cx:pt>
          <cx:pt idx="230">1.4503192748765787</cx:pt>
          <cx:pt idx="231">4.5225834060762606</cx:pt>
          <cx:pt idx="232">4.4166432636211121</cx:pt>
          <cx:pt idx="233">3.1453615541591669</cx:pt>
          <cx:pt idx="234">5.3701045457175587</cx:pt>
          <cx:pt idx="235">4.4166432636211121</cx:pt>
          <cx:pt idx="236">1.2384389899662551</cx:pt>
          <cx:pt idx="237">3.2513016966143296</cx:pt>
          <cx:pt idx="238">3.1453615541591651</cx:pt>
          <cx:pt idx="239">1.9800199871523878</cx:pt>
          <cx:pt idx="240">2.4037805569730368</cx:pt>
          <cx:pt idx="241">6.0057454004485331</cx:pt>
          <cx:pt idx="242">6.0057454004485349</cx:pt>
          <cx:pt idx="243">6.0057454004485242</cx:pt>
          <cx:pt idx="244">4.7344636909865967</cx:pt>
          <cx:pt idx="245">1.6621995597869068</cx:pt>
          <cx:pt idx="246">4.416643263621105</cx:pt>
          <cx:pt idx="247">3.5691221239798123</cx:pt>
          <cx:pt idx="248">2.6156608418833605</cx:pt>
          <cx:pt idx="249">3.3572418390694887</cx:pt>
          <cx:pt idx="250">6.3235658278140106</cx:pt>
          <cx:pt idx="251">1.8740798446972287</cx:pt>
          <cx:pt idx="252">4.9463439758969185</cx:pt>
          <cx:pt idx="253">4.6285235485314322</cx:pt>
          <cx:pt idx="254">4.9463439758969114</cx:pt>
          <cx:pt idx="255">1.9800199871523896</cx:pt>
          <cx:pt idx="256">6.2176256853588479</cx:pt>
          <cx:pt idx="257">5.5819848306278823</cx:pt>
          <cx:pt idx="258">6.4295059702691768</cx:pt>
          <cx:pt idx="259">3.7810024088901306</cx:pt>
          <cx:pt idx="260">4.9463439758969097</cx:pt>
          <cx:pt idx="261">5.2641644032624013</cx:pt>
          <cx:pt idx="262">2.7216009843385178</cx:pt>
          <cx:pt idx="263">0.92061856260077612</cx:pt>
          <cx:pt idx="264">4.6285235485314287</cx:pt>
          <cx:pt idx="265">4.3107031211659388</cx:pt>
          <cx:pt idx="266">1.4503192748765832</cx:pt>
          <cx:pt idx="267">4.204762978710785</cx:pt>
          <cx:pt idx="268">5.0522841183520759</cx:pt>
          <cx:pt idx="269">4.8404038334417558</cx:pt>
          <cx:pt idx="270">6.217625685358855</cx:pt>
          <cx:pt idx="271">1.662199559786905</cx:pt>
          <cx:pt idx="272">2.8275411267936787</cx:pt>
          <cx:pt idx="273">6.4295059702691715</cx:pt>
          <cx:pt idx="274">5.7938651155382059</cx:pt>
          <cx:pt idx="275">1.9800199871523914</cx:pt>
          <cx:pt idx="276">3.251301696614326</cx:pt>
          <cx:pt idx="277">4.8404038334417541</cx:pt>
          <cx:pt idx="278">1.132498847511096</cx:pt>
          <cx:pt idx="279">0.70873827769045072</cx:pt>
          <cx:pt idx="280">1.8740798446972287</cx:pt>
          <cx:pt idx="281">3.6750622664349715</cx:pt>
          <cx:pt idx="282">5.899805257993374</cx:pt>
          <cx:pt idx="283">5.1582242608072333</cx:pt>
          <cx:pt idx="284">7.0651468250001459</cx:pt>
          <cx:pt idx="285">6.0057454004485349</cx:pt>
          <cx:pt idx="286">3.7810024088901342</cx:pt>
          <cx:pt idx="287">4.5225834060762677</cx:pt>
          <cx:pt idx="288">2.1919002720627097</cx:pt>
          <cx:pt idx="289">5.4760446881727214</cx:pt>
          <cx:pt idx="290">3.9928826938004613</cx:pt>
          <cx:pt idx="291">4.3107031211659388</cx:pt>
          <cx:pt idx="292">3.9928826938004631</cx:pt>
          <cx:pt idx="293">6.6413862551795004</cx:pt>
          <cx:pt idx="294">1.662199559786905</cx:pt>
          <cx:pt idx="295">6.3235658278140106</cx:pt>
          <cx:pt idx="296">5.7938651155382059</cx:pt>
          <cx:pt idx="297">3.1453615541591669</cx:pt>
          <cx:pt idx="298">1.4503192748765805</cx:pt>
          <cx:pt idx="299">3.5691221239798088</cx:pt>
          <cx:pt idx="300">3.2513016966143296</cx:pt>
          <cx:pt idx="301">6.3235658278140177</cx:pt>
          <cx:pt idx="302">4.4166432636211068</cx:pt>
          <cx:pt idx="303">4.0988228362556276</cx:pt>
          <cx:pt idx="304">1.8740798446972304</cx:pt>
          <cx:pt idx="305">3.6750622664349715</cx:pt>
          <cx:pt idx="306">3.0394214117040006</cx:pt>
          <cx:pt idx="307">1.768139702242066</cx:pt>
          <cx:pt idx="308">5.3701045457175622</cx:pt>
          <cx:pt idx="309">3.6750622664349715</cx:pt>
          <cx:pt idx="310">4.9463439758969185</cx:pt>
          <cx:pt idx="311">2.721600984338516</cx:pt>
          <cx:pt idx="312">5.3701045457175622</cx:pt>
          <cx:pt idx="313">5.8998052579933669</cx:pt>
          <cx:pt idx="314">3.9928826938004613</cx:pt>
          <cx:pt idx="315">3.8869425513452933</cx:pt>
          <cx:pt idx="316">4.416643263621105</cx:pt>
          <cx:pt idx="317">6.6413862551795004</cx:pt>
          <cx:pt idx="318">6.6413862551794987</cx:pt>
          <cx:pt idx="319">4.5225834060762642</cx:pt>
          <cx:pt idx="320">3.8869425513452986</cx:pt>
          <cx:pt idx="321">6.0057454004485278</cx:pt>
          <cx:pt idx="322">6.7473263976346596</cx:pt>
          <cx:pt idx="323">3.1453615541591651</cx:pt>
          <cx:pt idx="324">5.1582242608072386</cx:pt>
          <cx:pt idx="325">2.1919002720627132</cx:pt>
          <cx:pt idx="326">2.7216009843385178</cx:pt>
          <cx:pt idx="327">4.9463439758969168</cx:pt>
          <cx:pt idx="328">2.6156608418833569</cx:pt>
          <cx:pt idx="329">6.5354461127243377</cx:pt>
          <cx:pt idx="330">5.6879249730830486</cx:pt>
          <cx:pt idx="331">6.111685542903694</cx:pt>
          <cx:pt idx="332">5.0522841183520777</cx:pt>
          <cx:pt idx="333">4.8404038334417487</cx:pt>
          <cx:pt idx="334">4.204762978710785</cx:pt>
          <cx:pt idx="335">3.6750622664349732</cx:pt>
          <cx:pt idx="336">4.6285235485314269</cx:pt>
          <cx:pt idx="337">2.827541126793677</cx:pt>
          <cx:pt idx="338">3.9928826938004631</cx:pt>
          <cx:pt idx="339">4.522583406076266</cx:pt>
          <cx:pt idx="340">5.3701045457175622</cx:pt>
          <cx:pt idx="341">3.5691221239798123</cx:pt>
          <cx:pt idx="342">6.5354461127243377</cx:pt>
          <cx:pt idx="343">3.251301696614326</cx:pt>
          <cx:pt idx="344">4.3107031211659459</cx:pt>
          <cx:pt idx="345">2.827541126793677</cx:pt>
          <cx:pt idx="346">2.1919002720627132</cx:pt>
          <cx:pt idx="347">3.3572418390694887</cx:pt>
          <cx:pt idx="348">1.026558705055937</cx:pt>
          <cx:pt idx="349">4.4166432636211121</cx:pt>
          <cx:pt idx="350">4.6285235485314287</cx:pt>
          <cx:pt idx="351">6.8532665400898223</cx:pt>
          <cx:pt idx="352">2.5097206994281995</cx:pt>
          <cx:pt idx="353">1.5562594173317441</cx:pt>
          <cx:pt idx="354">6.2176256853588496</cx:pt>
          <cx:pt idx="355">5.1582242608072386</cx:pt>
          <cx:pt idx="356">3.9928826938004596</cx:pt>
          <cx:pt idx="357">3.3572418390694887</cx:pt>
          <cx:pt idx="358">5.1582242608072386</cx:pt>
          <cx:pt idx="359">2.4037805569730315</cx:pt>
          <cx:pt idx="360">1.0265587050559353</cx:pt>
          <cx:pt idx="361">4.2047629787107832</cx:pt>
          <cx:pt idx="362">0.073097422959479796</cx:pt>
          <cx:pt idx="363">5.4760446881727232</cx:pt>
          <cx:pt idx="364">6.1116855429036923</cx:pt>
          <cx:pt idx="365">3.9928826938004613</cx:pt>
          <cx:pt idx="366">1.9800199871523878</cx:pt>
          <cx:pt idx="367">4.5225834060762606</cx:pt>
          <cx:pt idx="368">5.5819848306278841</cx:pt>
          <cx:pt idx="369">4.9463439758969097</cx:pt>
          <cx:pt idx="370">5.6879249730830432</cx:pt>
          <cx:pt idx="371">2.2978404145178777</cx:pt>
          <cx:pt idx="372">5.5819848306278841</cx:pt>
          <cx:pt idx="373">6.0057454004485242</cx:pt>
          <cx:pt idx="374">4.2047629787107779</cx:pt>
          <cx:pt idx="375">6.9592066825449832</cx:pt>
          <cx:pt idx="376">6.9592066825449832</cx:pt>
          <cx:pt idx="377">4.9463439758969114</cx:pt>
          <cx:pt idx="378">4.9463439758969097</cx:pt>
          <cx:pt idx="379">4.098822836255624</cx:pt>
          <cx:pt idx="380">6.1116855429036958</cx:pt>
          <cx:pt idx="381">2.6156608418833569</cx:pt>
          <cx:pt idx="382">4.8404038334417594</cx:pt>
          <cx:pt idx="383">4.6285235485314358</cx:pt>
          <cx:pt idx="384">3.675062266434975</cx:pt>
          <cx:pt idx="385">1.2384389899662551</cx:pt>
          <cx:pt idx="386">5.4760446881727214</cx:pt>
          <cx:pt idx="387">-0.032842719495681127</cx:pt>
          <cx:pt idx="388">3.992882693800456</cx:pt>
          <cx:pt idx="389">6.0057454004485349</cx:pt>
          <cx:pt idx="390">3.3572418390694887</cx:pt>
          <cx:pt idx="391">4.0988228362556205</cx:pt>
          <cx:pt idx="392">5.2641644032623995</cx:pt>
          <cx:pt idx="393">3.251301696614326</cx:pt>
          <cx:pt idx="394">6.0057454004485349</cx:pt>
          <cx:pt idx="395">6.1116855429036958</cx:pt>
          <cx:pt idx="396">6.3235658278140106</cx:pt>
          <cx:pt idx="397">4.9463439758969168</cx:pt>
          <cx:pt idx="398">5.1582242608072368</cx:pt>
          <cx:pt idx="399">4.8404038334417505</cx:pt>
          <cx:pt idx="400">3.8869425513452951</cx:pt>
          <cx:pt idx="401">5.687924973083045</cx:pt>
          <cx:pt idx="402">4.204762978710785</cx:pt>
          <cx:pt idx="403">5.0522841183520795</cx:pt>
          <cx:pt idx="404">6.3235658278140141</cx:pt>
          <cx:pt idx="405">2.5097206994281995</cx:pt>
          <cx:pt idx="406">3.9928826938004525</cx:pt>
          <cx:pt idx="407">4.2047629787107779</cx:pt>
          <cx:pt idx="408">4.4166432636211121</cx:pt>
          <cx:pt idx="409">5.687924973083045</cx:pt>
          <cx:pt idx="410">5.687924973083045</cx:pt>
          <cx:pt idx="411">3.3572418390694905</cx:pt>
          <cx:pt idx="412">4.2047629787107779</cx:pt>
          <cx:pt idx="413">3.0394214117040006</cx:pt>
          <cx:pt idx="414">5.4760446881727232</cx:pt>
          <cx:pt idx="415">5.5819848306278805</cx:pt>
          <cx:pt idx="416">3.5691221239798159</cx:pt>
          <cx:pt idx="417">1.1324988475110942</cx:pt>
          <cx:pt idx="418">5.3701045457175569</cx:pt>
          <cx:pt idx="419">2.6156608418833605</cx:pt>
          <cx:pt idx="420">6.0057454004485278</cx:pt>
          <cx:pt idx="421">6.111685542903694</cx:pt>
          <cx:pt idx="422">5.0522841183520795</cx:pt>
          <cx:pt idx="423">3.3572418390694887</cx:pt>
          <cx:pt idx="424">3.9928826938004525</cx:pt>
          <cx:pt idx="425">4.2047629787107761</cx:pt>
          <cx:pt idx="426">3.7810024088901324</cx:pt>
          <cx:pt idx="427">2.8275411267936859</cx:pt>
          <cx:pt idx="428">3.7810024088901342</cx:pt>
          <cx:pt idx="429">6.1116855429036887</cx:pt>
          <cx:pt idx="430">6.2176256853588532</cx:pt>
          <cx:pt idx="431">6.0057454004485349</cx:pt>
          <cx:pt idx="432">7.1710869674553068</cx:pt>
          <cx:pt idx="433">1.6621995597869068</cx:pt>
          <cx:pt idx="434">4.6285235485314269</cx:pt>
          <cx:pt idx="435">5.2641644032624013</cx:pt>
          <cx:pt idx="436">2.0859601296075487</cx:pt>
          <cx:pt idx="437">6.2176256853588532</cx:pt>
          <cx:pt idx="438">5.1582242608072333</cx:pt>
          <cx:pt idx="439">4.3107031211659512</cx:pt>
          <cx:pt idx="440">2.8275411267936841</cx:pt>
          <cx:pt idx="441">6.2176256853588479</cx:pt>
          <cx:pt idx="442">5.0522841183520724</cx:pt>
          <cx:pt idx="443">4.4166432636211121</cx:pt>
          <cx:pt idx="444">4.098822836255624</cx:pt>
          <cx:pt idx="445">0.92061856260077435</cx:pt>
          <cx:pt idx="446">4.2047629787107779</cx:pt>
          <cx:pt idx="447">3.6750622664349715</cx:pt>
          <cx:pt idx="448">6.1116855429036869</cx:pt>
          <cx:pt idx="449">3.5691221239798105</cx:pt>
          <cx:pt idx="450">3.2513016966143296</cx:pt>
          <cx:pt idx="451">6.5354461127243324</cx:pt>
          <cx:pt idx="452">6.2176256853588567</cx:pt>
          <cx:pt idx="453">4.3107031211659494</cx:pt>
          <cx:pt idx="454">5.2641644032624013</cx:pt>
          <cx:pt idx="455">5.0522841183520724</cx:pt>
          <cx:pt idx="456">5.7938651155382113</cx:pt>
          <cx:pt idx="457">6.7473263976346614</cx:pt>
          <cx:pt idx="458">6.3235658278140141</cx:pt>
          <cx:pt idx="459">5.7938651155382024</cx:pt>
          <cx:pt idx="460">6.7473263976346596</cx:pt>
          <cx:pt idx="461">1.4503192748765841</cx:pt>
          <cx:pt idx="462">2.4037805569730351</cx:pt>
          <cx:pt idx="463">5.0522841183520795</cx:pt>
          <cx:pt idx="464">4.4166432636210997</cx:pt>
          <cx:pt idx="465">4.7344636909865967</cx:pt>
          <cx:pt idx="466">4.3107031211659388</cx:pt>
          <cx:pt idx="467">3.2513016966143296</cx:pt>
          <cx:pt idx="468">4.6285235485314322</cx:pt>
          <cx:pt idx="469">1.3443791324214214</cx:pt>
          <cx:pt idx="470">4.9463439758969185</cx:pt>
          <cx:pt idx="471">4.0988228362556169</cx:pt>
          <cx:pt idx="472">4.8404038334417576</cx:pt>
          <cx:pt idx="473">6.5354461127243395</cx:pt>
          <cx:pt idx="474">1.8740798446972233</cx:pt>
          <cx:pt idx="475">4.0988228362556169</cx:pt>
          <cx:pt idx="476">4.204762978710785</cx:pt>
          <cx:pt idx="477">4.2047629787107779</cx:pt>
          <cx:pt idx="478">3.7810024088901342</cx:pt>
          <cx:pt idx="479">6.8532665400898223</cx:pt>
          <cx:pt idx="480">3.4631819815246496</cx:pt>
          <cx:pt idx="481">6.535446112724336</cx:pt>
          <cx:pt idx="482">5.7938651155382059</cx:pt>
          <cx:pt idx="483">4.7344636909865967</cx:pt>
          <cx:pt idx="484">4.946343975896915</cx:pt>
          <cx:pt idx="485">3.3572418390694905</cx:pt>
          <cx:pt idx="486">3.4631819815246496</cx:pt>
          <cx:pt idx="487">3.0394214117040042</cx:pt>
          <cx:pt idx="488">2.191900272062715</cx:pt>
          <cx:pt idx="489">1.7681397022420624</cx:pt>
          <cx:pt idx="490">4.5225834060762677</cx:pt>
          <cx:pt idx="491">5.7938651155382024</cx:pt>
          <cx:pt idx="492">6.2176256853588496</cx:pt>
          <cx:pt idx="493">5.3701045457175622</cx:pt>
          <cx:pt idx="494">2.4037805569730386</cx:pt>
          <cx:pt idx="495">4.3107031211659388</cx:pt>
          <cx:pt idx="496">5.687924973083045</cx:pt>
          <cx:pt idx="497">4.8404038334417505</cx:pt>
          <cx:pt idx="498">5.0522841183520759</cx:pt>
          <cx:pt idx="499">5.0522841183520777</cx:pt>
          <cx:pt idx="500">4.8404038334417576</cx:pt>
          <cx:pt idx="501">6.5354461127243395</cx:pt>
          <cx:pt idx="502">5.2641644032624013</cx:pt>
          <cx:pt idx="503">5.899805257993374</cx:pt>
          <cx:pt idx="504">5.3701045457175587</cx:pt>
          <cx:pt idx="505">6.2176256853588479</cx:pt>
          <cx:pt idx="506">5.4760446881727232</cx:pt>
          <cx:pt idx="507">5.1582242608072333</cx:pt>
          <cx:pt idx="508">2.8275411267936823</cx:pt>
          <cx:pt idx="509">4.3107031211659441</cx:pt>
          <cx:pt idx="510">6.959206682544985</cx:pt>
          <cx:pt idx="511">5.5819848306278894</cx:pt>
          <cx:pt idx="512">2.5097206994281942</cx:pt>
          <cx:pt idx="513">6.2176256853588532</cx:pt>
          <cx:pt idx="514">4.3107031211659459</cx:pt>
          <cx:pt idx="515">4.0988228362556223</cx:pt>
          <cx:pt idx="516">2.7216009843385178</cx:pt>
          <cx:pt idx="517">1.8740798446972304</cx:pt>
          <cx:pt idx="518">5.4760446881727214</cx:pt>
          <cx:pt idx="519">5.0522841183520759</cx:pt>
          <cx:pt idx="520">5.8998052579933669</cx:pt>
          <cx:pt idx="521">1.4503192748765787</cx:pt>
          <cx:pt idx="522">2.2978404145178724</cx:pt>
          <cx:pt idx="523">3.2513016966143278</cx:pt>
          <cx:pt idx="524">6.6413862551795004</cx:pt>
          <cx:pt idx="525">6.959206682544985</cx:pt>
          <cx:pt idx="526">3.3572418390694905</cx:pt>
          <cx:pt idx="527">4.3107031211659441</cx:pt>
          <cx:pt idx="528">3.4631819815246496</cx:pt>
          <cx:pt idx="529">6.9592066825449832</cx:pt>
          <cx:pt idx="530">0.7087382776904525</cx:pt>
          <cx:pt idx="531">5.0522841183520724</cx:pt>
          <cx:pt idx="532">4.416643263621105</cx:pt>
          <cx:pt idx="533">1.4503192748765787</cx:pt>
          <cx:pt idx="534">3.0394214117040059</cx:pt>
          <cx:pt idx="535">5.8998052579933633</cx:pt>
          <cx:pt idx="536">3.6750622664349732</cx:pt>
          <cx:pt idx="537">2.0859601296075523</cx:pt>
          <cx:pt idx="538">2.0859601296075487</cx:pt>
          <cx:pt idx="539">6.3235658278140177</cx:pt>
          <cx:pt idx="540">1.8740798446972269</cx:pt>
          <cx:pt idx="541">3.5691221239798123</cx:pt>
          <cx:pt idx="542">2.7216009843385196</cx:pt>
          <cx:pt idx="543">5.0522841183520795</cx:pt>
          <cx:pt idx="544">3.5691221239798123</cx:pt>
          <cx:pt idx="545">6.3235658278140106</cx:pt>
          <cx:pt idx="546">4.8404038334417541</cx:pt>
          <cx:pt idx="547">6.3235658278140106</cx:pt>
          <cx:pt idx="548">6.5354461127243395</cx:pt>
          <cx:pt idx="549">6.8532665400898223</cx:pt>
          <cx:pt idx="550">5.7938651155382059</cx:pt>
          <cx:pt idx="551">2.4037805569730386</cx:pt>
          <cx:pt idx="552">3.6750622664349732</cx:pt>
          <cx:pt idx="553">3.8869425513452951</cx:pt>
          <cx:pt idx="554">5.5819848306278841</cx:pt>
          <cx:pt idx="555">6.1116855429036923</cx:pt>
          <cx:pt idx="556">2.8275411267936805</cx:pt>
          <cx:pt idx="557">3.6750622664349715</cx:pt>
          <cx:pt idx="558">3.6750622664349732</cx:pt>
          <cx:pt idx="559">6.2176256853588479</cx:pt>
          <cx:pt idx="560">3.8869425513452951</cx:pt>
          <cx:pt idx="561">5.4760446881727267</cx:pt>
          <cx:pt idx="562">2.7216009843385143</cx:pt>
          <cx:pt idx="563">1.8740798446972287</cx:pt>
          <cx:pt idx="564">1.026558705055937</cx:pt>
          <cx:pt idx="565">5.5819848306278859</cx:pt>
          <cx:pt idx="566">6.0057454004485349</cx:pt>
          <cx:pt idx="567">4.3107031211659512</cx:pt>
          <cx:pt idx="568">2.6156608418833622</cx:pt>
          <cx:pt idx="569">3.7810024088901395</cx:pt>
          <cx:pt idx="570">4.7344636909865878</cx:pt>
          <cx:pt idx="571">4.7344636909865896</cx:pt>
          <cx:pt idx="572">7.0651468250001441</cx:pt>
          <cx:pt idx="573">5.3701045457175605</cx:pt>
          <cx:pt idx="574">4.204762978710785</cx:pt>
          <cx:pt idx="575">0.92061856260077612</cx:pt>
          <cx:pt idx="576">5.3701045457175605</cx:pt>
          <cx:pt idx="577">5.6879249730830503</cx:pt>
          <cx:pt idx="578">4.4166432636211068</cx:pt>
          <cx:pt idx="579">5.1582242608072404</cx:pt>
          <cx:pt idx="580">4.9463439758969097</cx:pt>
          <cx:pt idx="581">3.4631819815246514</cx:pt>
          <cx:pt idx="582">1.2384389899662569</cx:pt>
          <cx:pt idx="583">5.2641644032624013</cx:pt>
          <cx:pt idx="584">4.8404038334417576</cx:pt>
          <cx:pt idx="585">3.6750622664349697</cx:pt>
          <cx:pt idx="586">3.9928826938004578</cx:pt>
          <cx:pt idx="587">6.3235658278140159</cx:pt>
          <cx:pt idx="588">3.3572418390694905</cx:pt>
          <cx:pt idx="589">2.509720699428196</cx:pt>
          <cx:pt idx="590">5.3701045457175622</cx:pt>
          <cx:pt idx="591">6.535446112724336</cx:pt>
          <cx:pt idx="592">4.522583406076266</cx:pt>
          <cx:pt idx="593">2.5097206994281995</cx:pt>
          <cx:pt idx="594">5.8998052579933669</cx:pt>
          <cx:pt idx="595">3.3572418390694905</cx:pt>
          <cx:pt idx="596">3.4631819815246496</cx:pt>
          <cx:pt idx="597">4.7344636909865949</cx:pt>
          <cx:pt idx="598">3.8869425513452986</cx:pt>
          <cx:pt idx="599">4.4166432636211121</cx:pt>
          <cx:pt idx="600">3.675062266434975</cx:pt>
          <cx:pt idx="601">6.1116855429036958</cx:pt>
          <cx:pt idx="602">2.4037805569730351</cx:pt>
          <cx:pt idx="603">6.3235658278140106</cx:pt>
          <cx:pt idx="604">5.5819848306278841</cx:pt>
          <cx:pt idx="605">4.628523548531434</cx:pt>
          <cx:pt idx="606">5.4760446881727232</cx:pt>
          <cx:pt idx="607">1.2384389899662587</cx:pt>
          <cx:pt idx="608">2.4037805569730333</cx:pt>
          <cx:pt idx="609">5.8998052579933722</cx:pt>
          <cx:pt idx="610">6.1116855429036887</cx:pt>
          <cx:pt idx="611">1.9800199871523896</cx:pt>
          <cx:pt idx="612">4.6285235485314322</cx:pt>
          <cx:pt idx="613">2.7216009843385178</cx:pt>
          <cx:pt idx="614">2.1919002720627114</cx:pt>
          <cx:pt idx="615">5.7938651155382042</cx:pt>
          <cx:pt idx="616">6.8532665400898205</cx:pt>
          <cx:pt idx="617">1.768139702242066</cx:pt>
          <cx:pt idx="618">3.2513016966143313</cx:pt>
          <cx:pt idx="619">6.5354461127243377</cx:pt>
          <cx:pt idx="620">2.191900272062715</cx:pt>
          <cx:pt idx="621">5.0522841183520777</cx:pt>
          <cx:pt idx="622">1.7681397022420695</cx:pt>
          <cx:pt idx="623">5.5819848306278841</cx:pt>
          <cx:pt idx="624">2.6156608418833569</cx:pt>
          <cx:pt idx="625">2.2978404145178724</cx:pt>
          <cx:pt idx="626">4.8404038334417505</cx:pt>
          <cx:pt idx="627">1.7681397022420695</cx:pt>
          <cx:pt idx="628">5.687924973083045</cx:pt>
          <cx:pt idx="629">6.0057454004485349</cx:pt>
          <cx:pt idx="630">5.3701045457175605</cx:pt>
          <cx:pt idx="631">4.9463439758969097</cx:pt>
          <cx:pt idx="632">3.4631819815246496</cx:pt>
          <cx:pt idx="633">5.4760446881727214</cx:pt>
          <cx:pt idx="634">5.4760446881727232</cx:pt>
          <cx:pt idx="635">5.687924973083045</cx:pt>
          <cx:pt idx="636">3.2513016966143296</cx:pt>
          <cx:pt idx="637">3.2513016966143296</cx:pt>
          <cx:pt idx="638">2.4037805569730333</cx:pt>
          <cx:pt idx="639">2.191900272062715</cx:pt>
          <cx:pt idx="640">6.0057454004485331</cx:pt>
          <cx:pt idx="641">6.2176256853588479</cx:pt>
          <cx:pt idx="642">5.1582242608072404</cx:pt>
          <cx:pt idx="643">2.7216009843385214</cx:pt>
          <cx:pt idx="644">2.8275411267936787</cx:pt>
          <cx:pt idx="645">4.4166432636211121</cx:pt>
          <cx:pt idx="646">5.7938651155382024</cx:pt>
          <cx:pt idx="647">3.8869425513452933</cx:pt>
          <cx:pt idx="648">3.7810024088901324</cx:pt>
          <cx:pt idx="649">3.6750622664349768</cx:pt>
          <cx:pt idx="650">1.7681397022420624</cx:pt>
          <cx:pt idx="651">6.5354461127243377</cx:pt>
          <cx:pt idx="652">5.5819848306278841</cx:pt>
          <cx:pt idx="653">5.3701045457175622</cx:pt>
          <cx:pt idx="654">4.628523548531434</cx:pt>
          <cx:pt idx="655">6.4295059702691786</cx:pt>
          <cx:pt idx="656">5.5819848306278823</cx:pt>
          <cx:pt idx="657">5.2641644032623995</cx:pt>
          <cx:pt idx="658">1.662199559786905</cx:pt>
          <cx:pt idx="659">4.3107031211659423</cx:pt>
          <cx:pt idx="660">5.1582242608072386</cx:pt>
          <cx:pt idx="661">4.3107031211659477</cx:pt>
          <cx:pt idx="662">2.4037805569730333</cx:pt>
          <cx:pt idx="663">2.085960129607547</cx:pt>
          <cx:pt idx="664">3.6750622664349715</cx:pt>
          <cx:pt idx="665">6.1116855429036923</cx:pt>
          <cx:pt idx="666">6.4295059702691786</cx:pt>
          <cx:pt idx="667">3.5691221239798123</cx:pt>
          <cx:pt idx="668">5.2641644032623942</cx:pt>
          <cx:pt idx="669">6.6413862551794987</cx:pt>
          <cx:pt idx="670">5.1582242608072386</cx:pt>
          <cx:pt idx="671">6.217625685358855</cx:pt>
          <cx:pt idx="672">4.3107031211659459</cx:pt>
          <cx:pt idx="673">4.5225834060762677</cx:pt>
          <cx:pt idx="674">4.5225834060762677</cx:pt>
          <cx:pt idx="675">4.8404038334417541</cx:pt>
          <cx:pt idx="676">1.662199559786905</cx:pt>
          <cx:pt idx="677">2.2978404145178741</cx:pt>
          <cx:pt idx="678">3.0394214117040059</cx:pt>
          <cx:pt idx="679">6.959206682544985</cx:pt>
          <cx:pt idx="680">2.085960129607547</cx:pt>
          <cx:pt idx="681">2.827541126793677</cx:pt>
          <cx:pt idx="682">1.9800199871523914</cx:pt>
          <cx:pt idx="683">3.6750622664349732</cx:pt>
          <cx:pt idx="684">2.7216009843385178</cx:pt>
          <cx:pt idx="685">5.1582242608072386</cx:pt>
          <cx:pt idx="686">6.1116855429036887</cx:pt>
          <cx:pt idx="687">5.8998052579933704</cx:pt>
          <cx:pt idx="688">1.4503192748765805</cx:pt>
          <cx:pt idx="689">3.8869425513452933</cx:pt>
          <cx:pt idx="690">3.7810024088901324</cx:pt>
          <cx:pt idx="691">1.9800199871523914</cx:pt>
          <cx:pt idx="692">5.5819848306278894</cx:pt>
          <cx:pt idx="693">4.6285235485314322</cx:pt>
          <cx:pt idx="694">5.7938651155382042</cx:pt>
          <cx:pt idx="695">3.7810024088901342</cx:pt>
          <cx:pt idx="696">3.3572418390694887</cx:pt>
          <cx:pt idx="697">0.81467842014561165</cx:pt>
          <cx:pt idx="698">6.4295059702691768</cx:pt>
          <cx:pt idx="699">5.8998052579933686</cx:pt>
          <cx:pt idx="700">3.6750622664349732</cx:pt>
          <cx:pt idx="701">1.5562594173317459</cx:pt>
          <cx:pt idx="702">5.0522841183520777</cx:pt>
          <cx:pt idx="703">6.111685542903694</cx:pt>
          <cx:pt idx="704">2.0859601296075487</cx:pt>
          <cx:pt idx="705">0.49685799278012438</cx:pt>
          <cx:pt idx="706">5.793865115538213</cx:pt>
          <cx:pt idx="707">1.8740798446972304</cx:pt>
          <cx:pt idx="708">6.8532665400898223</cx:pt>
          <cx:pt idx="709">6.6413862551795004</cx:pt>
          <cx:pt idx="710">3.8869425513452951</cx:pt>
          <cx:pt idx="711">2.4037805569730368</cx:pt>
          <cx:pt idx="712">6.5354461127243377</cx:pt>
          <cx:pt idx="713">3.2513016966143296</cx:pt>
          <cx:pt idx="714">3.3572418390694905</cx:pt>
          <cx:pt idx="715">4.8404038334417505</cx:pt>
          <cx:pt idx="716">6.0057454004485331</cx:pt>
          <cx:pt idx="717">2.6156608418833569</cx:pt>
          <cx:pt idx="718">1.2384389899662587</cx:pt>
          <cx:pt idx="719">1.9800199871523878</cx:pt>
          <cx:pt idx="720">6.0057454004485331</cx:pt>
          <cx:pt idx="721">2.7216009843385214</cx:pt>
          <cx:pt idx="722">1.9800199871523878</cx:pt>
          <cx:pt idx="723">4.3107031211659459</cx:pt>
          <cx:pt idx="724">6.8532665400898241</cx:pt>
          <cx:pt idx="725">3.0394214117040042</cx:pt>
          <cx:pt idx="726">4.2047629787107779</cx:pt>
          <cx:pt idx="727">3.0394214117040059</cx:pt>
          <cx:pt idx="728">4.8404038334417505</cx:pt>
          <cx:pt idx="729">1.662199559786905</cx:pt>
          <cx:pt idx="730">5.3701045457175587</cx:pt>
          <cx:pt idx="731">4.6285235485314322</cx:pt>
          <cx:pt idx="732">0.60279813523528891</cx:pt>
          <cx:pt idx="733">0.49685799278012704</cx:pt>
          <cx:pt idx="734">4.6285235485314251</cx:pt>
          <cx:pt idx="735">3.8869425513452951</cx:pt>
          <cx:pt idx="736">0.81467842014561431</cx:pt>
          <cx:pt idx="737">6.5354461127243395</cx:pt>
          <cx:pt idx="738">4.9463439758969114</cx:pt>
          <cx:pt idx="739">4.8404038334417505</cx:pt>
          <cx:pt idx="740">3.7810024088901342</cx:pt>
          <cx:pt idx="741">3.8869425513452986</cx:pt>
          <cx:pt idx="742">3.7810024088901342</cx:pt>
          <cx:pt idx="743">6.2176256853588496</cx:pt>
          <cx:pt idx="744">5.8998052579933669</cx:pt>
          <cx:pt idx="745">2.4037805569730351</cx:pt>
          <cx:pt idx="746">5.2641644032623995</cx:pt>
          <cx:pt idx="747">3.5691221239798123</cx:pt>
          <cx:pt idx="748">4.5225834060762731</cx:pt>
          <cx:pt idx="749">6.4295059702691768</cx:pt>
          <cx:pt idx="750">3.8869425513452951</cx:pt>
          <cx:pt idx="751">3.992882693800456</cx:pt>
          <cx:pt idx="752">2.7216009843385249</cx:pt>
          <cx:pt idx="753">1.8740798446972269</cx:pt>
          <cx:pt idx="754">4.2047629787107779</cx:pt>
          <cx:pt idx="755">4.416643263621105</cx:pt>
          <cx:pt idx="756">1.7681397022420642</cx:pt>
          <cx:pt idx="757">5.2641644032623995</cx:pt>
          <cx:pt idx="758">1.026558705055937</cx:pt>
          <cx:pt idx="759">3.5691221239798105</cx:pt>
          <cx:pt idx="760">2.0859601296075523</cx:pt>
          <cx:pt idx="761">6.8532665400898223</cx:pt>
          <cx:pt idx="762">2.8275411267936787</cx:pt>
          <cx:pt idx="763">1.980019987152386</cx:pt>
          <cx:pt idx="764">6.3235658278140159</cx:pt>
          <cx:pt idx="765">4.8404038334417505</cx:pt>
          <cx:pt idx="766">0.60279813523528625</cx:pt>
          <cx:pt idx="767">6.1116855429036887</cx:pt>
          <cx:pt idx="768">4.4166432636211068</cx:pt>
          <cx:pt idx="769">5.1582242608072351</cx:pt>
          <cx:pt idx="770">6.5354461127243377</cx:pt>
          <cx:pt idx="771">3.2513016966143278</cx:pt>
          <cx:pt idx="772">5.5819848306278841</cx:pt>
          <cx:pt idx="773">3.0394214117040095</cx:pt>
          <cx:pt idx="774">4.0988228362556169</cx:pt>
          <cx:pt idx="775">6.7473263976346614</cx:pt>
          <cx:pt idx="776">6.5354461127243324</cx:pt>
          <cx:pt idx="777">5.2641644032623978</cx:pt>
          <cx:pt idx="778">4.8404038334417541</cx:pt>
          <cx:pt idx="779">6.7473263976346614</cx:pt>
          <cx:pt idx="780">5.2641644032624031</cx:pt>
          <cx:pt idx="781">5.793865115538213</cx:pt>
          <cx:pt idx="782">4.3107031211659388</cx:pt>
          <cx:pt idx="783">0.81467842014560987</cx:pt>
          <cx:pt idx="784">5.4760446881727232</cx:pt>
          <cx:pt idx="785">5.4760446881727214</cx:pt>
          <cx:pt idx="786">2.7216009843385143</cx:pt>
          <cx:pt idx="787">4.7344636909865896</cx:pt>
          <cx:pt idx="788">5.7938651155382042</cx:pt>
          <cx:pt idx="789">2.2978404145178777</cx:pt>
          <cx:pt idx="790">1.1324988475110942</cx:pt>
          <cx:pt idx="791">3.5691221239798105</cx:pt>
          <cx:pt idx="792">5.3701045457175605</cx:pt>
          <cx:pt idx="793">5.4760446881727214</cx:pt>
          <cx:pt idx="794">5.4760446881727196</cx:pt>
          <cx:pt idx="795">4.6285235485314322</cx:pt>
          <cx:pt idx="796">5.8998052579933669</cx:pt>
          <cx:pt idx="797">0.81467842014561165</cx:pt>
          <cx:pt idx="798">2.0859601296075487</cx:pt>
          <cx:pt idx="799">5.7938651155382077</cx:pt>
          <cx:pt idx="800">5.1582242608072368</cx:pt>
          <cx:pt idx="801">5.7938651155382113</cx:pt>
          <cx:pt idx="802">0.28497770786980164</cx:pt>
          <cx:pt idx="803">5.3701045457175622</cx:pt>
          <cx:pt idx="804">5.8998052579933669</cx:pt>
          <cx:pt idx="805">3.1453615541591651</cx:pt>
          <cx:pt idx="806">3.0394214117040042</cx:pt>
          <cx:pt idx="807">6.8532665400898223</cx:pt>
          <cx:pt idx="808">6.6413862551794987</cx:pt>
          <cx:pt idx="809">5.4760446881727232</cx:pt>
          <cx:pt idx="810">5.8998052579933651</cx:pt>
          <cx:pt idx="811">4.6285235485314358</cx:pt>
          <cx:pt idx="812">5.3701045457175587</cx:pt>
          <cx:pt idx="813">3.1453615541591686</cx:pt>
          <cx:pt idx="814">6.3235658278140106</cx:pt>
          <cx:pt idx="815">6.1116855429036958</cx:pt>
          <cx:pt idx="816">6.2176256853588496</cx:pt>
          <cx:pt idx="817">6.2176256853588532</cx:pt>
          <cx:pt idx="818">3.4631819815246514</cx:pt>
          <cx:pt idx="819">1.9800199871523896</cx:pt>
          <cx:pt idx="820">0.60279813523528802</cx:pt>
          <cx:pt idx="821">5.5819848306278841</cx:pt>
          <cx:pt idx="822">5.1582242608072404</cx:pt>
          <cx:pt idx="823">5.2641644032623942</cx:pt>
          <cx:pt idx="824">4.4166432636211015</cx:pt>
          <cx:pt idx="825">6.0057454004485331</cx:pt>
          <cx:pt idx="826">2.1919002720627097</cx:pt>
          <cx:pt idx="827">3.4631819815246514</cx:pt>
          <cx:pt idx="828">5.687924973083045</cx:pt>
          <cx:pt idx="829">2.509720699428196</cx:pt>
          <cx:pt idx="830">3.4631819815246496</cx:pt>
          <cx:pt idx="831">4.5225834060762642</cx:pt>
          <cx:pt idx="832">5.2641644032623995</cx:pt>
          <cx:pt idx="833">5.4760446881727214</cx:pt>
          <cx:pt idx="834">6.2176256853588496</cx:pt>
          <cx:pt idx="835">6.8532665400898223</cx:pt>
          <cx:pt idx="836">4.204762978710785</cx:pt>
          <cx:pt idx="837">6.4295059702691786</cx:pt>
          <cx:pt idx="838">1.2384389899662569</cx:pt>
          <cx:pt idx="839">6.7473263976346596</cx:pt>
          <cx:pt idx="840">3.1453615541591615</cx:pt>
          <cx:pt idx="841">5.3701045457175587</cx:pt>
          <cx:pt idx="842">5.8998052579933669</cx:pt>
          <cx:pt idx="843">5.899805257993374</cx:pt>
          <cx:pt idx="844">5.8998052579933669</cx:pt>
          <cx:pt idx="845">6.959206682544985</cx:pt>
          <cx:pt idx="846">4.7344636909865878</cx:pt>
          <cx:pt idx="847">3.1453615541591669</cx:pt>
          <cx:pt idx="848">0.70873827769044984</cx:pt>
          <cx:pt idx="849">4.8404038334417541</cx:pt>
          <cx:pt idx="850">5.7938651155382024</cx:pt>
          <cx:pt idx="851">5.687924973083045</cx:pt>
          <cx:pt idx="852">3.7810024088901377</cx:pt>
          <cx:pt idx="853">6.3235658278140194</cx:pt>
          <cx:pt idx="854">5.2641644032623978</cx:pt>
          <cx:pt idx="855">4.8404038334417576</cx:pt>
          <cx:pt idx="856">3.675062266434975</cx:pt>
          <cx:pt idx="857">6.005745400448526</cx:pt>
          <cx:pt idx="858">2.8275411267936823</cx:pt>
          <cx:pt idx="859">5.6879249730830503</cx:pt>
          <cx:pt idx="860">3.7810024088901342</cx:pt>
          <cx:pt idx="861">6.7473263976346614</cx:pt>
          <cx:pt idx="862">5.1582242608072333</cx:pt>
          <cx:pt idx="863">6.4295059702691786</cx:pt>
          <cx:pt idx="864">5.6879249730830432</cx:pt>
          <cx:pt idx="865">5.687924973083045</cx:pt>
          <cx:pt idx="866">3.4631819815246514</cx:pt>
          <cx:pt idx="867">2.0859601296075523</cx:pt>
          <cx:pt idx="868">6.7473263976346614</cx:pt>
          <cx:pt idx="869">2.6156608418833569</cx:pt>
          <cx:pt idx="870">5.0522841183520777</cx:pt>
          <cx:pt idx="871">1.8740798446972287</cx:pt>
          <cx:pt idx="872">3.0394214117040059</cx:pt>
          <cx:pt idx="873">5.7938651155382113</cx:pt>
          <cx:pt idx="874">2.6156608418833569</cx:pt>
          <cx:pt idx="875">3.3572418390694905</cx:pt>
          <cx:pt idx="876">5.4760446881727214</cx:pt>
          <cx:pt idx="877">1.6621995597869033</cx:pt>
          <cx:pt idx="878">4.0988228362556187</cx:pt>
          <cx:pt idx="879">5.1582242608072386</cx:pt>
          <cx:pt idx="880">2.0859601296075523</cx:pt>
          <cx:pt idx="881">3.2513016966143278</cx:pt>
          <cx:pt idx="882">6.5354461127243395</cx:pt>
          <cx:pt idx="883">3.8869425513452986</cx:pt>
          <cx:pt idx="884">3.4631819815246496</cx:pt>
          <cx:pt idx="885">0.70873827769044984</cx:pt>
          <cx:pt idx="886">6.5354461127243395</cx:pt>
          <cx:pt idx="887">5.7938651155382059</cx:pt>
          <cx:pt idx="888">6.7473263976346596</cx:pt>
          <cx:pt idx="889">4.2047629787107832</cx:pt>
          <cx:pt idx="890">4.2047629787107779</cx:pt>
          <cx:pt idx="891">5.1582242608072404</cx:pt>
          <cx:pt idx="892">3.4631819815246496</cx:pt>
          <cx:pt idx="893">3.0394214117040059</cx:pt>
          <cx:pt idx="894">4.098822836255624</cx:pt>
          <cx:pt idx="895">2.5097206994281995</cx:pt>
          <cx:pt idx="896">5.4760446881727232</cx:pt>
          <cx:pt idx="897">5.2641644032623978</cx:pt>
          <cx:pt idx="898">5.2641644032624013</cx:pt>
          <cx:pt idx="899">4.7344636909865967</cx:pt>
          <cx:pt idx="900">2.1919002720627132</cx:pt>
          <cx:pt idx="901">3.4631819815246532</cx:pt>
          <cx:pt idx="902">5.7938651155382059</cx:pt>
          <cx:pt idx="903">4.416643263621105</cx:pt>
          <cx:pt idx="904">6.2176256853588479</cx:pt>
          <cx:pt idx="905">2.9334812692488379</cx:pt>
          <cx:pt idx="906">6.2176256853588567</cx:pt>
          <cx:pt idx="907">5.3701045457175587</cx:pt>
          <cx:pt idx="908">4.5225834060762606</cx:pt>
          <cx:pt idx="909">4.4166432636211068</cx:pt>
          <cx:pt idx="910">5.3701045457175605</cx:pt>
          <cx:pt idx="911">5.2641644032624013</cx:pt>
          <cx:pt idx="912">5.687924973083045</cx:pt>
          <cx:pt idx="913">2.827541126793677</cx:pt>
          <cx:pt idx="914">5.2641644032623995</cx:pt>
          <cx:pt idx="915">6.3235658278140159</cx:pt>
          <cx:pt idx="916">3.4631819815246478</cx:pt>
          <cx:pt idx="917">4.7344636909865878</cx:pt>
          <cx:pt idx="918">6.4295059702691715</cx:pt>
          <cx:pt idx="919">1.8740798446972287</cx:pt>
          <cx:pt idx="920">5.5819848306278841</cx:pt>
          <cx:pt idx="921">6.3235658278140177</cx:pt>
          <cx:pt idx="922">6.6413862551795004</cx:pt>
          <cx:pt idx="923">3.1453615541591615</cx:pt>
          <cx:pt idx="924">4.5225834060762748</cx:pt>
          <cx:pt idx="925">5.8998052579933651</cx:pt>
          <cx:pt idx="926">3.1453615541591669</cx:pt>
          <cx:pt idx="927">4.7344636909865967</cx:pt>
          <cx:pt idx="928">1.2384389899662569</cx:pt>
          <cx:pt idx="929">6.6413862551794987</cx:pt>
          <cx:pt idx="930">1.3443791324214187</cx:pt>
          <cx:pt idx="931">6.2176256853588567</cx:pt>
          <cx:pt idx="932">6.1116855429036923</cx:pt>
          <cx:pt idx="933">4.4166432636211068</cx:pt>
          <cx:pt idx="934">5.6879249730830432</cx:pt>
          <cx:pt idx="935">4.204762978710785</cx:pt>
          <cx:pt idx="936">2.2978404145178724</cx:pt>
          <cx:pt idx="937">2.6156608418833569</cx:pt>
          <cx:pt idx="938">3.6750622664349732</cx:pt>
          <cx:pt idx="939">1.8740798446972269</cx:pt>
          <cx:pt idx="940">2.4037805569730351</cx:pt>
          <cx:pt idx="941">2.933481269248845</cx:pt>
          <cx:pt idx="942">6.5354461127243395</cx:pt>
          <cx:pt idx="943">4.0988228362556152</cx:pt>
          <cx:pt idx="944">5.7938651155382113</cx:pt>
          <cx:pt idx="945">5.1582242608072333</cx:pt>
          <cx:pt idx="946">2.933481269248845</cx:pt>
          <cx:pt idx="947">3.7810024088901359</cx:pt>
          <cx:pt idx="948">6.4295059702691768</cx:pt>
          <cx:pt idx="949">1.2384389899662578</cx:pt>
          <cx:pt idx="950">6.7473263976346614</cx:pt>
          <cx:pt idx="951">1.4503192748765832</cx:pt>
          <cx:pt idx="952">4.6285235485314287</cx:pt>
          <cx:pt idx="953">5.8998052579933651</cx:pt>
          <cx:pt idx="954">2.2978404145178724</cx:pt>
          <cx:pt idx="955">6.2176256853588479</cx:pt>
          <cx:pt idx="956">3.6750622664349715</cx:pt>
          <cx:pt idx="957">2.5097206994281924</cx:pt>
          <cx:pt idx="958">3.3572418390694887</cx:pt>
          <cx:pt idx="959">3.8869425513452951</cx:pt>
          <cx:pt idx="960">2.7216009843385178</cx:pt>
          <cx:pt idx="961">6.1116855429036958</cx:pt>
          <cx:pt idx="962">4.628523548531434</cx:pt>
          <cx:pt idx="963">6.3235658278140106</cx:pt>
          <cx:pt idx="964">3.0394214117040059</cx:pt>
          <cx:pt idx="965">2.6156608418833551</cx:pt>
          <cx:pt idx="966">5.687924973083045</cx:pt>
          <cx:pt idx="967">4.6285235485314251</cx:pt>
          <cx:pt idx="968">5.2641644032623995</cx:pt>
          <cx:pt idx="969">3.992882693800456</cx:pt>
          <cx:pt idx="970">2.9334812692488432</cx:pt>
          <cx:pt idx="971">3.4631819815246496</cx:pt>
          <cx:pt idx="972">3.1453615541591686</cx:pt>
          <cx:pt idx="973">5.5819848306278823</cx:pt>
          <cx:pt idx="974">1.768139702242066</cx:pt>
          <cx:pt idx="975">2.509720699428196</cx:pt>
          <cx:pt idx="976">2.8275411267936841</cx:pt>
          <cx:pt idx="977">5.3701045457175605</cx:pt>
          <cx:pt idx="978">6.2176256853588479</cx:pt>
          <cx:pt idx="979">6.8532665400898241</cx:pt>
          <cx:pt idx="980">5.3701045457175622</cx:pt>
          <cx:pt idx="981">1.6621995597869033</cx:pt>
          <cx:pt idx="982">4.204762978710785</cx:pt>
          <cx:pt idx="983">2.1919002720627132</cx:pt>
          <cx:pt idx="984">5.4760446881727232</cx:pt>
          <cx:pt idx="985">3.3572418390694887</cx:pt>
          <cx:pt idx="986">3.8869425513452951</cx:pt>
          <cx:pt idx="987">6.5354461127243395</cx:pt>
          <cx:pt idx="988">5.7938651155382059</cx:pt>
          <cx:pt idx="989">5.5819848306278841</cx:pt>
          <cx:pt idx="990">4.6285235485314287</cx:pt>
          <cx:pt idx="991">4.204762978710785</cx:pt>
          <cx:pt idx="992">2.4037805569730386</cx:pt>
          <cx:pt idx="993">6.8532665400898223</cx:pt>
          <cx:pt idx="994">4.2047629787107796</cx:pt>
          <cx:pt idx="995">2.1919002720627114</cx:pt>
          <cx:pt idx="996">4.2047629787107761</cx:pt>
          <cx:pt idx="997">1.4503192748765832</cx:pt>
          <cx:pt idx="998">3.3572418390694905</cx:pt>
          <cx:pt idx="999">4.9463439758969132</cx:pt>
          <cx:pt idx="1000">4.0988228362556169</cx:pt>
          <cx:pt idx="1001">3.992882693800456</cx:pt>
          <cx:pt idx="1002">5.0522841183520812</cx:pt>
          <cx:pt idx="1003">6.6413862551795004</cx:pt>
          <cx:pt idx="1004">6.1116855429036869</cx:pt>
          <cx:pt idx="1005">4.522583406076266</cx:pt>
          <cx:pt idx="1006">4.9463439758969185</cx:pt>
          <cx:pt idx="1007">6.0057454004485242</cx:pt>
          <cx:pt idx="1008">6.3235658278140106</cx:pt>
          <cx:pt idx="1009">5.3701045457175587</cx:pt>
          <cx:pt idx="1010">6.1116855429036869</cx:pt>
          <cx:pt idx="1011">5.2641644032623995</cx:pt>
          <cx:pt idx="1012">6.9592066825449832</cx:pt>
          <cx:pt idx="1013">3.7810024088901342</cx:pt>
          <cx:pt idx="1014">3.8869425513452951</cx:pt>
          <cx:pt idx="1015">4.7344636909865878</cx:pt>
          <cx:pt idx="1016">6.6413862551795004</cx:pt>
          <cx:pt idx="1017">5.3701045457175605</cx:pt>
          <cx:pt idx="1018">3.4631819815246532</cx:pt>
          <cx:pt idx="1019">2.509720699428196</cx:pt>
          <cx:pt idx="1020">1.6621995597869033</cx:pt>
          <cx:pt idx="1021">3.0394214117040006</cx:pt>
          <cx:pt idx="1022">4.2047629787107761</cx:pt>
          <cx:pt idx="1023">4.734463690986586</cx:pt>
          <cx:pt idx="1024">4.7344636909865896</cx:pt>
          <cx:pt idx="1025">2.9334812692488379</cx:pt>
          <cx:pt idx="1026">4.7344636909865878</cx:pt>
          <cx:pt idx="1027">5.4760446881727232</cx:pt>
          <cx:pt idx="1028">4.628523548531434</cx:pt>
          <cx:pt idx="1029">1.4503192748765832</cx:pt>
          <cx:pt idx="1030">1.3443791324214187</cx:pt>
          <cx:pt idx="1031">3.251301696614326</cx:pt>
          <cx:pt idx="1032">2.827541126793677</cx:pt>
          <cx:pt idx="1033">4.416643263621105</cx:pt>
          <cx:pt idx="1034">2.6156608418833569</cx:pt>
          <cx:pt idx="1035">5.2641644032623942</cx:pt>
          <cx:pt idx="1036">0.92061856260077435</cx:pt>
          <cx:pt idx="1037">5.0522841183520724</cx:pt>
          <cx:pt idx="1038">3.8869425513452951</cx:pt>
          <cx:pt idx="1039">4.6285235485314358</cx:pt>
          <cx:pt idx="1040">5.1582242608072386</cx:pt>
          <cx:pt idx="1041">6.5354461127243324</cx:pt>
          <cx:pt idx="1042">5.687924973083045</cx:pt>
          <cx:pt idx="1043">5.2641644032624013</cx:pt>
          <cx:pt idx="1044">4.522583406076266</cx:pt>
          <cx:pt idx="1045">3.7810024088901306</cx:pt>
          <cx:pt idx="1046">5.793865115538213</cx:pt>
          <cx:pt idx="1047">6.2176256853588567</cx:pt>
          <cx:pt idx="1048">3.7810024088901395</cx:pt>
          <cx:pt idx="1049">6.6413862551795004</cx:pt>
          <cx:pt idx="1050">4.8404038334417505</cx:pt>
          <cx:pt idx="1051">6.7473263976346614</cx:pt>
          <cx:pt idx="1052">3.6750622664349715</cx:pt>
          <cx:pt idx="1053">5.8998052579933669</cx:pt>
          <cx:pt idx="1054">6.0057454004485349</cx:pt>
          <cx:pt idx="1055">6.0057454004485242</cx:pt>
          <cx:pt idx="1056">1.2384389899662569</cx:pt>
          <cx:pt idx="1057">2.9334812692488468</cx:pt>
          <cx:pt idx="1058">1.8740798446972287</cx:pt>
          <cx:pt idx="1059">3.1453615541591686</cx:pt>
          <cx:pt idx="1060">3.1453615541591615</cx:pt>
          <cx:pt idx="1061">5.4760446881727214</cx:pt>
          <cx:pt idx="1062">4.7344636909865967</cx:pt>
          <cx:pt idx="1063">2.7216009843385232</cx:pt>
          <cx:pt idx="1064">3.7810024088901324</cx:pt>
          <cx:pt idx="1065">3.3572418390694887</cx:pt>
          <cx:pt idx="1066">2.8275411267936859</cx:pt>
          <cx:pt idx="1067">1.662199559786905</cx:pt>
          <cx:pt idx="1068">3.7810024088901395</cx:pt>
          <cx:pt idx="1069">4.6285235485314287</cx:pt>
          <cx:pt idx="1070">2.8275411267936841</cx:pt>
          <cx:pt idx="1071">4.3107031211659423</cx:pt>
          <cx:pt idx="1072">4.522583406076266</cx:pt>
          <cx:pt idx="1073">4.5225834060762677</cx:pt>
          <cx:pt idx="1074">0.70873827769044895</cx:pt>
          <cx:pt idx="1075">6.2176256853588567</cx:pt>
          <cx:pt idx="1076">6.1116855429036887</cx:pt>
          <cx:pt idx="1077">6.2176256853588479</cx:pt>
          <cx:pt idx="1078">3.0394214117040059</cx:pt>
          <cx:pt idx="1079">5.5819848306278823</cx:pt>
          <cx:pt idx="1080">3.251301696614326</cx:pt>
          <cx:pt idx="1081">5.0522841183520724</cx:pt>
          <cx:pt idx="1082">6.0057454004485242</cx:pt>
          <cx:pt idx="1083">4.6285235485314322</cx:pt>
          <cx:pt idx="1084">4.7344636909865967</cx:pt>
          <cx:pt idx="1085">4.628523548531434</cx:pt>
          <cx:pt idx="1086">3.9928826938004631</cx:pt>
          <cx:pt idx="1087">5.687924973083045</cx:pt>
          <cx:pt idx="1088">6.9592066825449832</cx:pt>
          <cx:pt idx="1089">6.4295059702691821</cx:pt>
          <cx:pt idx="1090">6.5354461127243377</cx:pt>
          <cx:pt idx="1091">4.9463439758969097</cx:pt>
          <cx:pt idx="1092">5.4760446881727232</cx:pt>
          <cx:pt idx="1093">6.4295059702691786</cx:pt>
          <cx:pt idx="1094">3.1453615541591686</cx:pt>
          <cx:pt idx="1095">5.1582242608072404</cx:pt>
          <cx:pt idx="1096">3.992882693800456</cx:pt>
          <cx:pt idx="1097">2.1919002720627132</cx:pt>
          <cx:pt idx="1098">6.3235658278140159</cx:pt>
          <cx:pt idx="1099">2.085960129607547</cx:pt>
          <cx:pt idx="1100">3.251301696614326</cx:pt>
          <cx:pt idx="1101">4.6285235485314287</cx:pt>
          <cx:pt idx="1102">3.7810024088901395</cx:pt>
          <cx:pt idx="1103">3.4631819815246478</cx:pt>
          <cx:pt idx="1104">3.3572418390694905</cx:pt>
          <cx:pt idx="1105">5.1582242608072368</cx:pt>
          <cx:pt idx="1106">4.2047629787107779</cx:pt>
          <cx:pt idx="1107">5.2641644032624013</cx:pt>
          <cx:pt idx="1108">4.2047629787107761</cx:pt>
          <cx:pt idx="1109">1.0265587050559362</cx:pt>
          <cx:pt idx="1110">6.1116855429036958</cx:pt>
          <cx:pt idx="1111">3.5691221239798105</cx:pt>
          <cx:pt idx="1112">4.9463439758969168</cx:pt>
          <cx:pt idx="1113">4.4166432636210997</cx:pt>
          <cx:pt idx="1114">3.0394214117040059</cx:pt>
          <cx:pt idx="1115">5.3701045457175587</cx:pt>
          <cx:pt idx="1116">1.9800199871523914</cx:pt>
          <cx:pt idx="1117">2.5097206994281924</cx:pt>
          <cx:pt idx="1118">4.522583406076266</cx:pt>
          <cx:pt idx="1119">4.0988228362556169</cx:pt>
          <cx:pt idx="1120">5.5819848306278823</cx:pt>
          <cx:pt idx="1121">4.4166432636210997</cx:pt>
          <cx:pt idx="1122">4.3107031211659441</cx:pt>
          <cx:pt idx="1123">2.4037805569730386</cx:pt>
          <cx:pt idx="1124">5.5819848306278805</cx:pt>
          <cx:pt idx="1125">3.9928826938004542</cx:pt>
          <cx:pt idx="1126">5.3701045457175622</cx:pt>
          <cx:pt idx="1127">6.5354461127243395</cx:pt>
          <cx:pt idx="1128">2.4037805569730386</cx:pt>
          <cx:pt idx="1129">4.3107031211659477</cx:pt>
          <cx:pt idx="1130">3.6750622664349768</cx:pt>
          <cx:pt idx="1131">3.4631819815246514</cx:pt>
          <cx:pt idx="1132">5.8998052579933669</cx:pt>
          <cx:pt idx="1133">5.8998052579933686</cx:pt>
          <cx:pt idx="1134">3.7810024088901324</cx:pt>
          <cx:pt idx="1135">5.3701045457175605</cx:pt>
          <cx:pt idx="1136">4.3107031211659512</cx:pt>
          <cx:pt idx="1137">4.0988228362556169</cx:pt>
          <cx:pt idx="1138">3.7810024088901395</cx:pt>
          <cx:pt idx="1139">1.4503192748765787</cx:pt>
          <cx:pt idx="1140">6.3235658278140141</cx:pt>
          <cx:pt idx="1141">1.2384389899662578</cx:pt>
          <cx:pt idx="1142">2.9334812692488397</cx:pt>
          <cx:pt idx="1143">0.70873827769044984</cx:pt>
          <cx:pt idx="1144">4.8404038334417558</cx:pt>
          <cx:pt idx="1145">4.8404038334417541</cx:pt>
          <cx:pt idx="1146">5.7938651155382059</cx:pt>
          <cx:pt idx="1147">4.8404038334417576</cx:pt>
          <cx:pt idx="1148">1.3443791324214187</cx:pt>
          <cx:pt idx="1149">3.8869425513452951</cx:pt>
          <cx:pt idx="1150">3.0394214117040077</cx:pt>
          <cx:pt idx="1151">6.1116855429036958</cx:pt>
          <cx:pt idx="1152">4.6285235485314358</cx:pt>
          <cx:pt idx="1153">5.8998052579933722</cx:pt>
          <cx:pt idx="1154">6.7473263976346614</cx:pt>
          <cx:pt idx="1155">3.1453615541591651</cx:pt>
          <cx:pt idx="1156">2.1919002720627114</cx:pt>
          <cx:pt idx="1157">6.5354461127243395</cx:pt>
          <cx:pt idx="1158">4.0988228362556169</cx:pt>
          <cx:pt idx="1159">3.2513016966143278</cx:pt>
          <cx:pt idx="1160">4.2047629787107885</cx:pt>
          <cx:pt idx="1161">3.0394214117040042</cx:pt>
          <cx:pt idx="1162">5.5819848306278859</cx:pt>
          <cx:pt idx="1163">5.1582242608072386</cx:pt>
          <cx:pt idx="1164">4.3107031211659512</cx:pt>
          <cx:pt idx="1165">1.5562594173317441</cx:pt>
          <cx:pt idx="1166">5.7938651155382059</cx:pt>
          <cx:pt idx="1167">4.9463439758969168</cx:pt>
          <cx:pt idx="1168">2.8275411267936859</cx:pt>
          <cx:pt idx="1169">2.4037805569730333</cx:pt>
          <cx:pt idx="1170">3.7810024088901324</cx:pt>
          <cx:pt idx="1171">6.1116855429036887</cx:pt>
          <cx:pt idx="1172">5.3701045457175605</cx:pt>
          <cx:pt idx="1173">5.1582242608072333</cx:pt>
          <cx:pt idx="1174">5.1582242608072386</cx:pt>
          <cx:pt idx="1175">1.0265587050559362</cx:pt>
          <cx:pt idx="1176">1.8740798446972287</cx:pt>
          <cx:pt idx="1177">6.6413862551795004</cx:pt>
          <cx:pt idx="1178">3.5691221239798105</cx:pt>
          <cx:pt idx="1179">3.2513016966143278</cx:pt>
          <cx:pt idx="1180">4.3107031211659459</cx:pt>
          <cx:pt idx="1181">3.6750622664349732</cx:pt>
          <cx:pt idx="1182">4.2047629787107814</cx:pt>
          <cx:pt idx="1183">6.111685542903694</cx:pt>
          <cx:pt idx="1184">6.1116855429036887</cx:pt>
          <cx:pt idx="1185">6.7473263976346596</cx:pt>
          <cx:pt idx="1186">5.793865115538213</cx:pt>
          <cx:pt idx="1187">5.687924973083045</cx:pt>
          <cx:pt idx="1188">5.6879249730830503</cx:pt>
          <cx:pt idx="1189">6.4295059702691768</cx:pt>
          <cx:pt idx="1190">6.4295059702691786</cx:pt>
          <cx:pt idx="1191">3.5691221239798123</cx:pt>
          <cx:pt idx="1192">1.5562594173317406</cx:pt>
          <cx:pt idx="1193">1.1324988475110978</cx:pt>
          <cx:pt idx="1194">5.5819848306278841</cx:pt>
          <cx:pt idx="1195">5.7938651155382059</cx:pt>
          <cx:pt idx="1196">6.2176256853588479</cx:pt>
          <cx:pt idx="1197">6.1116855429036887</cx:pt>
          <cx:pt idx="1198">6.2176256853588567</cx:pt>
          <cx:pt idx="1199">5.0522841183520724</cx:pt>
          <cx:pt idx="1200">5.8998052579933669</cx:pt>
          <cx:pt idx="1201">4.3107031211659512</cx:pt>
          <cx:pt idx="1202">5.6879249730830432</cx:pt>
          <cx:pt idx="1203">6.1116855429036887</cx:pt>
          <cx:pt idx="1204">4.8404038334417558</cx:pt>
          <cx:pt idx="1205">5.687924973083045</cx:pt>
          <cx:pt idx="1206">6.1116855429036923</cx:pt>
          <cx:pt idx="1207">2.9334812692488432</cx:pt>
          <cx:pt idx="1208">4.4166432636210997</cx:pt>
          <cx:pt idx="1209">5.8998052579933669</cx:pt>
          <cx:pt idx="1210">5.6879249730830468</cx:pt>
          <cx:pt idx="1211">3.251301696614326</cx:pt>
          <cx:pt idx="1212">6.5354461127243377</cx:pt>
          <cx:pt idx="1213">6.2176256853588496</cx:pt>
          <cx:pt idx="1214">5.7938651155382042</cx:pt>
          <cx:pt idx="1215">4.2047629787107885</cx:pt>
          <cx:pt idx="1216">5.793865115538213</cx:pt>
          <cx:pt idx="1217">5.3701045457175605</cx:pt>
          <cx:pt idx="1218">5.687924973083045</cx:pt>
          <cx:pt idx="1219">3.1453615541591686</cx:pt>
          <cx:pt idx="1220">6.2176256853588567</cx:pt>
          <cx:pt idx="1221">1.2384389899662569</cx:pt>
          <cx:pt idx="1222">3.1453615541591669</cx:pt>
          <cx:pt idx="1223">5.5819848306278841</cx:pt>
          <cx:pt idx="1224">4.0988228362556169</cx:pt>
          <cx:pt idx="1225">6.5354461127243413</cx:pt>
          <cx:pt idx="1226">6.1116855429036887</cx:pt>
          <cx:pt idx="1227">4.3107031211659388</cx:pt>
          <cx:pt idx="1228">6.217625685358855</cx:pt>
          <cx:pt idx="1229">1.9800199871523914</cx:pt>
          <cx:pt idx="1230">5.2641644032623978</cx:pt>
          <cx:pt idx="1231">1.2384389899662551</cx:pt>
          <cx:pt idx="1232">3.8869425513452951</cx:pt>
          <cx:pt idx="1233">4.3107031211659423</cx:pt>
          <cx:pt idx="1234">6.3235658278140177</cx:pt>
          <cx:pt idx="1235">2.7216009843385178</cx:pt>
          <cx:pt idx="1236">1.8740798446972269</cx:pt>
          <cx:pt idx="1237">5.6879249730830503</cx:pt>
          <cx:pt idx="1238">0.92061856260077257</cx:pt>
          <cx:pt idx="1239">4.946343975896915</cx:pt>
          <cx:pt idx="1240">6.4295059702691768</cx:pt>
          <cx:pt idx="1241">2.8275411267936823</cx:pt>
          <cx:pt idx="1242">5.4760446881727267</cx:pt>
          <cx:pt idx="1243">2.5097206994281995</cx:pt>
          <cx:pt idx="1244">5.0522841183520724</cx:pt>
          <cx:pt idx="1245">4.0988228362556205</cx:pt>
          <cx:pt idx="1246">1.9800199871523896</cx:pt>
          <cx:pt idx="1247">3.0394214117040095</cx:pt>
          <cx:pt idx="1248">6.5354461127243395</cx:pt>
          <cx:pt idx="1249">4.6285235485314269</cx:pt>
          <cx:pt idx="1250">4.9463439758969168</cx:pt>
          <cx:pt idx="1251">3.6750622664349732</cx:pt>
          <cx:pt idx="1252">5.8998052579933722</cx:pt>
          <cx:pt idx="1253">3.4631819815246514</cx:pt>
          <cx:pt idx="1254">6.6413862551794987</cx:pt>
          <cx:pt idx="1255">1.9800199871523896</cx:pt>
          <cx:pt idx="1256">2.9334812692488397</cx:pt>
          <cx:pt idx="1257">2.2978404145178741</cx:pt>
          <cx:pt idx="1258">4.5225834060762748</cx:pt>
          <cx:pt idx="1259">4.8404038334417558</cx:pt>
          <cx:pt idx="1260">6.217625685358855</cx:pt>
          <cx:pt idx="1261">4.9463439758969132</cx:pt>
          <cx:pt idx="1262">3.4631819815246496</cx:pt>
          <cx:pt idx="1263">5.793865115538213</cx:pt>
          <cx:pt idx="1264">1.1324988475110969</cx:pt>
          <cx:pt idx="1265">4.5225834060762642</cx:pt>
          <cx:pt idx="1266">1.7681397022420642</cx:pt>
          <cx:pt idx="1267">4.0988228362556205</cx:pt>
          <cx:pt idx="1268">2.0859601296075541</cx:pt>
          <cx:pt idx="1269">1.4503192748765832</cx:pt>
          <cx:pt idx="1270">6.8532665400898223</cx:pt>
          <cx:pt idx="1271">1.9800199871523914</cx:pt>
          <cx:pt idx="1272">2.7216009843385196</cx:pt>
          <cx:pt idx="1273">5.5819848306278859</cx:pt>
          <cx:pt idx="1274">1.8740798446972304</cx:pt>
          <cx:pt idx="1275">1.9800199871523878</cx:pt>
          <cx:pt idx="1276">1.9800199871523914</cx:pt>
          <cx:pt idx="1277">2.9334812692488468</cx:pt>
          <cx:pt idx="1278">1.7681397022420642</cx:pt>
          <cx:pt idx="1279">3.3572418390694905</cx:pt>
          <cx:pt idx="1280">1.5562594173317459</cx:pt>
          <cx:pt idx="1281">3.5691221239798123</cx:pt>
          <cx:pt idx="1282">1.8740798446972287</cx:pt>
          <cx:pt idx="1283">6.429505970269175</cx:pt>
          <cx:pt idx="1284">6.1116855429036923</cx:pt>
          <cx:pt idx="1285">6.1116855429036958</cx:pt>
          <cx:pt idx="1286">5.5819848306278823</cx:pt>
          <cx:pt idx="1287">6.2176256853588496</cx:pt>
          <cx:pt idx="1288">5.8998052579933669</cx:pt>
          <cx:pt idx="1289">3.7810024088901342</cx:pt>
          <cx:pt idx="1290">4.0988228362556205</cx:pt>
          <cx:pt idx="1291">0.92061856260077435</cx:pt>
          <cx:pt idx="1292">5.3701045457175605</cx:pt>
          <cx:pt idx="1293">3.7810024088901342</cx:pt>
          <cx:pt idx="1294">5.3701045457175622</cx:pt>
          <cx:pt idx="1295">2.5097206994281995</cx:pt>
          <cx:pt idx="1296">4.8404038334417487</cx:pt>
          <cx:pt idx="1297">5.5819848306278859</cx:pt>
          <cx:pt idx="1298">4.4166432636211068</cx:pt>
          <cx:pt idx="1299">5.3701045457175658</cx:pt>
          <cx:pt idx="1300">6.1116855429036887</cx:pt>
          <cx:pt idx="1301">2.5097206994281942</cx:pt>
          <cx:pt idx="1302">5.4760446881727232</cx:pt>
          <cx:pt idx="1303">2.8275411267936859</cx:pt>
          <cx:pt idx="1304">3.3572418390694905</cx:pt>
          <cx:pt idx="1305">5.6879249730830503</cx:pt>
          <cx:pt idx="1306">3.9928826938004631</cx:pt>
          <cx:pt idx="1307">2.7216009843385214</cx:pt>
          <cx:pt idx="1308">6.8532665400898223</cx:pt>
          <cx:pt idx="1309">6.5354461127243324</cx:pt>
          <cx:pt idx="1310">5.4760446881727214</cx:pt>
          <cx:pt idx="1311">6.0057454004485313</cx:pt>
          <cx:pt idx="1312">6.3235658278140106</cx:pt>
          <cx:pt idx="1313">1.1324988475110942</cx:pt>
          <cx:pt idx="1314">3.7810024088901342</cx:pt>
          <cx:pt idx="1315">4.628523548531434</cx:pt>
          <cx:pt idx="1316">4.6285235485314287</cx:pt>
          <cx:pt idx="1317">1.026558705055937</cx:pt>
          <cx:pt idx="1318">6.1116855429036976</cx:pt>
          <cx:pt idx="1319">1.9800199871523896</cx:pt>
          <cx:pt idx="1320">2.9334812692488379</cx:pt>
          <cx:pt idx="1321">5.1582242608072333</cx:pt>
          <cx:pt idx="1322">6.7473263976346596</cx:pt>
          <cx:pt idx="1323">3.6750622664349768</cx:pt>
          <cx:pt idx="1324">5.0522841183520724</cx:pt>
          <cx:pt idx="1325">6.1116855429036923</cx:pt>
          <cx:pt idx="1326">6.5354461127243377</cx:pt>
          <cx:pt idx="1327">5.687924973083045</cx:pt>
          <cx:pt idx="1328">4.9463439758969185</cx:pt>
          <cx:pt idx="1329">4.628523548531434</cx:pt>
          <cx:pt idx="1330">6.4295059702691786</cx:pt>
          <cx:pt idx="1331">5.5819848306278841</cx:pt>
          <cx:pt idx="1332">5.3701045457175622</cx:pt>
          <cx:pt idx="1333">5.1582242608072386</cx:pt>
          <cx:pt idx="1334">3.7810024088901324</cx:pt>
          <cx:pt idx="1335">0.81467842014560987</cx:pt>
          <cx:pt idx="1336">6.4295059702691786</cx:pt>
          <cx:pt idx="1337">6.3235658278140159</cx:pt>
          <cx:pt idx="1338">4.3107031211659388</cx:pt>
          <cx:pt idx="1339">4.4166432636211104</cx:pt>
          <cx:pt idx="1340">4.734463690986586</cx:pt>
          <cx:pt idx="1341">2.6156608418833551</cx:pt>
          <cx:pt idx="1342">3.5691221239798105</cx:pt>
          <cx:pt idx="1343">3.3572418390694905</cx:pt>
          <cx:pt idx="1344">6.6413862551795004</cx:pt>
          <cx:pt idx="1345">5.2641644032624013</cx:pt>
          <cx:pt idx="1346">5.8998052579933722</cx:pt>
          <cx:pt idx="1347">1.9800199871523896</cx:pt>
          <cx:pt idx="1348">6.111685542903694</cx:pt>
          <cx:pt idx="1349">3.9928826938004578</cx:pt>
          <cx:pt idx="1350">4.3107031211659423</cx:pt>
          <cx:pt idx="1351">5.0522841183520759</cx:pt>
          <cx:pt idx="1352">1.3443791324214214</cx:pt>
          <cx:pt idx="1353">5.2641644032624013</cx:pt>
          <cx:pt idx="1354">2.1919002720627114</cx:pt>
          <cx:pt idx="1355">5.5819848306278876</cx:pt>
          <cx:pt idx="1356">4.522583406076266</cx:pt>
          <cx:pt idx="1357">6.9592066825449832</cx:pt>
          <cx:pt idx="1358">3.7810024088901395</cx:pt>
          <cx:pt idx="1359">5.6879249730830503</cx:pt>
          <cx:pt idx="1360">6.217625685358855</cx:pt>
          <cx:pt idx="1361">3.9928826938004631</cx:pt>
          <cx:pt idx="1362">2.6156608418833622</cx:pt>
          <cx:pt idx="1363">3.5691221239798159</cx:pt>
          <cx:pt idx="1364">5.3701045457175569</cx:pt>
          <cx:pt idx="1365">1.662199559786905</cx:pt>
          <cx:pt idx="1366">6.3235658278140106</cx:pt>
          <cx:pt idx="1367">2.1919002720627097</cx:pt>
          <cx:pt idx="1368">3.6750622664349715</cx:pt>
          <cx:pt idx="1369">6.3235658278140159</cx:pt>
          <cx:pt idx="1370">0.60279813523528891</cx:pt>
          <cx:pt idx="1371">6.7473263976346631</cx:pt>
          <cx:pt idx="1372">4.9463439758969168</cx:pt>
          <cx:pt idx="1373">1.026558705055937</cx:pt>
          <cx:pt idx="1374">3.8869425513452951</cx:pt>
          <cx:pt idx="1375">6.4295059702691786</cx:pt>
          <cx:pt idx="1376">4.0988228362556205</cx:pt>
          <cx:pt idx="1377">4.3107031211659388</cx:pt>
          <cx:pt idx="1378">4.4166432636211015</cx:pt>
          <cx:pt idx="1379">2.0859601296075523</cx:pt>
          <cx:pt idx="1380">2.9334812692488397</cx:pt>
          <cx:pt idx="1381">4.5225834060762606</cx:pt>
          <cx:pt idx="1382">3.1453615541591686</cx:pt>
          <cx:pt idx="1383">6.2176256853588567</cx:pt>
          <cx:pt idx="1384">6.3235658278140177</cx:pt>
          <cx:pt idx="1385">4.2047629787107832</cx:pt>
          <cx:pt idx="1386">2.7216009843385178</cx:pt>
          <cx:pt idx="1387">2.8275411267936787</cx:pt>
          <cx:pt idx="1388">5.7938651155382042</cx:pt>
          <cx:pt idx="1389">5.687924973083045</cx:pt>
          <cx:pt idx="1390">2.4037805569730368</cx:pt>
          <cx:pt idx="1391">3.9928826938004542</cx:pt>
          <cx:pt idx="1392">2.8275411267936805</cx:pt>
          <cx:pt idx="1393">2.9334812692488432</cx:pt>
          <cx:pt idx="1394">5.8998052579933669</cx:pt>
          <cx:pt idx="1395">5.0522841183520759</cx:pt>
          <cx:pt idx="1396">6.111685542903694</cx:pt>
          <cx:pt idx="1397">5.2641644032624031</cx:pt>
          <cx:pt idx="1398">3.5691221239798123</cx:pt>
          <cx:pt idx="1399">3.0394214117040077</cx:pt>
          <cx:pt idx="1400">3.8869425513453004</cx:pt>
          <cx:pt idx="1401">6.6413862551794987</cx:pt>
          <cx:pt idx="1402">4.8404038334417487</cx:pt>
          <cx:pt idx="1403">2.8275411267936823</cx:pt>
          <cx:pt idx="1404">5.3701045457175587</cx:pt>
          <cx:pt idx="1405">3.4631819815246514</cx:pt>
          <cx:pt idx="1406">1.8740798446972269</cx:pt>
          <cx:pt idx="1407">5.0522841183520795</cx:pt>
          <cx:pt idx="1408">5.687924973083045</cx:pt>
          <cx:pt idx="1409">1.8740798446972304</cx:pt>
          <cx:pt idx="1410">4.3107031211659388</cx:pt>
          <cx:pt idx="1411">5.4760446881727232</cx:pt>
          <cx:pt idx="1412">2.5097206994281924</cx:pt>
          <cx:pt idx="1413">4.0988228362556187</cx:pt>
          <cx:pt idx="1414">5.1582242608072386</cx:pt>
          <cx:pt idx="1415">6.959206682544985</cx:pt>
          <cx:pt idx="1416">6.7473263976346614</cx:pt>
          <cx:pt idx="1417">4.416643263621105</cx:pt>
          <cx:pt idx="1418">6.8532665400898223</cx:pt>
          <cx:pt idx="1419">2.191900272062715</cx:pt>
          <cx:pt idx="1420">4.7344636909865949</cx:pt>
          <cx:pt idx="1421">5.0522841183520777</cx:pt>
          <cx:pt idx="1422">0.92061856260077257</cx:pt>
          <cx:pt idx="1423">6.6413862551795004</cx:pt>
          <cx:pt idx="1424">3.4631819815246514</cx:pt>
          <cx:pt idx="1425">6.0057454004485313</cx:pt>
          <cx:pt idx="1426">6.1116855429036958</cx:pt>
          <cx:pt idx="1427">3.5691221239798123</cx:pt>
          <cx:pt idx="1428">4.204762978710785</cx:pt>
          <cx:pt idx="1429">5.1582242608072404</cx:pt>
          <cx:pt idx="1430">3.6750622664349732</cx:pt>
          <cx:pt idx="1431">5.0522841183520724</cx:pt>
          <cx:pt idx="1432">4.4166432636211068</cx:pt>
          <cx:pt idx="1433">5.8998052579933704</cx:pt>
          <cx:pt idx="1434">3.8869425513452986</cx:pt>
          <cx:pt idx="1435">2.827541126793677</cx:pt>
          <cx:pt idx="1436">1.2384389899662613</cx:pt>
          <cx:pt idx="1437">1.9800199871523914</cx:pt>
          <cx:pt idx="1438">3.2513016966143278</cx:pt>
          <cx:pt idx="1439">6.2176256853588479</cx:pt>
          <cx:pt idx="1440">4.6285235485314287</cx:pt>
          <cx:pt idx="1441">3.9928826938004631</cx:pt>
          <cx:pt idx="1442">2.6156608418833569</cx:pt>
          <cx:pt idx="1443">3.8869425513452951</cx:pt>
          <cx:pt idx="1444">2.1919002720627114</cx:pt>
          <cx:pt idx="1445">1.4503192748765796</cx:pt>
          <cx:pt idx="1446">6.6413862551795004</cx:pt>
          <cx:pt idx="1447">3.9928826938004631</cx:pt>
          <cx:pt idx="1448">4.5225834060762695</cx:pt>
          <cx:pt idx="1449">4.4166432636210997</cx:pt>
          <cx:pt idx="1450">5.8998052579933651</cx:pt>
          <cx:pt idx="1451">3.3572418390694905</cx:pt>
          <cx:pt idx="1452">5.0522841183520777</cx:pt>
          <cx:pt idx="1453">6.2176256853588496</cx:pt>
          <cx:pt idx="1454">1.3443791324214187</cx:pt>
          <cx:pt idx="1455">5.1582242608072368</cx:pt>
          <cx:pt idx="1456">3.5691221239798123</cx:pt>
          <cx:pt idx="1457">4.6285235485314269</cx:pt>
          <cx:pt idx="1458">6.5354461127243395</cx:pt>
          <cx:pt idx="1459">0.81467842014560987</cx:pt>
          <cx:pt idx="1460">2.7216009843385143</cx:pt>
          <cx:pt idx="1461">4.9463439758969114</cx:pt>
          <cx:pt idx="1462">6.0057454004485349</cx:pt>
          <cx:pt idx="1463">3.2513016966143296</cx:pt>
          <cx:pt idx="1464">2.5097206994281942</cx:pt>
          <cx:pt idx="1465">3.0394214117040059</cx:pt>
          <cx:pt idx="1466">2.4037805569730333</cx:pt>
          <cx:pt idx="1467">3.7810024088901342</cx:pt>
          <cx:pt idx="1468">4.5225834060762695</cx:pt>
          <cx:pt idx="1469">1.5562594173317406</cx:pt>
          <cx:pt idx="1470">2.8275411267936859</cx:pt>
          <cx:pt idx="1471">5.7938651155382059</cx:pt>
          <cx:pt idx="1472">5.5819848306278841</cx:pt>
          <cx:pt idx="1473">3.1453615541591633</cx:pt>
          <cx:pt idx="1474">1.3443791324214187</cx:pt>
          <cx:pt idx="1475">6.0057454004485349</cx:pt>
          <cx:pt idx="1476">2.6156608418833569</cx:pt>
          <cx:pt idx="1477">0.81467842014561431</cx:pt>
          <cx:pt idx="1478">6.3235658278140106</cx:pt>
          <cx:pt idx="1479">5.687924973083045</cx:pt>
          <cx:pt idx="1480">5.2641644032624013</cx:pt>
          <cx:pt idx="1481">6.7473263976346614</cx:pt>
          <cx:pt idx="1482">6.2176256853588479</cx:pt>
          <cx:pt idx="1483">3.7810024088901395</cx:pt>
          <cx:pt idx="1484">5.5819848306278823</cx:pt>
          <cx:pt idx="1485">2.9334812692488468</cx:pt>
          <cx:pt idx="1486">6.0057454004485349</cx:pt>
          <cx:pt idx="1487">4.9463439758969097</cx:pt>
          <cx:pt idx="1488">3.4631819815246532</cx:pt>
          <cx:pt idx="1489">1.0265587050559353</cx:pt>
          <cx:pt idx="1490">4.204762978710785</cx:pt>
          <cx:pt idx="1491">5.687924973083045</cx:pt>
          <cx:pt idx="1492">2.0859601296075487</cx:pt>
          <cx:pt idx="1493">3.3572418390694905</cx:pt>
          <cx:pt idx="1494">2.509720699428196</cx:pt>
          <cx:pt idx="1495">6.8532665400898223</cx:pt>
          <cx:pt idx="1496">4.2047629787107761</cx:pt>
          <cx:pt idx="1497">1.9800199871523896</cx:pt>
          <cx:pt idx="1498">2.2978404145178724</cx:pt>
          <cx:pt idx="1499">4.8404038334417594</cx:pt>
          <cx:pt idx="1500">4.3107031211659459</cx:pt>
          <cx:pt idx="1501">2.8275411267936859</cx:pt>
          <cx:pt idx="1502">5.4760446881727214</cx:pt>
          <cx:pt idx="1503">6.4295059702691786</cx:pt>
          <cx:pt idx="1504">2.8275411267936841</cx:pt>
          <cx:pt idx="1505">0.49685799278012704</cx:pt>
          <cx:pt idx="1506">6.959206682544985</cx:pt>
          <cx:pt idx="1507">4.8404038334417505</cx:pt>
          <cx:pt idx="1508">1.3443791324214196</cx:pt>
          <cx:pt idx="1509">4.9463439758969132</cx:pt>
          <cx:pt idx="1510">6.9592066825449832</cx:pt>
          <cx:pt idx="1511">4.3107031211659388</cx:pt>
          <cx:pt idx="1512">4.2047629787107814</cx:pt>
          <cx:pt idx="1513">2.6156608418833622</cx:pt>
          <cx:pt idx="1514">3.1453615541591686</cx:pt>
          <cx:pt idx="1515">3.3572418390694905</cx:pt>
          <cx:pt idx="1516">2.4037805569730315</cx:pt>
          <cx:pt idx="1517">3.4631819815246496</cx:pt>
          <cx:pt idx="1518">6.0057454004485349</cx:pt>
          <cx:pt idx="1519">5.899805257993374</cx:pt>
          <cx:pt idx="1520">3.2513016966143278</cx:pt>
          <cx:pt idx="1521">3.4631819815246478</cx:pt>
          <cx:pt idx="1522">6.4295059702691733</cx:pt>
          <cx:pt idx="1523">6.429505970269175</cx:pt>
          <cx:pt idx="1524">1.3443791324214196</cx:pt>
          <cx:pt idx="1525">6.5354461127243324</cx:pt>
          <cx:pt idx="1526">6.9592066825449832</cx:pt>
          <cx:pt idx="1527">5.6879249730830503</cx:pt>
          <cx:pt idx="1528">5.0522841183520777</cx:pt>
          <cx:pt idx="1529">5.899805257993374</cx:pt>
          <cx:pt idx="1530">2.191900272062715</cx:pt>
          <cx:pt idx="1531">3.2513016966143278</cx:pt>
          <cx:pt idx="1532">4.0988228362556169</cx:pt>
          <cx:pt idx="1533">4.0988228362556152</cx:pt>
          <cx:pt idx="1534">1.8740798446972287</cx:pt>
          <cx:pt idx="1535">4.2047629787107885</cx:pt>
          <cx:pt idx="1536">4.9463439758969185</cx:pt>
          <cx:pt idx="1537">3.7810024088901342</cx:pt>
          <cx:pt idx="1538">3.6750622664349715</cx:pt>
          <cx:pt idx="1539">5.8998052579933651</cx:pt>
          <cx:pt idx="1540">3.0394214117040059</cx:pt>
          <cx:pt idx="1541">5.0522841183520777</cx:pt>
          <cx:pt idx="1542">3.9928826938004542</cx:pt>
          <cx:pt idx="1543">5.5819848306278876</cx:pt>
          <cx:pt idx="1544">6.3235658278140106</cx:pt>
          <cx:pt idx="1545">4.0988228362556223</cx:pt>
          <cx:pt idx="1546">3.0394214117040006</cx:pt>
          <cx:pt idx="1547">3.9928826938004631</cx:pt>
          <cx:pt idx="1548">2.191900272062715</cx:pt>
          <cx:pt idx="1549">5.1582242608072368</cx:pt>
          <cx:pt idx="1550">4.8404038334417558</cx:pt>
          <cx:pt idx="1551">5.1582242608072333</cx:pt>
          <cx:pt idx="1552">3.8869425513452933</cx:pt>
          <cx:pt idx="1553">4.522583406076266</cx:pt>
          <cx:pt idx="1554">4.8404038334417541</cx:pt>
          <cx:pt idx="1555">3.9928826938004631</cx:pt>
          <cx:pt idx="1556">5.1582242608072404</cx:pt>
          <cx:pt idx="1557">3.3572418390694905</cx:pt>
          <cx:pt idx="1558">1.9800199871523914</cx:pt>
          <cx:pt idx="1559">3.3572418390694851</cx:pt>
          <cx:pt idx="1560">6.3235658278140159</cx:pt>
          <cx:pt idx="1561">3.8869425513453004</cx:pt>
          <cx:pt idx="1562">5.8998052579933669</cx:pt>
          <cx:pt idx="1563">0.81467842014560987</cx:pt>
          <cx:pt idx="1564">4.7344636909865914</cx:pt>
          <cx:pt idx="1565">6.0057454004485278</cx:pt>
          <cx:pt idx="1566">3.8869425513452951</cx:pt>
          <cx:pt idx="1567">6.8532665400898241</cx:pt>
          <cx:pt idx="1568">5.0522841183520724</cx:pt>
          <cx:pt idx="1569">4.946343975896915</cx:pt>
          <cx:pt idx="1570">6.217625685358855</cx:pt>
          <cx:pt idx="1571">2.9334812692488379</cx:pt>
          <cx:pt idx="1572">6.111685542903694</cx:pt>
          <cx:pt idx="1573">3.0394214117040042</cx:pt>
          <cx:pt idx="1574">1.1324988475110978</cx:pt>
          <cx:pt idx="1575">3.7810024088901342</cx:pt>
          <cx:pt idx="1576">4.3107031211659423</cx:pt>
          <cx:pt idx="1577">6.7473263976346596</cx:pt>
          <cx:pt idx="1578">6.4295059702691786</cx:pt>
          <cx:pt idx="1579">6.3235658278140159</cx:pt>
          <cx:pt idx="1580">3.1453615541591686</cx:pt>
          <cx:pt idx="1581">2.9334812692488414</cx:pt>
          <cx:pt idx="1582">2.8275411267936787</cx:pt>
          <cx:pt idx="1583">1.768139702242066</cx:pt>
          <cx:pt idx="1584">4.2047629787107832</cx:pt>
          <cx:pt idx="1585">6.4295059702691733</cx:pt>
          <cx:pt idx="1586">0.92061856260077257</cx:pt>
          <cx:pt idx="1587">5.3701045457175587</cx:pt>
          <cx:pt idx="1588">6.7473263976346596</cx:pt>
          <cx:pt idx="1589">0.92061856260077168</cx:pt>
          <cx:pt idx="1590">4.9463439758969185</cx:pt>
          <cx:pt idx="1591">2.509720699428196</cx:pt>
          <cx:pt idx="1592">4.8404038334417505</cx:pt>
          <cx:pt idx="1593">5.3701045457175622</cx:pt>
          <cx:pt idx="1594">3.7810024088901342</cx:pt>
          <cx:pt idx="1595">5.1582242608072386</cx:pt>
          <cx:pt idx="1596">2.1919002720627097</cx:pt>
          <cx:pt idx="1597">4.2047629787107814</cx:pt>
          <cx:pt idx="1598">6.5354461127243324</cx:pt>
          <cx:pt idx="1599">1.8740798446972304</cx:pt>
          <cx:pt idx="1600">5.3701045457175622</cx:pt>
          <cx:pt idx="1601">2.6156608418833569</cx:pt>
          <cx:pt idx="1602">3.5691221239798105</cx:pt>
          <cx:pt idx="1603">3.2513016966143278</cx:pt>
          <cx:pt idx="1604">1.3443791324214214</cx:pt>
          <cx:pt idx="1605">6.6413862551795004</cx:pt>
          <cx:pt idx="1606">4.5225834060762677</cx:pt>
          <cx:pt idx="1607">4.734463690986586</cx:pt>
          <cx:pt idx="1608">5.5819848306278876</cx:pt>
          <cx:pt idx="1609">4.9463439758969114</cx:pt>
          <cx:pt idx="1610">3.2513016966143296</cx:pt>
          <cx:pt idx="1611">4.9463439758969185</cx:pt>
          <cx:pt idx="1612">2.7216009843385143</cx:pt>
          <cx:pt idx="1613">6.7473263976346614</cx:pt>
          <cx:pt idx="1614">3.1453615541591686</cx:pt>
          <cx:pt idx="1615">4.2047629787107779</cx:pt>
          <cx:pt idx="1616">4.0988228362556223</cx:pt>
          <cx:pt idx="1617">5.8998052579933669</cx:pt>
          <cx:pt idx="1618">6.8532665400898205</cx:pt>
          <cx:pt idx="1619">3.5691221239798105</cx:pt>
          <cx:pt idx="1620">4.6285235485314287</cx:pt>
          <cx:pt idx="1621">3.4631819815246514</cx:pt>
          <cx:pt idx="1622">2.5097206994281995</cx:pt>
          <cx:pt idx="1623">5.687924973083045</cx:pt>
          <cx:pt idx="1624">1.8740798446972269</cx:pt>
          <cx:pt idx="1625">6.2176256853588532</cx:pt>
          <cx:pt idx="1626">3.6750622664349715</cx:pt>
          <cx:pt idx="1627">1.5562594173317441</cx:pt>
          <cx:pt idx="1628">3.0394214117040095</cx:pt>
          <cx:pt idx="1629">5.793865115538213</cx:pt>
          <cx:pt idx="1630">6.3235658278140159</cx:pt>
          <cx:pt idx="1631">0.92061856260077168</cx:pt>
          <cx:pt idx="1632">5.8998052579933669</cx:pt>
          <cx:pt idx="1633">2.6156608418833551</cx:pt>
          <cx:pt idx="1634">6.8532665400898241</cx:pt>
          <cx:pt idx="1635">2.7216009843385178</cx:pt>
          <cx:pt idx="1636">6.7473263976346614</cx:pt>
          <cx:pt idx="1637">5.0522841183520795</cx:pt>
          <cx:pt idx="1638">2.827541126793677</cx:pt>
          <cx:pt idx="1639">3.7810024088901342</cx:pt>
          <cx:pt idx="1640">3.4631819815246496</cx:pt>
          <cx:pt idx="1641">0.60279813523528802</cx:pt>
          <cx:pt idx="1642">4.0988228362556169</cx:pt>
          <cx:pt idx="1643">4.5225834060762606</cx:pt>
          <cx:pt idx="1644">5.2641644032623995</cx:pt>
          <cx:pt idx="1645">2.5097206994281942</cx:pt>
          <cx:pt idx="1646">6.4295059702691715</cx:pt>
          <cx:pt idx="1647">4.9463439758969185</cx:pt>
          <cx:pt idx="1648">6.1116855429036923</cx:pt>
          <cx:pt idx="1649">4.6285235485314287</cx:pt>
          <cx:pt idx="1650">6.8532665400898241</cx:pt>
          <cx:pt idx="1651">2.4037805569730315</cx:pt>
          <cx:pt idx="1652">3.0394214117040059</cx:pt>
          <cx:pt idx="1653">6.5354461127243377</cx:pt>
          <cx:pt idx="1654">6.4295059702691715</cx:pt>
          <cx:pt idx="1655">1.9800199871523914</cx:pt>
          <cx:pt idx="1656">2.0859601296075487</cx:pt>
          <cx:pt idx="1657">2.6156608418833622</cx:pt>
          <cx:pt idx="1658">5.4760446881727232</cx:pt>
          <cx:pt idx="1659">3.5691221239798123</cx:pt>
          <cx:pt idx="1660">2.2978404145178777</cx:pt>
          <cx:pt idx="1661">5.2641644032623978</cx:pt>
          <cx:pt idx="1662">2.2978404145178777</cx:pt>
          <cx:pt idx="1663">2.7216009843385232</cx:pt>
          <cx:pt idx="1664">5.687924973083045</cx:pt>
          <cx:pt idx="1665">6.7473263976346596</cx:pt>
          <cx:pt idx="1666">3.7810024088901395</cx:pt>
          <cx:pt idx="1667">5.687924973083045</cx:pt>
          <cx:pt idx="1668">2.8275411267936787</cx:pt>
          <cx:pt idx="1669">5.2641644032624013</cx:pt>
          <cx:pt idx="1670">4.7344636909865896</cx:pt>
          <cx:pt idx="1671">6.1116855429036958</cx:pt>
          <cx:pt idx="1672">0.49685799278012527</cx:pt>
          <cx:pt idx="1673">2.0859601296075523</cx:pt>
          <cx:pt idx="1674">1.9800199871523878</cx:pt>
          <cx:pt idx="1675">4.9463439758969097</cx:pt>
          <cx:pt idx="1676">6.4295059702691786</cx:pt>
          <cx:pt idx="1677">5.5819848306278841</cx:pt>
          <cx:pt idx="1678">5.5819848306278823</cx:pt>
          <cx:pt idx="1679">5.8998052579933651</cx:pt>
          <cx:pt idx="1680">6.1116855429036923</cx:pt>
          <cx:pt idx="1681">4.7344636909865914</cx:pt>
          <cx:pt idx="1682">6.5354461127243395</cx:pt>
          <cx:pt idx="1683">5.5819848306278841</cx:pt>
          <cx:pt idx="1684">7.0651468250001459</cx:pt>
          <cx:pt idx="1685">4.098822836255624</cx:pt>
          <cx:pt idx="1686">4.8404038334417558</cx:pt>
          <cx:pt idx="1687">6.0057454004485331</cx:pt>
          <cx:pt idx="1688">3.8869425513452969</cx:pt>
          <cx:pt idx="1689">6.3235658278140177</cx:pt>
          <cx:pt idx="1690">3.7810024088901359</cx:pt>
          <cx:pt idx="1691">6.5354461127243377</cx:pt>
          <cx:pt idx="1692">5.5819848306278823</cx:pt>
          <cx:pt idx="1693">6.6413862551794987</cx:pt>
          <cx:pt idx="1694">4.9463439758969185</cx:pt>
          <cx:pt idx="1695">5.7938651155382113</cx:pt>
          <cx:pt idx="1696">6.1116855429036887</cx:pt>
          <cx:pt idx="1697">4.2047629787107779</cx:pt>
          <cx:pt idx="1698">4.098822836255624</cx:pt>
          <cx:pt idx="1699">6.6413862551794987</cx:pt>
          <cx:pt idx="1700">1.5562594173317441</cx:pt>
          <cx:pt idx="1701">6.2176256853588567</cx:pt>
          <cx:pt idx="1702">5.3701045457175658</cx:pt>
          <cx:pt idx="1703">3.7810024088901342</cx:pt>
          <cx:pt idx="1704">1.5562594173317459</cx:pt>
          <cx:pt idx="1705">5.8998052579933669</cx:pt>
          <cx:pt idx="1706">6.5354461127243377</cx:pt>
          <cx:pt idx="1707">5.3701045457175622</cx:pt>
          <cx:pt idx="1708">3.3572418390694869</cx:pt>
          <cx:pt idx="1709">5.3701045457175605</cx:pt>
          <cx:pt idx="1710">3.0394214117040006</cx:pt>
          <cx:pt idx="1711">5.1582242608072368</cx:pt>
          <cx:pt idx="1712">0.70873827769044984</cx:pt>
          <cx:pt idx="1713">6.0057454004485349</cx:pt>
          <cx:pt idx="1714">2.6156608418833569</cx:pt>
          <cx:pt idx="1715">5.687924973083045</cx:pt>
          <cx:pt idx="1716">5.3701045457175605</cx:pt>
          <cx:pt idx="1717">4.9463439758969185</cx:pt>
          <cx:pt idx="1718">6.3235658278140159</cx:pt>
          <cx:pt idx="1719">3.1453615541591669</cx:pt>
          <cx:pt idx="1720">0.17903756541464161</cx:pt>
          <cx:pt idx="1721">5.687924973083045</cx:pt>
          <cx:pt idx="1722">5.4760446881727267</cx:pt>
          <cx:pt idx="1723">3.7810024088901306</cx:pt>
          <cx:pt idx="1724">2.085960129607547</cx:pt>
          <cx:pt idx="1725">6.7473263976346614</cx:pt>
          <cx:pt idx="1726">1.0265587050559362</cx:pt>
          <cx:pt idx="1727">6.3235658278140159</cx:pt>
          <cx:pt idx="1728">6.7473263976346614</cx:pt>
          <cx:pt idx="1729">6.6413862551795004</cx:pt>
          <cx:pt idx="1730">0.60279813523528802</cx:pt>
          <cx:pt idx="1731">5.2641644032623995</cx:pt>
          <cx:pt idx="1732">5.6879249730830468</cx:pt>
          <cx:pt idx="1733">5.2641644032623995</cx:pt>
          <cx:pt idx="1734">4.4166432636210997</cx:pt>
          <cx:pt idx="1735">5.2641644032623995</cx:pt>
          <cx:pt idx="1736">0.28497770786980164</cx:pt>
          <cx:pt idx="1737">3.3572418390694887</cx:pt>
          <cx:pt idx="1738">3.1453615541591686</cx:pt>
          <cx:pt idx="1739">6.6413862551795004</cx:pt>
          <cx:pt idx="1740">1.768139702242066</cx:pt>
          <cx:pt idx="1741">2.5097206994281995</cx:pt>
          <cx:pt idx="1742">3.1453615541591651</cx:pt>
          <cx:pt idx="1743">4.9463439758969168</cx:pt>
          <cx:pt idx="1744">6.2176256853588496</cx:pt>
          <cx:pt idx="1745">4.8404038334417576</cx:pt>
          <cx:pt idx="1746">5.2641644032624013</cx:pt>
          <cx:pt idx="1747">4.3107031211659459</cx:pt>
          <cx:pt idx="1748">3.5691221239798123</cx:pt>
          <cx:pt idx="1749">5.8998052579933686</cx:pt>
          <cx:pt idx="1750">3.3572418390694905</cx:pt>
          <cx:pt idx="1751">3.9928826938004613</cx:pt>
          <cx:pt idx="1752">5.5819848306278823</cx:pt>
          <cx:pt idx="1753">5.0522841183520759</cx:pt>
          <cx:pt idx="1754">2.7216009843385178</cx:pt>
          <cx:pt idx="1755">2.9334812692488379</cx:pt>
          <cx:pt idx="1756">3.5691221239798141</cx:pt>
          <cx:pt idx="1757">1.8740798446972304</cx:pt>
          <cx:pt idx="1758">2.9334812692488397</cx:pt>
          <cx:pt idx="1759">6.4295059702691733</cx:pt>
          <cx:pt idx="1760">6.535446112724336</cx:pt>
          <cx:pt idx="1761">5.6879249730830486</cx:pt>
          <cx:pt idx="1762">4.9463439758969097</cx:pt>
          <cx:pt idx="1763">5.1582242608072333</cx:pt>
          <cx:pt idx="1764">4.8404038334417576</cx:pt>
          <cx:pt idx="1765">4.3107031211659388</cx:pt>
          <cx:pt idx="1766">2.9334812692488468</cx:pt>
          <cx:pt idx="1767">3.8869425513452951</cx:pt>
          <cx:pt idx="1768">6.1116855429036976</cx:pt>
          <cx:pt idx="1769">4.734463690986586</cx:pt>
          <cx:pt idx="1770">1.662199559786905</cx:pt>
          <cx:pt idx="1771">4.416643263621105</cx:pt>
          <cx:pt idx="1772">4.9463439758969185</cx:pt>
          <cx:pt idx="1773">6.1116855429036887</cx:pt>
          <cx:pt idx="1774">6.4295059702691768</cx:pt>
          <cx:pt idx="1775">3.5691221239798123</cx:pt>
          <cx:pt idx="1776">5.0522841183520759</cx:pt>
          <cx:pt idx="1777">4.8404038334417505</cx:pt>
          <cx:pt idx="1778">6.7473263976346614</cx:pt>
          <cx:pt idx="1779">6.4295059702691786</cx:pt>
          <cx:pt idx="1780">6.8532665400898223</cx:pt>
          <cx:pt idx="1781">5.5819848306278841</cx:pt>
          <cx:pt idx="1782">3.5691221239798123</cx:pt>
          <cx:pt idx="1783">6.1116855429036887</cx:pt>
          <cx:pt idx="1784">2.2978404145178724</cx:pt>
          <cx:pt idx="1785">6.6413862551795004</cx:pt>
          <cx:pt idx="1786">2.0859601296075523</cx:pt>
          <cx:pt idx="1787">2.5097206994281924</cx:pt>
          <cx:pt idx="1788">2.6156608418833569</cx:pt>
          <cx:pt idx="1789">6.535446112724336</cx:pt>
          <cx:pt idx="1790">1.1324988475110995</cx:pt>
          <cx:pt idx="1791">2.933481269248845</cx:pt>
          <cx:pt idx="1792">6.8532665400898223</cx:pt>
          <cx:pt idx="1793">3.0394214117040059</cx:pt>
          <cx:pt idx="1794">3.1453615541591686</cx:pt>
          <cx:pt idx="1795">4.6285235485314233</cx:pt>
          <cx:pt idx="1796">3.5691221239798123</cx:pt>
          <cx:pt idx="1797">6.5354461127243324</cx:pt>
          <cx:pt idx="1798">6.5354461127243395</cx:pt>
          <cx:pt idx="1799">6.1116855429036869</cx:pt>
          <cx:pt idx="1800">6.5354461127243413</cx:pt>
          <cx:pt idx="1801">6.5354461127243413</cx:pt>
          <cx:pt idx="1802">4.6285235485314358</cx:pt>
          <cx:pt idx="1803">6.8532665400898223</cx:pt>
          <cx:pt idx="1804">3.0394214117040059</cx:pt>
          <cx:pt idx="1805">4.7344636909865967</cx:pt>
          <cx:pt idx="1806">2.191900272062715</cx:pt>
          <cx:pt idx="1807">5.3701045457175658</cx:pt>
          <cx:pt idx="1808">4.204762978710785</cx:pt>
          <cx:pt idx="1809">4.9463439758969097</cx:pt>
          <cx:pt idx="1810">3.0394214117040077</cx:pt>
          <cx:pt idx="1811">3.1453615541591686</cx:pt>
          <cx:pt idx="1812">5.5819848306278805</cx:pt>
          <cx:pt idx="1813">4.6285235485314358</cx:pt>
          <cx:pt idx="1814">2.4037805569730333</cx:pt>
          <cx:pt idx="1815">2.2978404145178777</cx:pt>
          <cx:pt idx="1816">3.6750622664349732</cx:pt>
          <cx:pt idx="1817">5.793865115538213</cx:pt>
          <cx:pt idx="1818">6.7473263976346614</cx:pt>
          <cx:pt idx="1819">5.7938651155382113</cx:pt>
          <cx:pt idx="1820">4.3107031211659423</cx:pt>
          <cx:pt idx="1821">4.9463439758969168</cx:pt>
          <cx:pt idx="1822">2.9334812692488468</cx:pt>
          <cx:pt idx="1823">5.0522841183520777</cx:pt>
          <cx:pt idx="1824">5.0522841183520777</cx:pt>
          <cx:pt idx="1825">4.3107031211659512</cx:pt>
          <cx:pt idx="1826">1.2384389899662613</cx:pt>
          <cx:pt idx="1827">6.0057454004485349</cx:pt>
          <cx:pt idx="1828">5.4760446881727214</cx:pt>
          <cx:pt idx="1829">3.6750622664349715</cx:pt>
          <cx:pt idx="1830">2.6156608418833622</cx:pt>
          <cx:pt idx="1831">2.509720699428196</cx:pt>
          <cx:pt idx="1832">6.7473263976346614</cx:pt>
          <cx:pt idx="1833">0.70873827769044895</cx:pt>
          <cx:pt idx="1834">6.5354461127243377</cx:pt>
          <cx:pt idx="1835">2.191900272062715</cx:pt>
          <cx:pt idx="1836">5.1582242608072386</cx:pt>
          <cx:pt idx="1837">3.0394214117040006</cx:pt>
          <cx:pt idx="1838">5.2641644032624013</cx:pt>
          <cx:pt idx="1839">5.2641644032624013</cx:pt>
          <cx:pt idx="1840">6.2176256853588567</cx:pt>
          <cx:pt idx="1841">5.0522841183520777</cx:pt>
          <cx:pt idx="1842">2.1919002720627097</cx:pt>
          <cx:pt idx="1843">4.9463439758969132</cx:pt>
          <cx:pt idx="1844">3.8869425513452951</cx:pt>
          <cx:pt idx="1845">4.6285235485314287</cx:pt>
          <cx:pt idx="1846">6.6413862551794987</cx:pt>
          <cx:pt idx="1847">6.3235658278140106</cx:pt>
          <cx:pt idx="1848">5.2641644032624013</cx:pt>
          <cx:pt idx="1849">6.4295059702691786</cx:pt>
          <cx:pt idx="1850">5.1582242608072404</cx:pt>
          <cx:pt idx="1851">3.4631819815246514</cx:pt>
          <cx:pt idx="1852">5.7938651155382059</cx:pt>
          <cx:pt idx="1853">3.1453615541591686</cx:pt>
          <cx:pt idx="1854">3.9928826938004542</cx:pt>
          <cx:pt idx="1855">2.6156608418833622</cx:pt>
          <cx:pt idx="1856">5.8998052579933686</cx:pt>
          <cx:pt idx="1857">6.4295059702691768</cx:pt>
          <cx:pt idx="1858">3.1453615541591669</cx:pt>
          <cx:pt idx="1859">5.7938651155382059</cx:pt>
          <cx:pt idx="1860">4.0988228362556223</cx:pt>
          <cx:pt idx="1861">6.1116855429036887</cx:pt>
          <cx:pt idx="1862">2.9334812692488414</cx:pt>
          <cx:pt idx="1863">2.8275411267936859</cx:pt>
          <cx:pt idx="1864">4.3107031211659388</cx:pt>
          <cx:pt idx="1865">3.3572418390694869</cx:pt>
          <cx:pt idx="1866">1.6621995597869033</cx:pt>
          <cx:pt idx="1867">3.0394214117040042</cx:pt>
          <cx:pt idx="1868">5.7938651155382077</cx:pt>
          <cx:pt idx="1869">6.0057454004485278</cx:pt>
          <cx:pt idx="1870">2.0859601296075523</cx:pt>
          <cx:pt idx="1871">6.7473263976346614</cx:pt>
          <cx:pt idx="1872">5.2641644032623995</cx:pt>
          <cx:pt idx="1873">4.6285235485314269</cx:pt>
          <cx:pt idx="1874">5.0522841183520777</cx:pt>
          <cx:pt idx="1875">4.4166432636211068</cx:pt>
          <cx:pt idx="1876">6.2176256853588532</cx:pt>
          <cx:pt idx="1877">3.4631819815246478</cx:pt>
          <cx:pt idx="1878">5.5819848306278859</cx:pt>
          <cx:pt idx="1879">6.4295059702691733</cx:pt>
          <cx:pt idx="1880">3.3572418390694851</cx:pt>
          <cx:pt idx="1881">4.4166432636211068</cx:pt>
          <cx:pt idx="1882">1.5562594173317406</cx:pt>
          <cx:pt idx="1883">1.980019987152386</cx:pt>
          <cx:pt idx="1884">4.8404038334417558</cx:pt>
          <cx:pt idx="1885">6.1116855429036887</cx:pt>
          <cx:pt idx="1886">6.6413862551794987</cx:pt>
          <cx:pt idx="1887">4.3107031211659441</cx:pt>
          <cx:pt idx="1888">5.5819848306278894</cx:pt>
          <cx:pt idx="1889">5.1582242608072404</cx:pt>
          <cx:pt idx="1890">5.8998052579933722</cx:pt>
          <cx:pt idx="1891">6.3235658278140159</cx:pt>
          <cx:pt idx="1892">5.2641644032623978</cx:pt>
          <cx:pt idx="1893">3.2513016966143278</cx:pt>
          <cx:pt idx="1894">6.5354461127243395</cx:pt>
          <cx:pt idx="1895">4.8404038334417505</cx:pt>
          <cx:pt idx="1896">5.5819848306278841</cx:pt>
          <cx:pt idx="1897">3.992882693800456</cx:pt>
          <cx:pt idx="1898">4.6285235485314287</cx:pt>
          <cx:pt idx="1899">4.522583406076266</cx:pt>
          <cx:pt idx="1900">6.217625685358855</cx:pt>
          <cx:pt idx="1901">1.1324988475110942</cx:pt>
          <cx:pt idx="1902">6.3235658278140141</cx:pt>
          <cx:pt idx="1903">2.9334812692488432</cx:pt>
          <cx:pt idx="1904">5.1582242608072404</cx:pt>
          <cx:pt idx="1905">4.7344636909865878</cx:pt>
          <cx:pt idx="1906">3.1453615541591669</cx:pt>
          <cx:pt idx="1907">4.9463439758969114</cx:pt>
          <cx:pt idx="1908">6.5354461127243324</cx:pt>
          <cx:pt idx="1909">5.687924973083045</cx:pt>
          <cx:pt idx="1910">6.2176256853588567</cx:pt>
          <cx:pt idx="1911">6.5354461127243324</cx:pt>
          <cx:pt idx="1912">2.5097206994281942</cx:pt>
          <cx:pt idx="1913">2.6156608418833569</cx:pt>
          <cx:pt idx="1914">2.6156608418833533</cx:pt>
          <cx:pt idx="1915">2.4037805569730386</cx:pt>
          <cx:pt idx="1916">4.2047629787107779</cx:pt>
          <cx:pt idx="1917">4.5225834060762677</cx:pt>
          <cx:pt idx="1918">7.1710869674553068</cx:pt>
          <cx:pt idx="1919">4.7344636909865878</cx:pt>
          <cx:pt idx="1920">6.8532665400898223</cx:pt>
          <cx:pt idx="1921">5.7938651155382059</cx:pt>
          <cx:pt idx="1922">5.8998052579933704</cx:pt>
          <cx:pt idx="1923">1.2384389899662578</cx:pt>
          <cx:pt idx="1924">4.0988228362556169</cx:pt>
          <cx:pt idx="1925">3.3572418390694887</cx:pt>
          <cx:pt idx="1926">2.6156608418833569</cx:pt>
          <cx:pt idx="1927">5.4760446881727232</cx:pt>
          <cx:pt idx="1928">2.4037805569730333</cx:pt>
          <cx:pt idx="1929">6.2176256853588496</cx:pt>
          <cx:pt idx="1930">5.687924973083045</cx:pt>
          <cx:pt idx="1931">5.4760446881727232</cx:pt>
          <cx:pt idx="1932">2.7216009843385249</cx:pt>
          <cx:pt idx="1933">2.0859601296075523</cx:pt>
          <cx:pt idx="1934">0.60279813523528625</cx:pt>
          <cx:pt idx="1935">4.4166432636211068</cx:pt>
          <cx:pt idx="1936">2.7216009843385196</cx:pt>
          <cx:pt idx="1937">4.4166432636211068</cx:pt>
          <cx:pt idx="1938">6.0057454004485242</cx:pt>
          <cx:pt idx="1939">5.793865115538213</cx:pt>
          <cx:pt idx="1940">7.0651468250001441</cx:pt>
          <cx:pt idx="1941">4.6285235485314287</cx:pt>
          <cx:pt idx="1942">6.4295059702691786</cx:pt>
          <cx:pt idx="1943">4.522583406076266</cx:pt>
          <cx:pt idx="1944">1.8740798446972304</cx:pt>
          <cx:pt idx="1945">4.6285235485314358</cx:pt>
          <cx:pt idx="1946">1.9800199871523914</cx:pt>
          <cx:pt idx="1947">5.4760446881727232</cx:pt>
          <cx:pt idx="1948">4.8404038334417558</cx:pt>
          <cx:pt idx="1949">2.8275411267936823</cx:pt>
          <cx:pt idx="1950">5.2641644032623978</cx:pt>
          <cx:pt idx="1951">5.4760446881727232</cx:pt>
          <cx:pt idx="1952">1.9800199871523914</cx:pt>
          <cx:pt idx="1953">6.1116855429036958</cx:pt>
          <cx:pt idx="1954">3.675062266434975</cx:pt>
          <cx:pt idx="1955">3.5691221239798105</cx:pt>
          <cx:pt idx="1956">3.4631819815246514</cx:pt>
          <cx:pt idx="1957">5.2641644032624013</cx:pt>
          <cx:pt idx="1958">2.5097206994282013</cx:pt>
          <cx:pt idx="1959">3.3572418390694905</cx:pt>
          <cx:pt idx="1960">4.7344636909865967</cx:pt>
          <cx:pt idx="1961">6.3235658278140106</cx:pt>
          <cx:pt idx="1962">1.2384389899662613</cx:pt>
          <cx:pt idx="1963">6.5354461127243324</cx:pt>
          <cx:pt idx="1964">6.7473263976346596</cx:pt>
          <cx:pt idx="1965">4.8404038334417505</cx:pt>
          <cx:pt idx="1966">3.0394214117040042</cx:pt>
          <cx:pt idx="1967">3.8869425513452933</cx:pt>
          <cx:pt idx="1968">3.6750622664349732</cx:pt>
          <cx:pt idx="1969">2.6156608418833605</cx:pt>
          <cx:pt idx="1970">1.9800199871523896</cx:pt>
          <cx:pt idx="1971">3.3572418390694869</cx:pt>
          <cx:pt idx="1972">2.6156608418833622</cx:pt>
          <cx:pt idx="1973">1.0265587050559362</cx:pt>
          <cx:pt idx="1974">5.8998052579933669</cx:pt>
          <cx:pt idx="1975">6.3235658278140177</cx:pt>
          <cx:pt idx="1976">6.1116855429036923</cx:pt>
          <cx:pt idx="1977">2.7216009843385178</cx:pt>
          <cx:pt idx="1978">5.793865115538213</cx:pt>
          <cx:pt idx="1979">6.0057454004485278</cx:pt>
          <cx:pt idx="1980">5.687924973083045</cx:pt>
          <cx:pt idx="1981">5.7938651155382077</cx:pt>
          <cx:pt idx="1982">1.132498847511096</cx:pt>
          <cx:pt idx="1983">5.899805257993374</cx:pt>
          <cx:pt idx="1984">5.0522841183520724</cx:pt>
          <cx:pt idx="1985">5.687924973083045</cx:pt>
          <cx:pt idx="1986">6.0057454004485349</cx:pt>
          <cx:pt idx="1987">6.3235658278140159</cx:pt>
          <cx:pt idx="1988">3.1453615541591669</cx:pt>
          <cx:pt idx="1989">6.6413862551795004</cx:pt>
          <cx:pt idx="1990">6.4295059702691715</cx:pt>
          <cx:pt idx="1991">6.7473263976346614</cx:pt>
          <cx:pt idx="1992">3.3572418390694869</cx:pt>
          <cx:pt idx="1993">6.5354461127243395</cx:pt>
          <cx:pt idx="1994">4.0988228362556276</cx:pt>
          <cx:pt idx="1995">2.6156608418833622</cx:pt>
          <cx:pt idx="1996">6.8532665400898223</cx:pt>
          <cx:pt idx="1997">5.1582242608072333</cx:pt>
          <cx:pt idx="1998">6.6413862551795004</cx:pt>
          <cx:pt idx="1999">2.4037805569730351</cx:pt>
          <cx:pt idx="2000">5.687924973083045</cx:pt>
          <cx:pt idx="2001">1.5562594173317406</cx:pt>
          <cx:pt idx="2002">2.7216009843385143</cx:pt>
          <cx:pt idx="2003">0.49685799278012704</cx:pt>
          <cx:pt idx="2004">3.8869425513452933</cx:pt>
          <cx:pt idx="2005">6.429505970269175</cx:pt>
          <cx:pt idx="2006">5.687924973083045</cx:pt>
          <cx:pt idx="2007">6.7473263976346596</cx:pt>
          <cx:pt idx="2008">3.7810024088901342</cx:pt>
          <cx:pt idx="2009">3.1453615541591669</cx:pt>
          <cx:pt idx="2010">3.0394214117040077</cx:pt>
          <cx:pt idx="2011">4.3107031211659388</cx:pt>
          <cx:pt idx="2012">3.251301696614326</cx:pt>
          <cx:pt idx="2013">3.7810024088901359</cx:pt>
          <cx:pt idx="2014">3.0394214117040095</cx:pt>
          <cx:pt idx="2015">6.5354461127243395</cx:pt>
          <cx:pt idx="2016">2.1919002720627097</cx:pt>
          <cx:pt idx="2017">4.5225834060762677</cx:pt>
          <cx:pt idx="2018">3.4631819815246496</cx:pt>
          <cx:pt idx="2019">0.70873827769045072</cx:pt>
          <cx:pt idx="2020">2.1919002720627097</cx:pt>
          <cx:pt idx="2021">5.4760446881727267</cx:pt>
          <cx:pt idx="2022">6.6413862551794987</cx:pt>
          <cx:pt idx="2023">5.3701045457175622</cx:pt>
          <cx:pt idx="2024">0.49685799278012527</cx:pt>
          <cx:pt idx="2025">5.2641644032623995</cx:pt>
          <cx:pt idx="2026">4.204762978710785</cx:pt>
          <cx:pt idx="2027">6.3235658278140106</cx:pt>
          <cx:pt idx="2028">5.8998052579933722</cx:pt>
          <cx:pt idx="2029">6.3235658278140177</cx:pt>
          <cx:pt idx="2030">6.111685542903694</cx:pt>
          <cx:pt idx="2031">5.1582242608072404</cx:pt>
          <cx:pt idx="2032">5.7938651155382042</cx:pt>
          <cx:pt idx="2033">6.2176256853588567</cx:pt>
          <cx:pt idx="2034">2.509720699428196</cx:pt>
          <cx:pt idx="2035">3.0394214117040006</cx:pt>
          <cx:pt idx="2036">4.4166432636211068</cx:pt>
          <cx:pt idx="2037">6.1116855429036887</cx:pt>
          <cx:pt idx="2038">6.7473263976346614</cx:pt>
          <cx:pt idx="2039">3.8869425513452951</cx:pt>
          <cx:pt idx="2040">3.6750622664349715</cx:pt>
          <cx:pt idx="2041">7.0651468250001441</cx:pt>
          <cx:pt idx="2042">4.3107031211659388</cx:pt>
          <cx:pt idx="2043">3.1453615541591633</cx:pt>
          <cx:pt idx="2044">2.191900272062715</cx:pt>
          <cx:pt idx="2045">5.899805257993374</cx:pt>
          <cx:pt idx="2046">4.6285235485314287</cx:pt>
          <cx:pt idx="2047">1.2384389899662578</cx:pt>
          <cx:pt idx="2048">5.5819848306278805</cx:pt>
          <cx:pt idx="2049">6.7473263976346596</cx:pt>
          <cx:pt idx="2050">4.8404038334417505</cx:pt>
          <cx:pt idx="2051">4.6285235485314287</cx:pt>
          <cx:pt idx="2052">4.9463439758969114</cx:pt>
          <cx:pt idx="2053">3.7810024088901395</cx:pt>
          <cx:pt idx="2054">3.0394214117040059</cx:pt>
          <cx:pt idx="2055">6.111685542903694</cx:pt>
          <cx:pt idx="2056">2.0859601296075487</cx:pt>
          <cx:pt idx="2057">6.8532665400898223</cx:pt>
          <cx:pt idx="2058">5.3701045457175569</cx:pt>
          <cx:pt idx="2059">3.4631819815246478</cx:pt>
          <cx:pt idx="2060">2.6156608418833569</cx:pt>
          <cx:pt idx="2061">6.3235658278140106</cx:pt>
          <cx:pt idx="2062">2.4037805569730333</cx:pt>
          <cx:pt idx="2063">2.827541126793677</cx:pt>
          <cx:pt idx="2064">4.3107031211659388</cx:pt>
          <cx:pt idx="2065">5.2641644032624013</cx:pt>
          <cx:pt idx="2066">2.2978404145178777</cx:pt>
          <cx:pt idx="2067">5.2641644032624031</cx:pt>
          <cx:pt idx="2068">4.5225834060762731</cx:pt>
          <cx:pt idx="2069">4.8404038334417505</cx:pt>
          <cx:pt idx="2070">2.7216009843385143</cx:pt>
          <cx:pt idx="2071">1.8740798446972287</cx:pt>
          <cx:pt idx="2072">3.9928826938004542</cx:pt>
          <cx:pt idx="2073">4.6285235485314287</cx:pt>
          <cx:pt idx="2074">6.2176256853588532</cx:pt>
          <cx:pt idx="2075">4.0988228362556169</cx:pt>
          <cx:pt idx="2076">5.2641644032623942</cx:pt>
          <cx:pt idx="2077">1.1324988475110969</cx:pt>
          <cx:pt idx="2078">5.3701045457175605</cx:pt>
          <cx:pt idx="2079">3.8869425513452951</cx:pt>
          <cx:pt idx="2080">5.5819848306278841</cx:pt>
          <cx:pt idx="2081">4.0988228362556223</cx:pt>
          <cx:pt idx="2082">5.1582242608072404</cx:pt>
          <cx:pt idx="2083">0.49685799278012527</cx:pt>
          <cx:pt idx="2084">3.1453615541591686</cx:pt>
          <cx:pt idx="2085">1.4503192748765787</cx:pt>
          <cx:pt idx="2086">0.70873827769044895</cx:pt>
          <cx:pt idx="2087">4.4166432636211121</cx:pt>
          <cx:pt idx="2088">6.6413862551795004</cx:pt>
          <cx:pt idx="2089">5.0522841183520777</cx:pt>
          <cx:pt idx="2090">2.8275411267936859</cx:pt>
          <cx:pt idx="2091">5.899805257993374</cx:pt>
          <cx:pt idx="2092">5.2641644032624013</cx:pt>
          <cx:pt idx="2093">1.8740798446972269</cx:pt>
          <cx:pt idx="2094">1.9800199871523896</cx:pt>
          <cx:pt idx="2095">2.5097206994281995</cx:pt>
          <cx:pt idx="2096">1.8740798446972287</cx:pt>
          <cx:pt idx="2097">6.0057454004485349</cx:pt>
          <cx:pt idx="2098">2.7216009843385249</cx:pt>
          <cx:pt idx="2099">4.5225834060762606</cx:pt>
          <cx:pt idx="2100">2.9334812692488379</cx:pt>
          <cx:pt idx="2101">6.7473263976346614</cx:pt>
          <cx:pt idx="2102">4.0988228362556169</cx:pt>
          <cx:pt idx="2103">5.1582242608072404</cx:pt>
          <cx:pt idx="2104">3.0394214117040059</cx:pt>
          <cx:pt idx="2105">2.5097206994281924</cx:pt>
          <cx:pt idx="2106">4.7344636909865896</cx:pt>
          <cx:pt idx="2107">4.6285235485314287</cx:pt>
          <cx:pt idx="2108">6.7473263976346614</cx:pt>
          <cx:pt idx="2109">2.509720699428196</cx:pt>
          <cx:pt idx="2110">0.1790375654146425</cx:pt>
          <cx:pt idx="2111">5.7938651155382113</cx:pt>
          <cx:pt idx="2112">3.5691221239798141</cx:pt>
          <cx:pt idx="2113">4.522583406076266</cx:pt>
          <cx:pt idx="2114">4.9463439758969185</cx:pt>
          <cx:pt idx="2115">2.6156608418833551</cx:pt>
          <cx:pt idx="2116">6.1116855429036887</cx:pt>
          <cx:pt idx="2117">2.8275411267936823</cx:pt>
          <cx:pt idx="2118">5.5819848306278841</cx:pt>
          <cx:pt idx="2119">3.3572418390694887</cx:pt>
          <cx:pt idx="2120">3.7810024088901306</cx:pt>
          <cx:pt idx="2121">6.3235658278140177</cx:pt>
          <cx:pt idx="2122">6.3235658278140177</cx:pt>
          <cx:pt idx="2123">6.4295059702691786</cx:pt>
          <cx:pt idx="2124">5.4760446881727232</cx:pt>
          <cx:pt idx="2125">2.509720699428196</cx:pt>
          <cx:pt idx="2126">5.899805257993374</cx:pt>
          <cx:pt idx="2127">5.1582242608072333</cx:pt>
          <cx:pt idx="2128">3.8869425513452951</cx:pt>
          <cx:pt idx="2129">4.3107031211659441</cx:pt>
          <cx:pt idx="2130">3.1453615541591669</cx:pt>
          <cx:pt idx="2131">3.7810024088901342</cx:pt>
          <cx:pt idx="2132">0.92061856260077435</cx:pt>
          <cx:pt idx="2133">4.8404038334417576</cx:pt>
          <cx:pt idx="2134">5.3701045457175605</cx:pt>
          <cx:pt idx="2135">4.5225834060762731</cx:pt>
          <cx:pt idx="2136">1.7681397022420695</cx:pt>
          <cx:pt idx="2137">1.4503192748765832</cx:pt>
          <cx:pt idx="2138">2.9334812692488432</cx:pt>
          <cx:pt idx="2139">4.0988228362556169</cx:pt>
          <cx:pt idx="2140">5.4760446881727214</cx:pt>
          <cx:pt idx="2141">6.4295059702691786</cx:pt>
          <cx:pt idx="2142">2.2978404145178724</cx:pt>
          <cx:pt idx="2143">2.9334812692488432</cx:pt>
          <cx:pt idx="2144">4.3107031211659494</cx:pt>
          <cx:pt idx="2145">3.5691221239798123</cx:pt>
          <cx:pt idx="2146">3.0394214117040059</cx:pt>
          <cx:pt idx="2147">2.7216009843385232</cx:pt>
          <cx:pt idx="2148">3.8869425513452951</cx:pt>
          <cx:pt idx="2149">2.5097206994281995</cx:pt>
          <cx:pt idx="2150">6.0057454004485349</cx:pt>
          <cx:pt idx="2151">4.3107031211659388</cx:pt>
          <cx:pt idx="2152">5.2641644032623995</cx:pt>
          <cx:pt idx="2153">3.8869425513452986</cx:pt>
          <cx:pt idx="2154">4.3107031211659423</cx:pt>
          <cx:pt idx="2155">2.6156608418833622</cx:pt>
          <cx:pt idx="2156">4.3107031211659388</cx:pt>
          <cx:pt idx="2157">4.734463690986586</cx:pt>
          <cx:pt idx="2158">2.8275411267936787</cx:pt>
          <cx:pt idx="2159">6.4295059702691715</cx:pt>
          <cx:pt idx="2160">5.7938651155382059</cx:pt>
          <cx:pt idx="2161">2.5097206994281995</cx:pt>
          <cx:pt idx="2162">4.4166432636211068</cx:pt>
          <cx:pt idx="2163">3.4631819815246514</cx:pt>
          <cx:pt idx="2164">6.1116855429036887</cx:pt>
          <cx:pt idx="2165">4.5225834060762606</cx:pt>
          <cx:pt idx="2166">5.5819848306278841</cx:pt>
          <cx:pt idx="2167">2.6156608418833569</cx:pt>
          <cx:pt idx="2168">1.2384389899662613</cx:pt>
          <cx:pt idx="2169">5.2641644032623995</cx:pt>
          <cx:pt idx="2170">6.6413862551795004</cx:pt>
          <cx:pt idx="2171">6.1116855429036887</cx:pt>
          <cx:pt idx="2172">5.5819848306278841</cx:pt>
          <cx:pt idx="2173">6.3235658278140106</cx:pt>
          <cx:pt idx="2174">6.7473263976346614</cx:pt>
          <cx:pt idx="2175">0.60279813523528891</cx:pt>
          <cx:pt idx="2176">6.9592066825449832</cx:pt>
          <cx:pt idx="2177">1.6621995597869068</cx:pt>
          <cx:pt idx="2178">5.687924973083045</cx:pt>
          <cx:pt idx="2179">1.8740798446972304</cx:pt>
          <cx:pt idx="2180">2.5097206994281942</cx:pt>
          <cx:pt idx="2181">4.098822836255624</cx:pt>
          <cx:pt idx="2182">5.3701045457175587</cx:pt>
          <cx:pt idx="2183">6.0057454004485242</cx:pt>
          <cx:pt idx="2184">7.0651468250001441</cx:pt>
          <cx:pt idx="2185">4.9463439758969185</cx:pt>
          <cx:pt idx="2186">4.6285235485314287</cx:pt>
          <cx:pt idx="2187">2.5097206994281942</cx:pt>
          <cx:pt idx="2188">6.0057454004485349</cx:pt>
          <cx:pt idx="2189">2.0859601296075487</cx:pt>
          <cx:pt idx="2190">4.5225834060762677</cx:pt>
          <cx:pt idx="2191">3.8869425513452951</cx:pt>
          <cx:pt idx="2192">5.5819848306278823</cx:pt>
          <cx:pt idx="2193">6.7473263976346631</cx:pt>
          <cx:pt idx="2194">4.6285235485314287</cx:pt>
          <cx:pt idx="2195">1.0265587050559362</cx:pt>
          <cx:pt idx="2196">3.6750622664349732</cx:pt>
          <cx:pt idx="2197">5.793865115538213</cx:pt>
          <cx:pt idx="2198">6.959206682544985</cx:pt>
          <cx:pt idx="2199">2.9334812692488432</cx:pt>
          <cx:pt idx="2200">3.1453615541591669</cx:pt>
          <cx:pt idx="2201">6.9592066825449832</cx:pt>
          <cx:pt idx="2202">6.5354461127243324</cx:pt>
          <cx:pt idx="2203">3.8869425513453004</cx:pt>
          <cx:pt idx="2204">6.8532665400898241</cx:pt>
          <cx:pt idx="2205">2.7216009843385232</cx:pt>
          <cx:pt idx="2206">2.2978404145178724</cx:pt>
          <cx:pt idx="2207">1.662199559786905</cx:pt>
          <cx:pt idx="2208">2.7216009843385196</cx:pt>
          <cx:pt idx="2209">2.8275411267936841</cx:pt>
          <cx:pt idx="2210">3.5691221239798159</cx:pt>
          <cx:pt idx="2211">6.3235658278140159</cx:pt>
          <cx:pt idx="2212">6.1116855429036958</cx:pt>
          <cx:pt idx="2213">3.7810024088901342</cx:pt>
          <cx:pt idx="2214">4.7344636909865967</cx:pt>
          <cx:pt idx="2215">6.2176256853588479</cx:pt>
          <cx:pt idx="2216">4.7344636909865878</cx:pt>
          <cx:pt idx="2217">2.7216009843385178</cx:pt>
          <cx:pt idx="2218">4.2047629787107814</cx:pt>
          <cx:pt idx="2219">4.416643263621105</cx:pt>
          <cx:pt idx="2220">4.6285235485314287</cx:pt>
          <cx:pt idx="2221">4.3107031211659388</cx:pt>
          <cx:pt idx="2222">2.4037805569730333</cx:pt>
          <cx:pt idx="2223">4.3107031211659459</cx:pt>
          <cx:pt idx="2224">3.4631819815246514</cx:pt>
          <cx:pt idx="2225">4.2047629787107832</cx:pt>
          <cx:pt idx="2226">6.3235658278140106</cx:pt>
          <cx:pt idx="2227">6.6413862551794987</cx:pt>
          <cx:pt idx="2228">5.4760446881727249</cx:pt>
          <cx:pt idx="2229">4.734463690986586</cx:pt>
          <cx:pt idx="2230">5.3701045457175605</cx:pt>
          <cx:pt idx="2231">6.5354461127243377</cx:pt>
          <cx:pt idx="2232">5.0522841183520795</cx:pt>
          <cx:pt idx="2233">4.8404038334417576</cx:pt>
          <cx:pt idx="2234">3.5691221239798123</cx:pt>
          <cx:pt idx="2235">6.0057454004485278</cx:pt>
          <cx:pt idx="2236">0.81467842014561165</cx:pt>
          <cx:pt idx="2237">6.5354461127243395</cx:pt>
          <cx:pt idx="2238">3.1453615541591669</cx:pt>
          <cx:pt idx="2239">2.4037805569730351</cx:pt>
          <cx:pt idx="2240">2.9334812692488397</cx:pt>
          <cx:pt idx="2241">3.2513016966143278</cx:pt>
          <cx:pt idx="2242">3.7810024088901342</cx:pt>
          <cx:pt idx="2243">5.0522841183520724</cx:pt>
          <cx:pt idx="2244">3.1453615541591686</cx:pt>
          <cx:pt idx="2245">4.5225834060762677</cx:pt>
          <cx:pt idx="2246">6.959206682544985</cx:pt>
          <cx:pt idx="2247">3.6750622664349732</cx:pt>
          <cx:pt idx="2248">6.1116855429036887</cx:pt>
          <cx:pt idx="2249">4.9463439758969168</cx:pt>
          <cx:pt idx="2250">2.5097206994282013</cx:pt>
          <cx:pt idx="2251">6.3235658278140106</cx:pt>
          <cx:pt idx="2252">2.6156608418833622</cx:pt>
          <cx:pt idx="2253">4.3107031211659459</cx:pt>
          <cx:pt idx="2254">5.4760446881727196</cx:pt>
          <cx:pt idx="2255">5.7938651155382077</cx:pt>
          <cx:pt idx="2256">3.5691221239798123</cx:pt>
          <cx:pt idx="2257">0.92061856260077168</cx:pt>
          <cx:pt idx="2258">3.6750622664349715</cx:pt>
          <cx:pt idx="2259">6.1116855429036958</cx:pt>
          <cx:pt idx="2260">1.662199559786905</cx:pt>
          <cx:pt idx="2261">6.9592066825449832</cx:pt>
          <cx:pt idx="2262">3.6750622664349732</cx:pt>
          <cx:pt idx="2263">6.3235658278140177</cx:pt>
          <cx:pt idx="2264">6.8532665400898223</cx:pt>
          <cx:pt idx="2265">4.3107031211659494</cx:pt>
          <cx:pt idx="2266">6.5354461127243377</cx:pt>
          <cx:pt idx="2267">6.3235658278140194</cx:pt>
          <cx:pt idx="2268">4.2047629787107814</cx:pt>
          <cx:pt idx="2269">5.1582242608072368</cx:pt>
          <cx:pt idx="2270">5.5819848306278841</cx:pt>
          <cx:pt idx="2271">5.7938651155382042</cx:pt>
          <cx:pt idx="2272">4.4166432636211121</cx:pt>
          <cx:pt idx="2273">5.0522841183520724</cx:pt>
          <cx:pt idx="2274">5.0522841183520759</cx:pt>
          <cx:pt idx="2275">2.6156608418833622</cx:pt>
          <cx:pt idx="2276">2.4037805569730386</cx:pt>
          <cx:pt idx="2277">4.098822836255624</cx:pt>
          <cx:pt idx="2278">5.687924973083045</cx:pt>
          <cx:pt idx="2279">2.1919002720627114</cx:pt>
          <cx:pt idx="2280">5.5819848306278841</cx:pt>
          <cx:pt idx="2281">4.8404038334417505</cx:pt>
          <cx:pt idx="2282">3.3572418390694887</cx:pt>
          <cx:pt idx="2283">6.4295059702691733</cx:pt>
          <cx:pt idx="2284">2.2978404145178777</cx:pt>
          <cx:pt idx="2285">4.3107031211659459</cx:pt>
          <cx:pt idx="2286">3.4631819815246496</cx:pt>
          <cx:pt idx="2287">6.5354461127243377</cx:pt>
          <cx:pt idx="2288">4.0988228362556169</cx:pt>
          <cx:pt idx="2289">3.5691221239798105</cx:pt>
          <cx:pt idx="2290">3.9928826938004542</cx:pt>
          <cx:pt idx="2291">3.8869425513452951</cx:pt>
          <cx:pt idx="2292">6.5354461127243395</cx:pt>
          <cx:pt idx="2293">3.9928826938004542</cx:pt>
          <cx:pt idx="2294">6.0057454004485349</cx:pt>
          <cx:pt idx="2295">3.7810024088901359</cx:pt>
          <cx:pt idx="2296">1.6621995597869033</cx:pt>
          <cx:pt idx="2297">1.662199559786905</cx:pt>
          <cx:pt idx="2298">3.7810024088901324</cx:pt>
          <cx:pt idx="2299">2.2978404145178759</cx:pt>
          <cx:pt idx="2300">2.085960129607547</cx:pt>
          <cx:pt idx="2301">3.8869425513452986</cx:pt>
          <cx:pt idx="2302">4.416643263621105</cx:pt>
          <cx:pt idx="2303">3.0394214117040059</cx:pt>
          <cx:pt idx="2304">5.8998052579933669</cx:pt>
          <cx:pt idx="2305">3.9928826938004578</cx:pt>
          <cx:pt idx="2306">5.7938651155382113</cx:pt>
          <cx:pt idx="2307">2.8275411267936859</cx:pt>
          <cx:pt idx="2308">3.6750622664349732</cx:pt>
          <cx:pt idx="2309">4.8404038334417558</cx:pt>
          <cx:pt idx="2310">2.8275411267936823</cx:pt>
          <cx:pt idx="2311">6.1116855429036923</cx:pt>
          <cx:pt idx="2312">4.7344636909865967</cx:pt>
          <cx:pt idx="2313">5.5819848306278894</cx:pt>
          <cx:pt idx="2314">4.8404038334417505</cx:pt>
          <cx:pt idx="2315">4.5225834060762677</cx:pt>
          <cx:pt idx="2316">6.7473263976346614</cx:pt>
          <cx:pt idx="2317">1.5562594173317406</cx:pt>
          <cx:pt idx="2318">3.5691221239798088</cx:pt>
          <cx:pt idx="2319">4.8404038334417505</cx:pt>
          <cx:pt idx="2320">3.9928826938004542</cx:pt>
          <cx:pt idx="2321">4.2047629787107779</cx:pt>
          <cx:pt idx="2322">4.7344636909865967</cx:pt>
          <cx:pt idx="2323">6.3235658278140106</cx:pt>
          <cx:pt idx="2324">4.3107031211659423</cx:pt>
          <cx:pt idx="2325">2.0859601296075523</cx:pt>
          <cx:pt idx="2326">5.687924973083045</cx:pt>
          <cx:pt idx="2327">6.5354461127243395</cx:pt>
          <cx:pt idx="2328">2.933481269248845</cx:pt>
          <cx:pt idx="2329">3.9928826938004631</cx:pt>
          <cx:pt idx="2330">3.1453615541591669</cx:pt>
          <cx:pt idx="2331">3.0394214117040006</cx:pt>
          <cx:pt idx="2332">6.2176256853588567</cx:pt>
          <cx:pt idx="2333">6.7473263976346631</cx:pt>
          <cx:pt idx="2334">5.2641644032624013</cx:pt>
          <cx:pt idx="2335">5.7938651155382113</cx:pt>
          <cx:pt idx="2336">6.429505970269175</cx:pt>
          <cx:pt idx="2337">4.3107031211659512</cx:pt>
          <cx:pt idx="2338">1.5562594173317423</cx:pt>
          <cx:pt idx="2339">6.6413862551794987</cx:pt>
          <cx:pt idx="2340">1.8740798446972269</cx:pt>
          <cx:pt idx="2341">5.7938651155382059</cx:pt>
          <cx:pt idx="2342">6.4295059702691715</cx:pt>
          <cx:pt idx="2343">4.5225834060762713</cx:pt>
          <cx:pt idx="2344">0.81467842014560987</cx:pt>
          <cx:pt idx="2345">0.60279813523528891</cx:pt>
          <cx:pt idx="2346">4.7344636909865967</cx:pt>
          <cx:pt idx="2347">5.1582242608072386</cx:pt>
          <cx:pt idx="2348">5.4760446881727214</cx:pt>
          <cx:pt idx="2349">3.5691221239798123</cx:pt>
          <cx:pt idx="2350">1.1324988475110995</cx:pt>
          <cx:pt idx="2351">3.1453615541591669</cx:pt>
          <cx:pt idx="2352">4.3107031211659459</cx:pt>
          <cx:pt idx="2353">2.0859601296075487</cx:pt>
          <cx:pt idx="2354">3.8869425513452915</cx:pt>
          <cx:pt idx="2355">0.70873827769044984</cx:pt>
          <cx:pt idx="2356">4.4166432636211068</cx:pt>
          <cx:pt idx="2357">6.1116855429036958</cx:pt>
          <cx:pt idx="2358">4.6285235485314287</cx:pt>
          <cx:pt idx="2359">3.6750622664349732</cx:pt>
          <cx:pt idx="2360">4.5225834060762695</cx:pt>
          <cx:pt idx="2361">6.7473263976346614</cx:pt>
          <cx:pt idx="2362">3.1453615541591669</cx:pt>
          <cx:pt idx="2363">2.4037805569730386</cx:pt>
          <cx:pt idx="2364">5.1582242608072333</cx:pt>
          <cx:pt idx="2365">3.1453615541591669</cx:pt>
          <cx:pt idx="2366">6.4295059702691786</cx:pt>
          <cx:pt idx="2367">3.8869425513453004</cx:pt>
          <cx:pt idx="2368">3.2513016966143296</cx:pt>
          <cx:pt idx="2369">2.827541126793677</cx:pt>
          <cx:pt idx="2370">4.4166432636211068</cx:pt>
          <cx:pt idx="2371">2.6156608418833569</cx:pt>
          <cx:pt idx="2372">3.4631819815246514</cx:pt>
          <cx:pt idx="2373">1.2384389899662578</cx:pt>
          <cx:pt idx="2374">3.0394214117040059</cx:pt>
          <cx:pt idx="2375">2.2978404145178706</cx:pt>
          <cx:pt idx="2376">3.2513016966143278</cx:pt>
          <cx:pt idx="2377">0.92061856260077168</cx:pt>
          <cx:pt idx="2378">4.7344636909865896</cx:pt>
          <cx:pt idx="2379">3.8869425513452951</cx:pt>
          <cx:pt idx="2380">2.191900272062715</cx:pt>
          <cx:pt idx="2381">1.768139702242066</cx:pt>
          <cx:pt idx="2382">6.3235658278140106</cx:pt>
          <cx:pt idx="2383">5.7938651155382042</cx:pt>
          <cx:pt idx="2384">6.7473263976346614</cx:pt>
          <cx:pt idx="2385">5.5819848306278841</cx:pt>
          <cx:pt idx="2386">1.662199559786905</cx:pt>
          <cx:pt idx="2387">3.4631819815246496</cx:pt>
          <cx:pt idx="2388">6.8532665400898205</cx:pt>
          <cx:pt idx="2389">2.4037805569730333</cx:pt>
          <cx:pt idx="2390">6.4295059702691715</cx:pt>
          <cx:pt idx="2391">5.8998052579933722</cx:pt>
          <cx:pt idx="2392">5.2641644032624013</cx:pt>
          <cx:pt idx="2393">1.1324988475110978</cx:pt>
          <cx:pt idx="2394">2.8275411267936787</cx:pt>
          <cx:pt idx="2395">4.5225834060762606</cx:pt>
          <cx:pt idx="2396">6.5354461127243377</cx:pt>
          <cx:pt idx="2397">4.8404038334417505</cx:pt>
          <cx:pt idx="2398">4.7344636909865896</cx:pt>
          <cx:pt idx="2399">6.4295059702691768</cx:pt>
          <cx:pt idx="2400">5.1582242608072386</cx:pt>
          <cx:pt idx="2401">2.7216009843385196</cx:pt>
          <cx:pt idx="2402">2.5097206994281924</cx:pt>
          <cx:pt idx="2403">1.8740798446972304</cx:pt>
          <cx:pt idx="2404">5.0522841183520795</cx:pt>
          <cx:pt idx="2405">4.4166432636211121</cx:pt>
          <cx:pt idx="2406">3.7810024088901395</cx:pt>
          <cx:pt idx="2407">4.5225834060762677</cx:pt>
          <cx:pt idx="2408">5.8998052579933669</cx:pt>
          <cx:pt idx="2409">6.3235658278140159</cx:pt>
          <cx:pt idx="2410">6.8532665400898223</cx:pt>
          <cx:pt idx="2411">4.6285235485314287</cx:pt>
          <cx:pt idx="2412">2.9334812692488414</cx:pt>
          <cx:pt idx="2413">4.8404038334417576</cx:pt>
          <cx:pt idx="2414">2.9334812692488468</cx:pt>
          <cx:pt idx="2415">3.6750622664349732</cx:pt>
          <cx:pt idx="2416">3.4631819815246532</cx:pt>
          <cx:pt idx="2417">3.0394214117040042</cx:pt>
          <cx:pt idx="2418">3.9928826938004525</cx:pt>
          <cx:pt idx="2419">2.2978404145178724</cx:pt>
          <cx:pt idx="2420">6.8532665400898223</cx:pt>
          <cx:pt idx="2421">2.8275411267936841</cx:pt>
          <cx:pt idx="2422">4.6285235485314322</cx:pt>
          <cx:pt idx="2423">4.7344636909865878</cx:pt>
          <cx:pt idx="2424">5.3701045457175622</cx:pt>
          <cx:pt idx="2425">6.6413862551795004</cx:pt>
          <cx:pt idx="2426">5.2641644032624013</cx:pt>
          <cx:pt idx="2427">2.4037805569730386</cx:pt>
          <cx:pt idx="2428">4.416643263621105</cx:pt>
          <cx:pt idx="2429">6.6413862551794987</cx:pt>
          <cx:pt idx="2430">1.8740798446972269</cx:pt>
          <cx:pt idx="2431">5.5819848306278841</cx:pt>
          <cx:pt idx="2432">4.3107031211659388</cx:pt>
          <cx:pt idx="2433">7.0651468250001441</cx:pt>
          <cx:pt idx="2434">5.7938651155382059</cx:pt>
          <cx:pt idx="2435">4.9463439758969185</cx:pt>
          <cx:pt idx="2436">4.8404038334417576</cx:pt>
          <cx:pt idx="2437">2.0859601296075487</cx:pt>
          <cx:pt idx="2438">4.204762978710785</cx:pt>
          <cx:pt idx="2439">6.0057454004485349</cx:pt>
          <cx:pt idx="2440">4.0988228362556152</cx:pt>
          <cx:pt idx="2441">6.4295059702691786</cx:pt>
          <cx:pt idx="2442">4.734463690986586</cx:pt>
          <cx:pt idx="2443">2.6156608418833622</cx:pt>
          <cx:pt idx="2444">2.6156608418833569</cx:pt>
          <cx:pt idx="2445">3.4631819815246514</cx:pt>
          <cx:pt idx="2446">1.2384389899662551</cx:pt>
          <cx:pt idx="2447">2.7216009843385178</cx:pt>
          <cx:pt idx="2448">3.5691221239798088</cx:pt>
          <cx:pt idx="2449">0.70873827769044984</cx:pt>
          <cx:pt idx="2450">4.204762978710785</cx:pt>
          <cx:pt idx="2451">2.6156608418833569</cx:pt>
          <cx:pt idx="2452">4.3107031211659459</cx:pt>
          <cx:pt idx="2453">3.7810024088901342</cx:pt>
          <cx:pt idx="2454">3.8869425513452951</cx:pt>
          <cx:pt idx="2455">1.1324988475110969</cx:pt>
          <cx:pt idx="2456">4.8404038334417558</cx:pt>
          <cx:pt idx="2457">2.9334812692488468</cx:pt>
          <cx:pt idx="2458">2.0859601296075541</cx:pt>
          <cx:pt idx="2459">6.1116855429036923</cx:pt>
          <cx:pt idx="2460">1.5562594173317441</cx:pt>
          <cx:pt idx="2461">6.2176256853588496</cx:pt>
          <cx:pt idx="2462">1.1324988475110995</cx:pt>
          <cx:pt idx="2463">4.6285235485314358</cx:pt>
          <cx:pt idx="2464">5.2641644032624013</cx:pt>
          <cx:pt idx="2465">4.0988228362556152</cx:pt>
          <cx:pt idx="2466">5.5819848306278841</cx:pt>
          <cx:pt idx="2467">6.9592066825449832</cx:pt>
          <cx:pt idx="2468">4.3107031211659388</cx:pt>
          <cx:pt idx="2469">3.7810024088901342</cx:pt>
          <cx:pt idx="2470">6.0057454004485313</cx:pt>
          <cx:pt idx="2471">6.6413862551794987</cx:pt>
          <cx:pt idx="2472">2.9334812692488468</cx:pt>
          <cx:pt idx="2473">6.6413862551794987</cx:pt>
          <cx:pt idx="2474">1.7681397022420695</cx:pt>
          <cx:pt idx="2475">5.687924973083045</cx:pt>
          <cx:pt idx="2476">4.6285235485314251</cx:pt>
          <cx:pt idx="2477">6.3235658278140194</cx:pt>
          <cx:pt idx="2478">2.9334812692488397</cx:pt>
          <cx:pt idx="2479">0.81467842014560987</cx:pt>
          <cx:pt idx="2480">5.899805257993374</cx:pt>
          <cx:pt idx="2481">5.2641644032623978</cx:pt>
          <cx:pt idx="2482">4.6285235485314269</cx:pt>
          <cx:pt idx="2483">3.0394214117040059</cx:pt>
          <cx:pt idx="2484">5.8998052579933722</cx:pt>
          <cx:pt idx="2485">4.3107031211659388</cx:pt>
          <cx:pt idx="2486">3.6750622664349715</cx:pt>
          <cx:pt idx="2487">6.1116855429036887</cx:pt>
          <cx:pt idx="2488">1.2384389899662578</cx:pt>
          <cx:pt idx="2489">5.7938651155382059</cx:pt>
          <cx:pt idx="2490">2.827541126793677</cx:pt>
          <cx:pt idx="2491">4.3107031211659512</cx:pt>
          <cx:pt idx="2492">3.4631819815246496</cx:pt>
          <cx:pt idx="2493">4.6285235485314287</cx:pt>
          <cx:pt idx="2494">6.4295059702691715</cx:pt>
          <cx:pt idx="2495">5.2641644032623978</cx:pt>
          <cx:pt idx="2496">6.0057454004485242</cx:pt>
          <cx:pt idx="2497">5.5819848306278894</cx:pt>
          <cx:pt idx="2498">6.5354461127243395</cx:pt>
          <cx:pt idx="2499">4.7344636909865931</cx:pt>
          <cx:pt idx="2500">3.9928826938004525</cx:pt>
          <cx:pt idx="2501">1.7681397022420624</cx:pt>
          <cx:pt idx="2502">5.5819848306278876</cx:pt>
          <cx:pt idx="2503">4.6285235485314287</cx:pt>
          <cx:pt idx="2504">6.6413862551795004</cx:pt>
          <cx:pt idx="2505">5.687924973083045</cx:pt>
          <cx:pt idx="2506">5.3701045457175622</cx:pt>
          <cx:pt idx="2507">3.7810024088901342</cx:pt>
          <cx:pt idx="2508">4.522583406076266</cx:pt>
          <cx:pt idx="2509">4.2047629787107761</cx:pt>
          <cx:pt idx="2510">3.3572418390694905</cx:pt>
          <cx:pt idx="2511">3.1453615541591651</cx:pt>
          <cx:pt idx="2512">1.4503192748765787</cx:pt>
          <cx:pt idx="2513">5.687924973083045</cx:pt>
          <cx:pt idx="2514">3.7810024088901306</cx:pt>
          <cx:pt idx="2515">6.8532665400898241</cx:pt>
          <cx:pt idx="2516">2.7216009843385249</cx:pt>
          <cx:pt idx="2517">3.9928826938004631</cx:pt>
          <cx:pt idx="2518">4.5225834060762642</cx:pt>
          <cx:pt idx="2519">3.992882693800456</cx:pt>
          <cx:pt idx="2520">5.5819848306278805</cx:pt>
          <cx:pt idx="2521">3.8869425513452951</cx:pt>
          <cx:pt idx="2522">2.2978404145178777</cx:pt>
          <cx:pt idx="2523">2.9334812692488414</cx:pt>
          <cx:pt idx="2524">3.3572418390694905</cx:pt>
          <cx:pt idx="2525">2.8275411267936841</cx:pt>
          <cx:pt idx="2526">6.1116855429036887</cx:pt>
          <cx:pt idx="2527">3.5691221239798105</cx:pt>
          <cx:pt idx="2528">5.6879249730830486</cx:pt>
          <cx:pt idx="2529">6.4295059702691715</cx:pt>
          <cx:pt idx="2530">6.2176256853588532</cx:pt>
          <cx:pt idx="2531">4.4166432636211104</cx:pt>
          <cx:pt idx="2532">3.0394214117040042</cx:pt>
          <cx:pt idx="2533">6.7473263976346596</cx:pt>
          <cx:pt idx="2534">3.0394214117040059</cx:pt>
          <cx:pt idx="2535">5.1582242608072386</cx:pt>
          <cx:pt idx="2536">4.9463439758969114</cx:pt>
          <cx:pt idx="2537">1.7681397022420695</cx:pt>
          <cx:pt idx="2538">6.4295059702691768</cx:pt>
          <cx:pt idx="2539">4.9463439758969114</cx:pt>
          <cx:pt idx="2540">3.5691221239798123</cx:pt>
          <cx:pt idx="2541">3.4631819815246514</cx:pt>
          <cx:pt idx="2542">6.7473263976346614</cx:pt>
          <cx:pt idx="2543">3.0394214117040077</cx:pt>
          <cx:pt idx="2544">2.7216009843385249</cx:pt>
          <cx:pt idx="2545">6.535446112724336</cx:pt>
          <cx:pt idx="2546">5.7938651155382042</cx:pt>
          <cx:pt idx="2547">4.9463439758969185</cx:pt>
          <cx:pt idx="2548">5.7938651155382059</cx:pt>
          <cx:pt idx="2549">6.5354461127243395</cx:pt>
          <cx:pt idx="2550">2.9334812692488397</cx:pt>
          <cx:pt idx="2551">1.662199559786905</cx:pt>
          <cx:pt idx="2552">3.2513016966143296</cx:pt>
          <cx:pt idx="2553">5.2641644032623978</cx:pt>
          <cx:pt idx="2554">2.8275411267936841</cx:pt>
          <cx:pt idx="2555">4.2047629787107779</cx:pt>
          <cx:pt idx="2556">3.7810024088901324</cx:pt>
          <cx:pt idx="2557">2.6156608418833551</cx:pt>
          <cx:pt idx="2558">5.5819848306278841</cx:pt>
          <cx:pt idx="2559">5.0522841183520795</cx:pt>
          <cx:pt idx="2560">3.9928826938004613</cx:pt>
          <cx:pt idx="2561">6.3235658278140159</cx:pt>
          <cx:pt idx="2562">4.5225834060762731</cx:pt>
          <cx:pt idx="2563">6.3235658278140159</cx:pt>
          <cx:pt idx="2564">1.8740798446972287</cx:pt>
          <cx:pt idx="2565">4.946343975896915</cx:pt>
          <cx:pt idx="2566">2.9334812692488397</cx:pt>
          <cx:pt idx="2567">2.1919002720627168</cx:pt>
          <cx:pt idx="2568">2.6156608418833605</cx:pt>
          <cx:pt idx="2569">5.3701045457175622</cx:pt>
          <cx:pt idx="2570">5.1582242608072368</cx:pt>
          <cx:pt idx="2571">5.5819848306278894</cx:pt>
          <cx:pt idx="2572">5.1582242608072386</cx:pt>
          <cx:pt idx="2573">4.2047629787107832</cx:pt>
          <cx:pt idx="2574">2.9334812692488379</cx:pt>
          <cx:pt idx="2575">5.4760446881727249</cx:pt>
          <cx:pt idx="2576">6.7473263976346596</cx:pt>
          <cx:pt idx="2577">0.70873827769045072</cx:pt>
          <cx:pt idx="2578">2.9334812692488414</cx:pt>
          <cx:pt idx="2579">5.687924973083045</cx:pt>
          <cx:pt idx="2580">4.7344636909865931</cx:pt>
          <cx:pt idx="2581">2.0859601296075487</cx:pt>
          <cx:pt idx="2582">2.8275411267936787</cx:pt>
          <cx:pt idx="2583">6.6413862551795004</cx:pt>
          <cx:pt idx="2584">5.0522841183520759</cx:pt>
          <cx:pt idx="2585">4.0988228362556276</cx:pt>
          <cx:pt idx="2586">4.7344636909865967</cx:pt>
          <cx:pt idx="2587">5.793865115538213</cx:pt>
          <cx:pt idx="2588">5.6879249730830415</cx:pt>
          <cx:pt idx="2589">6.7473263976346614</cx:pt>
          <cx:pt idx="2590">5.0522841183520777</cx:pt>
          <cx:pt idx="2591">5.2641644032624013</cx:pt>
          <cx:pt idx="2592">3.2513016966143296</cx:pt>
          <cx:pt idx="2593">2.509720699428196</cx:pt>
          <cx:pt idx="2594">5.3701045457175622</cx:pt>
          <cx:pt idx="2595">5.2641644032623978</cx:pt>
          <cx:pt idx="2596">6.535446112724336</cx:pt>
          <cx:pt idx="2597">2.9334812692488397</cx:pt>
          <cx:pt idx="2598">2.509720699428196</cx:pt>
          <cx:pt idx="2599">6.6413862551795004</cx:pt>
          <cx:pt idx="2600">4.7344636909865914</cx:pt>
          <cx:pt idx="2601">5.8998052579933686</cx:pt>
          <cx:pt idx="2602">6.5354461127243413</cx:pt>
          <cx:pt idx="2603">3.992882693800456</cx:pt>
          <cx:pt idx="2604">3.251301696614326</cx:pt>
          <cx:pt idx="2605">0.39091785032496257</cx:pt>
          <cx:pt idx="2606">5.2641644032624013</cx:pt>
          <cx:pt idx="2607">2.1919002720627097</cx:pt>
          <cx:pt idx="2608">0.39091785032496434</cx:pt>
          <cx:pt idx="2609">3.6750622664349715</cx:pt>
          <cx:pt idx="2610">3.8869425513452951</cx:pt>
          <cx:pt idx="2611">1.4503192748765841</cx:pt>
          <cx:pt idx="2612">4.7344636909865878</cx:pt>
          <cx:pt idx="2613">4.8404038334417541</cx:pt>
          <cx:pt idx="2614">6.2176256853588603</cx:pt>
          <cx:pt idx="2615">1.2384389899662587</cx:pt>
          <cx:pt idx="2616">3.5691221239798105</cx:pt>
          <cx:pt idx="2617">3.6750622664349732</cx:pt>
          <cx:pt idx="2618">4.8404038334417576</cx:pt>
          <cx:pt idx="2619">5.4760446881727232</cx:pt>
          <cx:pt idx="2620">3.8869425513452986</cx:pt>
          <cx:pt idx="2621">0.92061856260077435</cx:pt>
          <cx:pt idx="2622">5.1582242608072333</cx:pt>
          <cx:pt idx="2623">6.3235658278140159</cx:pt>
          <cx:pt idx="2624">3.3572418390694887</cx:pt>
          <cx:pt idx="2625">4.5225834060762731</cx:pt>
          <cx:pt idx="2626">3.1453615541591669</cx:pt>
          <cx:pt idx="2627">3.7810024088901306</cx:pt>
          <cx:pt idx="2628">3.8869425513453004</cx:pt>
          <cx:pt idx="2629">3.5691221239798105</cx:pt>
          <cx:pt idx="2630">1.0265587050559335</cx:pt>
          <cx:pt idx="2631">5.5819848306278805</cx:pt>
          <cx:pt idx="2632">5.1582242608072351</cx:pt>
          <cx:pt idx="2633">2.721600984338516</cx:pt>
          <cx:pt idx="2634">3.7810024088901306</cx:pt>
          <cx:pt idx="2635">4.3107031211659459</cx:pt>
          <cx:pt idx="2636">3.5691221239798123</cx:pt>
          <cx:pt idx="2637">3.3572418390694905</cx:pt>
          <cx:pt idx="2638">5.2641644032623978</cx:pt>
          <cx:pt idx="2639">4.9463439758969168</cx:pt>
          <cx:pt idx="2640">5.4760446881727214</cx:pt>
          <cx:pt idx="2641">4.9463439758969168</cx:pt>
          <cx:pt idx="2642">2.9334812692488468</cx:pt>
          <cx:pt idx="2643">4.9463439758969114</cx:pt>
          <cx:pt idx="2644">6.3235658278140106</cx:pt>
          <cx:pt idx="2645">4.4166432636211015</cx:pt>
          <cx:pt idx="2646">5.7938651155382024</cx:pt>
          <cx:pt idx="2647">3.6750622664349732</cx:pt>
          <cx:pt idx="2648">6.4295059702691715</cx:pt>
          <cx:pt idx="2649">5.687924973083045</cx:pt>
          <cx:pt idx="2650">4.3107031211659441</cx:pt>
          <cx:pt idx="2651">4.5225834060762606</cx:pt>
          <cx:pt idx="2652">2.5097206994281942</cx:pt>
          <cx:pt idx="2653">3.4631819815246532</cx:pt>
          <cx:pt idx="2654">5.8998052579933722</cx:pt>
          <cx:pt idx="2655">6.2176256853588514</cx:pt>
          <cx:pt idx="2656">4.204762978710785</cx:pt>
          <cx:pt idx="2657">6.5354461127243324</cx:pt>
          <cx:pt idx="2658">2.6156608418833622</cx:pt>
          <cx:pt idx="2659">4.8404038334417558</cx:pt>
          <cx:pt idx="2660">5.1582242608072368</cx:pt>
          <cx:pt idx="2661">3.3572418390694905</cx:pt>
          <cx:pt idx="2662">3.7810024088901342</cx:pt>
          <cx:pt idx="2663">3.0394214117040059</cx:pt>
          <cx:pt idx="2664">4.4166432636211104</cx:pt>
          <cx:pt idx="2665">4.9463439758969185</cx:pt>
          <cx:pt idx="2666">6.8532665400898223</cx:pt>
          <cx:pt idx="2667">5.2641644032623995</cx:pt>
          <cx:pt idx="2668">6.5354461127243324</cx:pt>
          <cx:pt idx="2669">5.5819848306278894</cx:pt>
          <cx:pt idx="2670">0.70873827769044717</cx:pt>
          <cx:pt idx="2671">6.0057454004485278</cx:pt>
          <cx:pt idx="2672">5.2641644032624013</cx:pt>
          <cx:pt idx="2673">6.1116855429036887</cx:pt>
          <cx:pt idx="2674">2.191900272062715</cx:pt>
          <cx:pt idx="2675">6.3235658278140159</cx:pt>
          <cx:pt idx="2676">0.92061856260077612</cx:pt>
          <cx:pt idx="2677">3.3572418390694887</cx:pt>
          <cx:pt idx="2678">5.5819848306278894</cx:pt>
          <cx:pt idx="2679">2.5097206994282013</cx:pt>
          <cx:pt idx="2680">6.111685542903694</cx:pt>
          <cx:pt idx="2681">4.9463439758969097</cx:pt>
          <cx:pt idx="2682">6.4295059702691786</cx:pt>
          <cx:pt idx="2683">3.5691221239798105</cx:pt>
          <cx:pt idx="2684">4.0988228362556205</cx:pt>
          <cx:pt idx="2685">4.7344636909865967</cx:pt>
          <cx:pt idx="2686">3.7810024088901324</cx:pt>
          <cx:pt idx="2687">3.4631819815246478</cx:pt>
          <cx:pt idx="2688">5.4760446881727214</cx:pt>
          <cx:pt idx="2689">2.827541126793677</cx:pt>
          <cx:pt idx="2690">4.0988228362556169</cx:pt>
          <cx:pt idx="2691">5.3701045457175658</cx:pt>
          <cx:pt idx="2692">5.1582242608072404</cx:pt>
          <cx:pt idx="2693">4.9463439758969185</cx:pt>
          <cx:pt idx="2694">6.1116855429036958</cx:pt>
          <cx:pt idx="2695">5.793865115538213</cx:pt>
          <cx:pt idx="2696">1.0265587050559353</cx:pt>
          <cx:pt idx="2697">4.5225834060762642</cx:pt>
          <cx:pt idx="2698">5.687924973083045</cx:pt>
          <cx:pt idx="2699">2.7216009843385232</cx:pt>
          <cx:pt idx="2700">3.6750622664349732</cx:pt>
          <cx:pt idx="2701">5.1582242608072386</cx:pt>
          <cx:pt idx="2702">4.946343975896915</cx:pt>
          <cx:pt idx="2703">1.8740798446972304</cx:pt>
          <cx:pt idx="2704">1.768139702242066</cx:pt>
          <cx:pt idx="2705">3.9928826938004631</cx:pt>
          <cx:pt idx="2706">5.5819848306278894</cx:pt>
          <cx:pt idx="2707">4.6285235485314233</cx:pt>
          <cx:pt idx="2708">0.70873827769044895</cx:pt>
          <cx:pt idx="2709">6.5354461127243395</cx:pt>
          <cx:pt idx="2710">6.5354461127243413</cx:pt>
          <cx:pt idx="2711">3.4631819815246514</cx:pt>
          <cx:pt idx="2712">6.0057454004485242</cx:pt>
          <cx:pt idx="2713">5.5819848306278894</cx:pt>
          <cx:pt idx="2714">4.4166432636211015</cx:pt>
          <cx:pt idx="2715">6.429505970269175</cx:pt>
          <cx:pt idx="2716">4.3107031211659441</cx:pt>
          <cx:pt idx="2717">6.6413862551794987</cx:pt>
          <cx:pt idx="2718">3.6750622664349732</cx:pt>
          <cx:pt idx="2719">4.3107031211659441</cx:pt>
          <cx:pt idx="2720">4.522583406076266</cx:pt>
          <cx:pt idx="2721">5.5819848306278876</cx:pt>
          <cx:pt idx="2722">2.7216009843385214</cx:pt>
          <cx:pt idx="2723">6.3235658278140159</cx:pt>
          <cx:pt idx="2724">6.8532665400898241</cx:pt>
          <cx:pt idx="2725">6.3235658278140106</cx:pt>
          <cx:pt idx="2726">4.204762978710785</cx:pt>
          <cx:pt idx="2727">1.2384389899662578</cx:pt>
          <cx:pt idx="2728">6.0057454004485331</cx:pt>
          <cx:pt idx="2729">6.7473263976346614</cx:pt>
          <cx:pt idx="2730">5.5819848306278841</cx:pt>
          <cx:pt idx="2731">4.8404038334417487</cx:pt>
          <cx:pt idx="2732">2.7216009843385178</cx:pt>
          <cx:pt idx="2733">2.509720699428196</cx:pt>
          <cx:pt idx="2734">3.6750622664349732</cx:pt>
          <cx:pt idx="2735">5.0522841183520759</cx:pt>
          <cx:pt idx="2736">6.9592066825449832</cx:pt>
          <cx:pt idx="2737">2.2978404145178777</cx:pt>
          <cx:pt idx="2738">4.0988228362556169</cx:pt>
          <cx:pt idx="2739">6.6413862551794951</cx:pt>
          <cx:pt idx="2740">2.6156608418833569</cx:pt>
          <cx:pt idx="2741">2.8275411267936841</cx:pt>
          <cx:pt idx="2742">3.7810024088901342</cx:pt>
          <cx:pt idx="2743">5.1582242608072404</cx:pt>
          <cx:pt idx="2744">5.6879249730830503</cx:pt>
          <cx:pt idx="2745">4.204762978710785</cx:pt>
          <cx:pt idx="2746">5.7938651155382059</cx:pt>
          <cx:pt idx="2747">5.3701045457175622</cx:pt>
          <cx:pt idx="2748">4.628523548531434</cx:pt>
          <cx:pt idx="2749">1.8740798446972269</cx:pt>
          <cx:pt idx="2750">4.3107031211659388</cx:pt>
          <cx:pt idx="2751">4.7344636909865914</cx:pt>
          <cx:pt idx="2752">2.6156608418833569</cx:pt>
          <cx:pt idx="2753">5.1582242608072333</cx:pt>
          <cx:pt idx="2754">2.509720699428196</cx:pt>
          <cx:pt idx="2755">5.8998052579933722</cx:pt>
          <cx:pt idx="2756">1.4503192748765832</cx:pt>
          <cx:pt idx="2757">5.5819848306278805</cx:pt>
          <cx:pt idx="2758">5.6879249730830503</cx:pt>
          <cx:pt idx="2759">5.5819848306278823</cx:pt>
          <cx:pt idx="2760">3.5691221239798159</cx:pt>
          <cx:pt idx="2761">5.0522841183520777</cx:pt>
          <cx:pt idx="2762">4.8404038334417487</cx:pt>
          <cx:pt idx="2763">1.132498847511096</cx:pt>
          <cx:pt idx="2764">2.721600984338516</cx:pt>
          <cx:pt idx="2765">4.522583406076266</cx:pt>
          <cx:pt idx="2766">6.6413862551794987</cx:pt>
          <cx:pt idx="2767">4.204762978710785</cx:pt>
          <cx:pt idx="2768">4.4166432636211121</cx:pt>
          <cx:pt idx="2769">5.6879249730830432</cx:pt>
          <cx:pt idx="2770">5.6879249730830486</cx:pt>
          <cx:pt idx="2771">3.4631819815246496</cx:pt>
          <cx:pt idx="2772">4.3107031211659388</cx:pt>
          <cx:pt idx="2773">3.5691221239798105</cx:pt>
          <cx:pt idx="2774">3.4631819815246478</cx:pt>
          <cx:pt idx="2775">6.0057454004485242</cx:pt>
          <cx:pt idx="2776">6.4295059702691768</cx:pt>
          <cx:pt idx="2777">3.3572418390694869</cx:pt>
          <cx:pt idx="2778">6.5354461127243377</cx:pt>
          <cx:pt idx="2779">5.4760446881727232</cx:pt>
          <cx:pt idx="2780">7.0651468250001441</cx:pt>
          <cx:pt idx="2781">4.3107031211659441</cx:pt>
          <cx:pt idx="2782">6.4295059702691768</cx:pt>
          <cx:pt idx="2783">7.0651468250001441</cx:pt>
          <cx:pt idx="2784">3.0394214117040006</cx:pt>
          <cx:pt idx="2785">6.7473263976346614</cx:pt>
          <cx:pt idx="2786">4.0988228362556152</cx:pt>
          <cx:pt idx="2787">5.7938651155382113</cx:pt>
          <cx:pt idx="2788">2.1919002720627097</cx:pt>
          <cx:pt idx="2789">5.4760446881727214</cx:pt>
          <cx:pt idx="2790">6.2176256853588532</cx:pt>
          <cx:pt idx="2791">4.204762978710785</cx:pt>
          <cx:pt idx="2792">6.535446112724336</cx:pt>
          <cx:pt idx="2793">4.6285235485314287</cx:pt>
          <cx:pt idx="2794">2.4037805569730333</cx:pt>
          <cx:pt idx="2795">3.3572418390694905</cx:pt>
          <cx:pt idx="2796">3.8869425513452951</cx:pt>
          <cx:pt idx="2797">4.204762978710785</cx:pt>
          <cx:pt idx="2798">2.2978404145178741</cx:pt>
          <cx:pt idx="2799">3.8869425513452951</cx:pt>
          <cx:pt idx="2800">5.3701045457175605</cx:pt>
          <cx:pt idx="2801">3.6750622664349715</cx:pt>
          <cx:pt idx="2802">4.4166432636211068</cx:pt>
          <cx:pt idx="2803">0.70873827769044895</cx:pt>
          <cx:pt idx="2804">4.3107031211659494</cx:pt>
          <cx:pt idx="2805">1.5562594173317441</cx:pt>
          <cx:pt idx="2806">4.0988228362556169</cx:pt>
          <cx:pt idx="2807">3.8869425513453004</cx:pt>
          <cx:pt idx="2808">4.4166432636211068</cx:pt>
          <cx:pt idx="2809">3.2513016966143296</cx:pt>
          <cx:pt idx="2810">4.8404038334417487</cx:pt>
          <cx:pt idx="2811">2.8275411267936841</cx:pt>
          <cx:pt idx="2812">3.9928826938004613</cx:pt>
          <cx:pt idx="2813">4.6285235485314287</cx:pt>
          <cx:pt idx="2814">5.6879249730830432</cx:pt>
          <cx:pt idx="2815">5.5819848306278823</cx:pt>
          <cx:pt idx="2816">2.191900272062715</cx:pt>
          <cx:pt idx="2817">2.1919002720627132</cx:pt>
          <cx:pt idx="2818">2.0859601296075523</cx:pt>
          <cx:pt idx="2819">5.1582242608072386</cx:pt>
          <cx:pt idx="2820">6.3235658278140106</cx:pt>
          <cx:pt idx="2821">5.3701045457175622</cx:pt>
          <cx:pt idx="2822">5.3701045457175605</cx:pt>
          <cx:pt idx="2823">1.3443791324214187</cx:pt>
          <cx:pt idx="2824">4.0988228362556169</cx:pt>
          <cx:pt idx="2825">4.522583406076266</cx:pt>
          <cx:pt idx="2826">3.8869425513452951</cx:pt>
          <cx:pt idx="2827">4.7344636909865931</cx:pt>
          <cx:pt idx="2828">6.9592066825449832</cx:pt>
          <cx:pt idx="2829">6.005745400448526</cx:pt>
          <cx:pt idx="2830">4.0988228362556152</cx:pt>
          <cx:pt idx="2831">5.0522841183520759</cx:pt>
          <cx:pt idx="2832">6.5354461127243395</cx:pt>
          <cx:pt idx="2833">4.9463439758969185</cx:pt>
          <cx:pt idx="2834">4.0988228362556187</cx:pt>
          <cx:pt idx="2835">3.3572418390694905</cx:pt>
          <cx:pt idx="2836">4.3107031211659388</cx:pt>
          <cx:pt idx="2837">5.2641644032623942</cx:pt>
          <cx:pt idx="2838">3.7810024088901342</cx:pt>
          <cx:pt idx="2839">2.4037805569730368</cx:pt>
          <cx:pt idx="2840">3.7810024088901342</cx:pt>
          <cx:pt idx="2841">3.8869425513452951</cx:pt>
          <cx:pt idx="2842">1.4503192748765787</cx:pt>
          <cx:pt idx="2843">4.5225834060762606</cx:pt>
          <cx:pt idx="2844">6.0057454004485349</cx:pt>
          <cx:pt idx="2845">5.0522841183520724</cx:pt>
          <cx:pt idx="2846">4.0988228362556205</cx:pt>
          <cx:pt idx="2847">6.4295059702691715</cx:pt>
          <cx:pt idx="2848">4.8404038334417576</cx:pt>
          <cx:pt idx="2849">1.8740798446972233</cx:pt>
          <cx:pt idx="2850">4.7344636909865878</cx:pt>
          <cx:pt idx="2851">3.0394214117040042</cx:pt>
          <cx:pt idx="2852">6.6413862551794969</cx:pt>
          <cx:pt idx="2853">6.0057454004485313</cx:pt>
          <cx:pt idx="2854">5.1582242608072404</cx:pt>
          <cx:pt idx="2855">6.217625685358855</cx:pt>
          <cx:pt idx="2856">6.8532665400898223</cx:pt>
          <cx:pt idx="2857">6.6413862551795004</cx:pt>
          <cx:pt idx="2858">5.4760446881727232</cx:pt>
          <cx:pt idx="2859">5.899805257993374</cx:pt>
          <cx:pt idx="2860">2.6156608418833569</cx:pt>
          <cx:pt idx="2861">2.4037805569730333</cx:pt>
          <cx:pt idx="2862">3.2513016966143278</cx:pt>
          <cx:pt idx="2863">1.8740798446972287</cx:pt>
          <cx:pt idx="2864">3.8869425513452951</cx:pt>
          <cx:pt idx="2865">3.6750622664349732</cx:pt>
          <cx:pt idx="2866">5.5819848306278823</cx:pt>
          <cx:pt idx="2867">3.1453615541591669</cx:pt>
          <cx:pt idx="2868">5.2641644032624013</cx:pt>
          <cx:pt idx="2869">3.9928826938004613</cx:pt>
          <cx:pt idx="2870">7.2770271099104678</cx:pt>
          <cx:pt idx="2871">5.0522841183520724</cx:pt>
          <cx:pt idx="2872">1.3443791324214214</cx:pt>
          <cx:pt idx="2873">1.980019987152386</cx:pt>
          <cx:pt idx="2874">5.8998052579933722</cx:pt>
          <cx:pt idx="2875">5.687924973083045</cx:pt>
          <cx:pt idx="2876">1.768139702242066</cx:pt>
          <cx:pt idx="2877">5.5819848306278841</cx:pt>
          <cx:pt idx="2878">5.3701045457175622</cx:pt>
          <cx:pt idx="2879">3.5691221239798123</cx:pt>
          <cx:pt idx="2880">3.1453615541591686</cx:pt>
          <cx:pt idx="2881">5.3701045457175605</cx:pt>
          <cx:pt idx="2882">4.4166432636211068</cx:pt>
          <cx:pt idx="2883">6.4295059702691786</cx:pt>
          <cx:pt idx="2884">3.9928826938004631</cx:pt>
          <cx:pt idx="2885">2.8275411267936787</cx:pt>
          <cx:pt idx="2886">5.793865115538213</cx:pt>
          <cx:pt idx="2887">2.2978404145178706</cx:pt>
          <cx:pt idx="2888">2.1919002720627132</cx:pt>
          <cx:pt idx="2889">1.9800199871523914</cx:pt>
          <cx:pt idx="2890">2.4037805569730315</cx:pt>
          <cx:pt idx="2891">5.2641644032624013</cx:pt>
          <cx:pt idx="2892">3.0394214117040059</cx:pt>
          <cx:pt idx="2893">4.3107031211659459</cx:pt>
          <cx:pt idx="2894">6.6413862551795004</cx:pt>
          <cx:pt idx="2895">1.9800199871523914</cx:pt>
          <cx:pt idx="2896">5.3701045457175622</cx:pt>
          <cx:pt idx="2897">6.2176256853588479</cx:pt>
          <cx:pt idx="2898">5.5819848306278841</cx:pt>
          <cx:pt idx="2899">4.3107031211659388</cx:pt>
          <cx:pt idx="2900">4.8404038334417505</cx:pt>
          <cx:pt idx="2901">7.0651468250001441</cx:pt>
          <cx:pt idx="2902">4.2047629787107832</cx:pt>
          <cx:pt idx="2903">5.6879249730830432</cx:pt>
          <cx:pt idx="2904">5.5819848306278841</cx:pt>
          <cx:pt idx="2905">4.204762978710785</cx:pt>
          <cx:pt idx="2906">3.5691221239798123</cx:pt>
          <cx:pt idx="2907">4.0988228362556205</cx:pt>
          <cx:pt idx="2908">4.4166432636210997</cx:pt>
          <cx:pt idx="2909">6.2176256853588567</cx:pt>
          <cx:pt idx="2910">3.8869425513452951</cx:pt>
          <cx:pt idx="2911">6.0057454004485349</cx:pt>
          <cx:pt idx="2912">6.6413862551794987</cx:pt>
          <cx:pt idx="2913">2.7216009843385178</cx:pt>
          <cx:pt idx="2914">2.1919002720627132</cx:pt>
          <cx:pt idx="2915">4.946343975896915</cx:pt>
          <cx:pt idx="2916">5.4760446881727214</cx:pt>
          <cx:pt idx="2917">6.2176256853588496</cx:pt>
          <cx:pt idx="2918">1.5562594173317406</cx:pt>
          <cx:pt idx="2919">3.3572418390694905</cx:pt>
          <cx:pt idx="2920">4.3107031211659441</cx:pt>
          <cx:pt idx="2921">4.9463439758969097</cx:pt>
          <cx:pt idx="2922">1.9800199871523878</cx:pt>
          <cx:pt idx="2923">3.3572418390694905</cx:pt>
          <cx:pt idx="2924">5.3701045457175658</cx:pt>
          <cx:pt idx="2925">3.9928826938004596</cx:pt>
          <cx:pt idx="2926">5.8998052579933651</cx:pt>
          <cx:pt idx="2927">4.098822836255624</cx:pt>
          <cx:pt idx="2928">7.0651468250001441</cx:pt>
          <cx:pt idx="2929">6.0057454004485278</cx:pt>
          <cx:pt idx="2930">5.0522841183520777</cx:pt>
          <cx:pt idx="2931">4.2047629787107885</cx:pt>
          <cx:pt idx="2932">3.7810024088901342</cx:pt>
          <cx:pt idx="2933">0.39091785032496346</cx:pt>
          <cx:pt idx="2934">2.2978404145178724</cx:pt>
          <cx:pt idx="2935">5.8998052579933669</cx:pt>
          <cx:pt idx="2936">2.1919002720627097</cx:pt>
          <cx:pt idx="2937">3.7810024088901342</cx:pt>
          <cx:pt idx="2938">6.1116855429036976</cx:pt>
          <cx:pt idx="2939">7.0651468250001441</cx:pt>
          <cx:pt idx="2940">5.2641644032623978</cx:pt>
          <cx:pt idx="2941">2.1919002720627132</cx:pt>
          <cx:pt idx="2942">2.4037805569730333</cx:pt>
          <cx:pt idx="2943">6.0057454004485331</cx:pt>
          <cx:pt idx="2944">4.8404038334417594</cx:pt>
          <cx:pt idx="2945">6.6413862551795004</cx:pt>
          <cx:pt idx="2946">2.7216009843385249</cx:pt>
          <cx:pt idx="2947">3.1453615541591615</cx:pt>
          <cx:pt idx="2948">4.7344636909865967</cx:pt>
          <cx:pt idx="2949">3.3572418390694905</cx:pt>
          <cx:pt idx="2950">5.793865115538213</cx:pt>
          <cx:pt idx="2951">4.0988228362556169</cx:pt>
          <cx:pt idx="2952">5.7938651155382024</cx:pt>
          <cx:pt idx="2953">6.5354461127243377</cx:pt>
          <cx:pt idx="2954">6.005745400448526</cx:pt>
          <cx:pt idx="2955">4.3107031211659441</cx:pt>
          <cx:pt idx="2956">1.026558705055937</cx:pt>
          <cx:pt idx="2957">0.81467842014560987</cx:pt>
          <cx:pt idx="2958">4.734463690986586</cx:pt>
          <cx:pt idx="2959">6.0057454004485278</cx:pt>
          <cx:pt idx="2960">3.1453615541591633</cx:pt>
          <cx:pt idx="2961">5.793865115538213</cx:pt>
          <cx:pt idx="2962">4.4166432636211121</cx:pt>
          <cx:pt idx="2963">4.0988228362556205</cx:pt>
          <cx:pt idx="2964">2.8275411267936841</cx:pt>
          <cx:pt idx="2965">5.4760446881727232</cx:pt>
          <cx:pt idx="2966">4.0988228362556205</cx:pt>
          <cx:pt idx="2967">6.2176256853588514</cx:pt>
          <cx:pt idx="2968">2.9334812692488432</cx:pt>
          <cx:pt idx="2969">1.4503192748765832</cx:pt>
          <cx:pt idx="2970">7.0651468250001441</cx:pt>
          <cx:pt idx="2971">3.0394214117040077</cx:pt>
          <cx:pt idx="2972">6.005745400448526</cx:pt>
          <cx:pt idx="2973">2.4037805569730386</cx:pt>
          <cx:pt idx="2974">5.6879249730830432</cx:pt>
          <cx:pt idx="2975">5.7938651155382113</cx:pt>
          <cx:pt idx="2976">1.4503192748765832</cx:pt>
          <cx:pt idx="2977">6.1116855429036958</cx:pt>
          <cx:pt idx="2978">4.0988228362556169</cx:pt>
          <cx:pt idx="2979">1.4503192748765832</cx:pt>
          <cx:pt idx="2980">3.0394214117040077</cx:pt>
          <cx:pt idx="2981">2.7216009843385232</cx:pt>
          <cx:pt idx="2982">2.7216009843385249</cx:pt>
          <cx:pt idx="2983">2.4037805569730351</cx:pt>
          <cx:pt idx="2984">1.4503192748765832</cx:pt>
          <cx:pt idx="2985">7.1710869674553068</cx:pt>
          <cx:pt idx="2986">5.1582242608072368</cx:pt>
          <cx:pt idx="2987">1.768139702242066</cx:pt>
          <cx:pt idx="2988">1.980019987152386</cx:pt>
          <cx:pt idx="2989">6.0057454004485331</cx:pt>
          <cx:pt idx="2990">0.49685799278012527</cx:pt>
          <cx:pt idx="2991">5.3701045457175605</cx:pt>
          <cx:pt idx="2992">3.4631819815246496</cx:pt>
          <cx:pt idx="2993">1.3443791324214187</cx:pt>
          <cx:pt idx="2994">3.8869425513452933</cx:pt>
          <cx:pt idx="2995">2.4037805569730315</cx:pt>
          <cx:pt idx="2996">6.2176256853588532</cx:pt>
          <cx:pt idx="2997">6.4295059702691733</cx:pt>
          <cx:pt idx="2998">5.5819848306278841</cx:pt>
          <cx:pt idx="2999">3.6750622664349697</cx:pt>
          <cx:pt idx="3000">3.2513016966143278</cx:pt>
          <cx:pt idx="3001">3.4631819815246514</cx:pt>
          <cx:pt idx="3002">4.7344636909865967</cx:pt>
          <cx:pt idx="3003">4.416643263621105</cx:pt>
          <cx:pt idx="3004">4.6285235485314287</cx:pt>
          <cx:pt idx="3005">6.3235658278140106</cx:pt>
          <cx:pt idx="3006">0.70873827769044895</cx:pt>
          <cx:pt idx="3007">3.7810024088901395</cx:pt>
          <cx:pt idx="3008">6.5354461127243377</cx:pt>
          <cx:pt idx="3009">1.9800199871523914</cx:pt>
          <cx:pt idx="3010">2.9334812692488379</cx:pt>
          <cx:pt idx="3011">6.0057454004485349</cx:pt>
          <cx:pt idx="3012">2.2978404145178724</cx:pt>
          <cx:pt idx="3013">4.7344636909865967</cx:pt>
          <cx:pt idx="3014">1.9800199871523914</cx:pt>
          <cx:pt idx="3015">6.2176256853588532</cx:pt>
          <cx:pt idx="3016">4.5225834060762606</cx:pt>
          <cx:pt idx="3017">3.6750622664349715</cx:pt>
          <cx:pt idx="3018">5.7938651155382024</cx:pt>
          <cx:pt idx="3019">5.8998052579933651</cx:pt>
          <cx:pt idx="3020">0.60279813523528802</cx:pt>
          <cx:pt idx="3021">4.7344636909865896</cx:pt>
          <cx:pt idx="3022">4.7344636909865967</cx:pt>
          <cx:pt idx="3023">3.5691221239798088</cx:pt>
          <cx:pt idx="3024">6.6413862551795004</cx:pt>
          <cx:pt idx="3025">2.4037805569730386</cx:pt>
          <cx:pt idx="3026">4.3107031211659423</cx:pt>
          <cx:pt idx="3027">1.0265587050559326</cx:pt>
          <cx:pt idx="3028">4.204762978710785</cx:pt>
          <cx:pt idx="3029">3.5691221239798123</cx:pt>
          <cx:pt idx="3030">6.2176256853588532</cx:pt>
          <cx:pt idx="3031">0.81467842014560987</cx:pt>
          <cx:pt idx="3032">5.5819848306278876</cx:pt>
          <cx:pt idx="3033">5.4760446881727214</cx:pt>
          <cx:pt idx="3034">4.3107031211659512</cx:pt>
          <cx:pt idx="3035">5.4760446881727267</cx:pt>
          <cx:pt idx="3036">3.6750622664349768</cx:pt>
          <cx:pt idx="3037">4.734463690986586</cx:pt>
          <cx:pt idx="3038">6.2176256853588567</cx:pt>
          <cx:pt idx="3039">3.6750622664349732</cx:pt>
          <cx:pt idx="3040">6.217625685358855</cx:pt>
          <cx:pt idx="3041">3.2513016966143296</cx:pt>
          <cx:pt idx="3042">2.1919002720627114</cx:pt>
          <cx:pt idx="3043">6.005745400448526</cx:pt>
          <cx:pt idx="3044">2.2978404145178706</cx:pt>
          <cx:pt idx="3045">1.768139702242066</cx:pt>
          <cx:pt idx="3046">6.2176256853588479</cx:pt>
          <cx:pt idx="3047">3.992882693800456</cx:pt>
          <cx:pt idx="3048">3.0394214117040059</cx:pt>
          <cx:pt idx="3049">6.111685542903694</cx:pt>
          <cx:pt idx="3050">5.8998052579933651</cx:pt>
          <cx:pt idx="3051">5.3701045457175622</cx:pt>
          <cx:pt idx="3052">6.1116855429036887</cx:pt>
          <cx:pt idx="3053">2.6156608418833551</cx:pt>
          <cx:pt idx="3054">5.1582242608072404</cx:pt>
          <cx:pt idx="3055">5.4760446881727232</cx:pt>
          <cx:pt idx="3056">6.1116855429036887</cx:pt>
          <cx:pt idx="3057">4.7344636909865967</cx:pt>
          <cx:pt idx="3058">2.6156608418833551</cx:pt>
          <cx:pt idx="3059">3.3572418390694887</cx:pt>
          <cx:pt idx="3060">6.9592066825449832</cx:pt>
          <cx:pt idx="3061">2.4037805569730333</cx:pt>
          <cx:pt idx="3062">6.4295059702691768</cx:pt>
          <cx:pt idx="3063">6.4295059702691715</cx:pt>
          <cx:pt idx="3064">2.4037805569730333</cx:pt>
          <cx:pt idx="3065">1.1324988475110978</cx:pt>
          <cx:pt idx="3066">2.8275411267936823</cx:pt>
          <cx:pt idx="3067">3.9928826938004596</cx:pt>
          <cx:pt idx="3068">3.6750622664349732</cx:pt>
          <cx:pt idx="3069">3.4631819815246532</cx:pt>
          <cx:pt idx="3070">1.5562594173317441</cx:pt>
          <cx:pt idx="3071">4.734463690986586</cx:pt>
          <cx:pt idx="3072">2.8275411267936841</cx:pt>
          <cx:pt idx="3073">6.0057454004485242</cx:pt>
          <cx:pt idx="3074">5.1582242608072404</cx:pt>
          <cx:pt idx="3075">6.6413862551795004</cx:pt>
          <cx:pt idx="3076">4.416643263621105</cx:pt>
          <cx:pt idx="3077">1.8740798446972233</cx:pt>
          <cx:pt idx="3078">5.0522841183520759</cx:pt>
          <cx:pt idx="3079">3.5691221239798105</cx:pt>
          <cx:pt idx="3080">5.7938651155382059</cx:pt>
          <cx:pt idx="3081">5.8998052579933722</cx:pt>
          <cx:pt idx="3082">2.4037805569730351</cx:pt>
          <cx:pt idx="3083">5.8998052579933722</cx:pt>
          <cx:pt idx="3084">5.4760446881727232</cx:pt>
          <cx:pt idx="3085">3.4631819815246496</cx:pt>
          <cx:pt idx="3086">5.793865115538213</cx:pt>
          <cx:pt idx="3087">1.7681397022420695</cx:pt>
          <cx:pt idx="3088">6.4295059702691768</cx:pt>
          <cx:pt idx="3089">6.5354461127243395</cx:pt>
          <cx:pt idx="3090">3.2513016966143278</cx:pt>
          <cx:pt idx="3091">5.5819848306278841</cx:pt>
          <cx:pt idx="3092">5.8998052579933669</cx:pt>
          <cx:pt idx="3093">4.0988228362556169</cx:pt>
          <cx:pt idx="3094">4.3107031211659388</cx:pt>
          <cx:pt idx="3095">4.0988228362556169</cx:pt>
          <cx:pt idx="3096">4.3107031211659388</cx:pt>
          <cx:pt idx="3097">2.1919002720627097</cx:pt>
          <cx:pt idx="3098">3.7810024088901306</cx:pt>
          <cx:pt idx="3099">4.5225834060762606</cx:pt>
          <cx:pt idx="3100">3.3572418390694905</cx:pt>
          <cx:pt idx="3101">6.3235658278140194</cx:pt>
          <cx:pt idx="3102">4.946343975896915</cx:pt>
          <cx:pt idx="3103">4.4166432636211068</cx:pt>
          <cx:pt idx="3104">2.7216009843385249</cx:pt>
          <cx:pt idx="3105">3.7810024088901395</cx:pt>
          <cx:pt idx="3106">6.0057454004485349</cx:pt>
          <cx:pt idx="3107">2.5097206994281942</cx:pt>
          <cx:pt idx="3108">4.8404038334417541</cx:pt>
          <cx:pt idx="3109">2.6156608418833551</cx:pt>
          <cx:pt idx="3110">3.4631819815246514</cx:pt>
          <cx:pt idx="3111">5.2641644032624013</cx:pt>
          <cx:pt idx="3112">6.5354461127243377</cx:pt>
          <cx:pt idx="3113">4.7344636909865878</cx:pt>
          <cx:pt idx="3114">6.3235658278140159</cx:pt>
          <cx:pt idx="3115">1.344379132421416</cx:pt>
          <cx:pt idx="3116">5.899805257993374</cx:pt>
          <cx:pt idx="3117">6.6413862551795004</cx:pt>
          <cx:pt idx="3118">4.7344636909865967</cx:pt>
          <cx:pt idx="3119">5.2641644032623978</cx:pt>
          <cx:pt idx="3120">5.6879249730830486</cx:pt>
          <cx:pt idx="3121">4.7344636909865967</cx:pt>
          <cx:pt idx="3122">0.49685799278012438</cx:pt>
          <cx:pt idx="3123">1.1324988475110969</cx:pt>
          <cx:pt idx="3124">2.5097206994282013</cx:pt>
          <cx:pt idx="3125">4.6285235485314358</cx:pt>
          <cx:pt idx="3126">6.2176256853588514</cx:pt>
          <cx:pt idx="3127">5.3701045457175605</cx:pt>
          <cx:pt idx="3128">5.3701045457175605</cx:pt>
          <cx:pt idx="3129">1.5562594173317459</cx:pt>
          <cx:pt idx="3130">4.7344636909865967</cx:pt>
          <cx:pt idx="3131">6.3235658278140106</cx:pt>
          <cx:pt idx="3132">5.1582242608072404</cx:pt>
          <cx:pt idx="3133">3.7810024088901324</cx:pt>
          <cx:pt idx="3134">4.6285235485314287</cx:pt>
          <cx:pt idx="3135">6.0057454004485349</cx:pt>
          <cx:pt idx="3136">2.4037805569730333</cx:pt>
          <cx:pt idx="3137">2.1919002720627097</cx:pt>
          <cx:pt idx="3138">3.3572418390694869</cx:pt>
          <cx:pt idx="3139">1.1324988475110969</cx:pt>
          <cx:pt idx="3140">4.7344636909865878</cx:pt>
          <cx:pt idx="3141">6.6413862551795004</cx:pt>
          <cx:pt idx="3142">6.429505970269175</cx:pt>
          <cx:pt idx="3143">3.5691221239798123</cx:pt>
          <cx:pt idx="3144">4.8404038334417576</cx:pt>
          <cx:pt idx="3145">5.4760446881727232</cx:pt>
          <cx:pt idx="3146">5.793865115538213</cx:pt>
          <cx:pt idx="3147">3.0394214117040077</cx:pt>
          <cx:pt idx="3148">4.3107031211659459</cx:pt>
          <cx:pt idx="3149">3.4631819815246478</cx:pt>
          <cx:pt idx="3150">3.5691221239798141</cx:pt>
          <cx:pt idx="3151">6.4295059702691786</cx:pt>
          <cx:pt idx="3152">1.0265587050559362</cx:pt>
          <cx:pt idx="3153">5.3701045457175569</cx:pt>
          <cx:pt idx="3154">3.7810024088901395</cx:pt>
          <cx:pt idx="3155">5.5819848306278841</cx:pt>
          <cx:pt idx="3156">3.2513016966143313</cx:pt>
          <cx:pt idx="3157">4.4166432636211121</cx:pt>
          <cx:pt idx="3158">5.4760446881727232</cx:pt>
          <cx:pt idx="3159">4.5225834060762748</cx:pt>
          <cx:pt idx="3160">5.7938651155382024</cx:pt>
          <cx:pt idx="3161">5.7938651155382113</cx:pt>
          <cx:pt idx="3162">4.9463439758969185</cx:pt>
          <cx:pt idx="3163">2.7216009843385214</cx:pt>
          <cx:pt idx="3164">4.0988228362556223</cx:pt>
          <cx:pt idx="3165">5.1582242608072386</cx:pt>
          <cx:pt idx="3166">6.5354461127243377</cx:pt>
          <cx:pt idx="3167">2.8275411267936787</cx:pt>
          <cx:pt idx="3168">6.0057454004485242</cx:pt>
          <cx:pt idx="3169">5.4760446881727232</cx:pt>
          <cx:pt idx="3170">5.6879249730830432</cx:pt>
          <cx:pt idx="3171">3.3572418390694905</cx:pt>
          <cx:pt idx="3172">5.5819848306278841</cx:pt>
          <cx:pt idx="3173">6.4295059702691786</cx:pt>
          <cx:pt idx="3174">3.0394214117040059</cx:pt>
          <cx:pt idx="3175">6.4295059702691768</cx:pt>
          <cx:pt idx="3176">6.217625685358855</cx:pt>
          <cx:pt idx="3177">4.3107031211659388</cx:pt>
          <cx:pt idx="3178">2.2978404145178724</cx:pt>
          <cx:pt idx="3179">4.8404038334417576</cx:pt>
          <cx:pt idx="3180">3.3572418390694887</cx:pt>
          <cx:pt idx="3181">2.6156608418833622</cx:pt>
          <cx:pt idx="3182">3.8869425513452986</cx:pt>
          <cx:pt idx="3183">6.4295059702691786</cx:pt>
          <cx:pt idx="3184">5.3701045457175587</cx:pt>
          <cx:pt idx="3185">3.5691221239798123</cx:pt>
          <cx:pt idx="3186">3.0394214117040077</cx:pt>
          <cx:pt idx="3187">2.0859601296075523</cx:pt>
          <cx:pt idx="3188">4.7344636909865967</cx:pt>
          <cx:pt idx="3189">2.5097206994281942</cx:pt>
          <cx:pt idx="3190">2.7216009843385232</cx:pt>
          <cx:pt idx="3191">6.5354461127243413</cx:pt>
          <cx:pt idx="3192">5.899805257993374</cx:pt>
          <cx:pt idx="3193">5.3701045457175605</cx:pt>
          <cx:pt idx="3194">2.7216009843385178</cx:pt>
          <cx:pt idx="3195">5.899805257993374</cx:pt>
          <cx:pt idx="3196">5.1582242608072368</cx:pt>
          <cx:pt idx="3197">4.9463439758969185</cx:pt>
          <cx:pt idx="3198">1.2384389899662569</cx:pt>
          <cx:pt idx="3199">4.7344636909865878</cx:pt>
          <cx:pt idx="3200">6.3235658278140106</cx:pt>
          <cx:pt idx="3201">3.5691221239798105</cx:pt>
          <cx:pt idx="3202">5.5819848306278841</cx:pt>
          <cx:pt idx="3203">6.6413862551794987</cx:pt>
          <cx:pt idx="3204">5.4760446881727214</cx:pt>
          <cx:pt idx="3205">5.1582242608072386</cx:pt>
          <cx:pt idx="3206">6.0057454004485349</cx:pt>
          <cx:pt idx="3207">1.9800199871523914</cx:pt>
          <cx:pt idx="3208">3.7810024088901306</cx:pt>
          <cx:pt idx="3209">3.992882693800456</cx:pt>
          <cx:pt idx="3210">5.6879249730830503</cx:pt>
          <cx:pt idx="3211">4.4166432636210997</cx:pt>
          <cx:pt idx="3212">4.9463439758969185</cx:pt>
          <cx:pt idx="3213">0.073097422959479796</cx:pt>
          <cx:pt idx="3214">5.1582242608072439</cx:pt>
          <cx:pt idx="3215">1.8740798446972304</cx:pt>
          <cx:pt idx="3216">6.5354461127243395</cx:pt>
          <cx:pt idx="3217">4.7344636909865967</cx:pt>
          <cx:pt idx="3218">5.4760446881727232</cx:pt>
          <cx:pt idx="3219">2.0859601296075523</cx:pt>
          <cx:pt idx="3220">6.4295059702691715</cx:pt>
          <cx:pt idx="3221">5.4760446881727214</cx:pt>
          <cx:pt idx="3222">6.0057454004485313</cx:pt>
          <cx:pt idx="3223">5.1582242608072404</cx:pt>
          <cx:pt idx="3224">4.9463439758969185</cx:pt>
          <cx:pt idx="3225">3.8869425513452933</cx:pt>
          <cx:pt idx="3226">3.6750622664349715</cx:pt>
          <cx:pt idx="3227">5.5819848306278841</cx:pt>
          <cx:pt idx="3228">1.5562594173317406</cx:pt>
          <cx:pt idx="3229">6.1116855429036869</cx:pt>
          <cx:pt idx="3230">6.5354461127243395</cx:pt>
          <cx:pt idx="3231">2.7216009843385232</cx:pt>
          <cx:pt idx="3232">5.3701045457175605</cx:pt>
          <cx:pt idx="3233">2.7216009843385232</cx:pt>
          <cx:pt idx="3234">4.204762978710785</cx:pt>
          <cx:pt idx="3235">5.4760446881727232</cx:pt>
          <cx:pt idx="3236">6.005745400448526</cx:pt>
          <cx:pt idx="3237">2.509720699428196</cx:pt>
          <cx:pt idx="3238">4.6285235485314358</cx:pt>
          <cx:pt idx="3239">5.0522841183520812</cx:pt>
          <cx:pt idx="3240">2.9334812692488432</cx:pt>
          <cx:pt idx="3241">5.1582242608072333</cx:pt>
          <cx:pt idx="3242">1.1324988475110978</cx:pt>
          <cx:pt idx="3243">4.0988228362556169</cx:pt>
          <cx:pt idx="3244">4.204762978710785</cx:pt>
          <cx:pt idx="3245">6.7473263976346596</cx:pt>
          <cx:pt idx="3246">6.5354461127243377</cx:pt>
          <cx:pt idx="3247">2.4037805569730315</cx:pt>
          <cx:pt idx="3248">4.4166432636211121</cx:pt>
          <cx:pt idx="3249">4.4166432636211104</cx:pt>
          <cx:pt idx="3250">5.7938651155382042</cx:pt>
          <cx:pt idx="3251">6.8532665400898223</cx:pt>
          <cx:pt idx="3252">2.085960129607547</cx:pt>
          <cx:pt idx="3253">6.7473263976346631</cx:pt>
          <cx:pt idx="3254">4.4166432636211068</cx:pt>
          <cx:pt idx="3255">4.5225834060762606</cx:pt>
          <cx:pt idx="3256">5.7938651155382042</cx:pt>
          <cx:pt idx="3257">1.026558705055937</cx:pt>
          <cx:pt idx="3258">0.49685799278012527</cx:pt>
          <cx:pt idx="3259">6.2176256853588567</cx:pt>
          <cx:pt idx="3260">5.8998052579933686</cx:pt>
          <cx:pt idx="3261">6.1116855429036923</cx:pt>
          <cx:pt idx="3262">6.7473263976346614</cx:pt>
          <cx:pt idx="3263">6.4295059702691786</cx:pt>
          <cx:pt idx="3264">6.7473263976346614</cx:pt>
          <cx:pt idx="3265">4.3107031211659423</cx:pt>
          <cx:pt idx="3266">3.4631819815246532</cx:pt>
          <cx:pt idx="3267">4.3107031211659441</cx:pt>
          <cx:pt idx="3268">5.3701045457175587</cx:pt>
          <cx:pt idx="3269">6.2176256853588567</cx:pt>
          <cx:pt idx="3270">5.4760446881727267</cx:pt>
          <cx:pt idx="3271">5.1582242608072404</cx:pt>
          <cx:pt idx="3272">4.628523548531434</cx:pt>
          <cx:pt idx="3273">4.5225834060762606</cx:pt>
          <cx:pt idx="3274">3.7810024088901324</cx:pt>
          <cx:pt idx="3275">4.7344636909865931</cx:pt>
          <cx:pt idx="3276">2.6156608418833622</cx:pt>
          <cx:pt idx="3277">4.6285235485314287</cx:pt>
          <cx:pt idx="3278">1.8740798446972304</cx:pt>
          <cx:pt idx="3279">3.7810024088901342</cx:pt>
          <cx:pt idx="3280">3.1453615541591615</cx:pt>
          <cx:pt idx="3281">6.7473263976346614</cx:pt>
          <cx:pt idx="3282">5.5819848306278841</cx:pt>
          <cx:pt idx="3283">3.992882693800456</cx:pt>
          <cx:pt idx="3284">6.7473263976346614</cx:pt>
          <cx:pt idx="3285">6.429505970269175</cx:pt>
          <cx:pt idx="3286">1.662199559786905</cx:pt>
          <cx:pt idx="3287">6.111685542903694</cx:pt>
          <cx:pt idx="3288">5.0522841183520724</cx:pt>
          <cx:pt idx="3289">3.5691221239798105</cx:pt>
          <cx:pt idx="3290">1.0265587050559317</cx:pt>
          <cx:pt idx="3291">2.2978404145178777</cx:pt>
          <cx:pt idx="3292">3.3572418390694887</cx:pt>
          <cx:pt idx="3293">3.992882693800456</cx:pt>
          <cx:pt idx="3294">2.8275411267936823</cx:pt>
          <cx:pt idx="3295">3.6750622664349768</cx:pt>
          <cx:pt idx="3296">2.0859601296075487</cx:pt>
          <cx:pt idx="3297">6.4295059702691715</cx:pt>
          <cx:pt idx="3298">6.4295059702691715</cx:pt>
          <cx:pt idx="3299">5.8998052579933722</cx:pt>
          <cx:pt idx="3300">5.2641644032624013</cx:pt>
          <cx:pt idx="3301">4.6285235485314358</cx:pt>
          <cx:pt idx="3302">6.1116855429036958</cx:pt>
          <cx:pt idx="3303">4.9463439758969097</cx:pt>
          <cx:pt idx="3304">4.6285235485314322</cx:pt>
          <cx:pt idx="3305">3.2513016966143278</cx:pt>
          <cx:pt idx="3306">3.0394214117040006</cx:pt>
          <cx:pt idx="3307">5.2641644032623942</cx:pt>
          <cx:pt idx="3308">4.7344636909865967</cx:pt>
          <cx:pt idx="3309">2.0859601296075523</cx:pt>
          <cx:pt idx="3310">4.2047629787107761</cx:pt>
          <cx:pt idx="3311">5.5819848306278841</cx:pt>
          <cx:pt idx="3312">5.5819848306278805</cx:pt>
          <cx:pt idx="3313">4.2047629787107885</cx:pt>
          <cx:pt idx="3314">3.2513016966143296</cx:pt>
          <cx:pt idx="3315">1.5562594173317441</cx:pt>
          <cx:pt idx="3316">6.005745400448526</cx:pt>
          <cx:pt idx="3317">1.980019987152386</cx:pt>
          <cx:pt idx="3318">5.6879249730830503</cx:pt>
          <cx:pt idx="3319">5.2641644032624031</cx:pt>
          <cx:pt idx="3320">6.1116855429036869</cx:pt>
          <cx:pt idx="3321">4.9463439758969185</cx:pt>
          <cx:pt idx="3322">3.8869425513452969</cx:pt>
          <cx:pt idx="3323">4.9463439758969114</cx:pt>
          <cx:pt idx="3324">3.9928826938004542</cx:pt>
          <cx:pt idx="3325">4.9463439758969185</cx:pt>
          <cx:pt idx="3326">3.2513016966143278</cx:pt>
          <cx:pt idx="3327">3.0394214117040095</cx:pt>
          <cx:pt idx="3328">2.2978404145178741</cx:pt>
          <cx:pt idx="3329">5.3701045457175622</cx:pt>
          <cx:pt idx="3330">6.5354461127243377</cx:pt>
          <cx:pt idx="3331">4.7344636909865967</cx:pt>
          <cx:pt idx="3332">1.1324988475110995</cx:pt>
          <cx:pt idx="3333">4.9463439758969114</cx:pt>
          <cx:pt idx="3334">6.7473263976346614</cx:pt>
          <cx:pt idx="3335">6.9592066825449832</cx:pt>
          <cx:pt idx="3336">3.1453615541591615</cx:pt>
          <cx:pt idx="3337">5.3701045457175622</cx:pt>
          <cx:pt idx="3338">4.8404038334417505</cx:pt>
          <cx:pt idx="3339">5.3701045457175587</cx:pt>
          <cx:pt idx="3340">2.721600984338516</cx:pt>
          <cx:pt idx="3341">6.8532665400898241</cx:pt>
          <cx:pt idx="3342">1.5562594173317423</cx:pt>
          <cx:pt idx="3343">6.4295059702691786</cx:pt>
          <cx:pt idx="3344">4.2047629787107761</cx:pt>
          <cx:pt idx="3345">6.7473263976346614</cx:pt>
          <cx:pt idx="3346">0.28497770786980342</cx:pt>
          <cx:pt idx="3347">3.1453615541591686</cx:pt>
          <cx:pt idx="3348">4.5225834060762748</cx:pt>
          <cx:pt idx="3349">5.5819848306278841</cx:pt>
          <cx:pt idx="3350">1.768139702242066</cx:pt>
          <cx:pt idx="3351">3.463181981524655</cx:pt>
          <cx:pt idx="3352">5.5819848306278841</cx:pt>
          <cx:pt idx="3353">4.416643263621105</cx:pt>
          <cx:pt idx="3354">6.111685542903694</cx:pt>
          <cx:pt idx="3355">6.0057454004485349</cx:pt>
          <cx:pt idx="3356">5.1582242608072404</cx:pt>
          <cx:pt idx="3357">5.0522841183520724</cx:pt>
          <cx:pt idx="3358">4.0988228362556169</cx:pt>
          <cx:pt idx="3359">4.0988228362556223</cx:pt>
          <cx:pt idx="3360">4.5225834060762748</cx:pt>
          <cx:pt idx="3361">2.5097206994282013</cx:pt>
          <cx:pt idx="3362">6.4295059702691715</cx:pt>
          <cx:pt idx="3363">6.1116855429036887</cx:pt>
          <cx:pt idx="3364">5.6879249730830503</cx:pt>
          <cx:pt idx="3365">6.111685542903694</cx:pt>
          <cx:pt idx="3366">5.3701045457175587</cx:pt>
          <cx:pt idx="3367">6.7473263976346614</cx:pt>
          <cx:pt idx="3368">2.2978404145178724</cx:pt>
          <cx:pt idx="3369">0.81467842014560987</cx:pt>
          <cx:pt idx="3370">2.2978404145178741</cx:pt>
          <cx:pt idx="3371">5.5819848306278894</cx:pt>
          <cx:pt idx="3372">6.6413862551794987</cx:pt>
          <cx:pt idx="3373">6.0057454004485278</cx:pt>
          <cx:pt idx="3374">3.2513016966143278</cx:pt>
          <cx:pt idx="3375">5.0522841183520795</cx:pt>
          <cx:pt idx="3376">6.5354461127243395</cx:pt>
          <cx:pt idx="3377">4.5225834060762695</cx:pt>
          <cx:pt idx="3378">4.0988228362556169</cx:pt>
          <cx:pt idx="3379">6.2176256853588567</cx:pt>
          <cx:pt idx="3380">2.0859601296075487</cx:pt>
          <cx:pt idx="3381">1.8740798446972287</cx:pt>
          <cx:pt idx="3382">6.2176256853588479</cx:pt>
          <cx:pt idx="3383">4.5225834060762748</cx:pt>
          <cx:pt idx="3384">5.5819848306278805</cx:pt>
          <cx:pt idx="3385">3.675062266434975</cx:pt>
          <cx:pt idx="3386">3.5691221239798123</cx:pt>
          <cx:pt idx="3387">6.111685542903694</cx:pt>
          <cx:pt idx="3388">2.5097206994281924</cx:pt>
          <cx:pt idx="3389">2.7216009843385249</cx:pt>
          <cx:pt idx="3390">4.098822836255624</cx:pt>
          <cx:pt idx="3391">3.5691221239798123</cx:pt>
          <cx:pt idx="3392">6.4295059702691768</cx:pt>
          <cx:pt idx="3393">3.7810024088901359</cx:pt>
          <cx:pt idx="3394">3.6750622664349732</cx:pt>
          <cx:pt idx="3395">1.7681397022420642</cx:pt>
          <cx:pt idx="3396">3.3572418390694869</cx:pt>
          <cx:pt idx="3397">4.0988228362556223</cx:pt>
          <cx:pt idx="3398">2.721600984338516</cx:pt>
          <cx:pt idx="3399">5.0522841183520795</cx:pt>
          <cx:pt idx="3400">1.5562594173317441</cx:pt>
          <cx:pt idx="3401">6.7473263976346596</cx:pt>
          <cx:pt idx="3402">5.5819848306278841</cx:pt>
          <cx:pt idx="3403">3.992882693800456</cx:pt>
          <cx:pt idx="3404">6.5354461127243377</cx:pt>
          <cx:pt idx="3405">6.2176256853588532</cx:pt>
          <cx:pt idx="3406">3.1453615541591669</cx:pt>
          <cx:pt idx="3407">1.7681397022420642</cx:pt>
          <cx:pt idx="3408">4.204762978710785</cx:pt>
          <cx:pt idx="3409">5.8998052579933669</cx:pt>
          <cx:pt idx="3410">5.687924973083045</cx:pt>
          <cx:pt idx="3411">6.429505970269175</cx:pt>
          <cx:pt idx="3412">6.8532665400898223</cx:pt>
          <cx:pt idx="3413">2.1919002720627097</cx:pt>
          <cx:pt idx="3414">6.2176256853588567</cx:pt>
          <cx:pt idx="3415">5.2641644032624031</cx:pt>
          <cx:pt idx="3416">6.4295059702691786</cx:pt>
          <cx:pt idx="3417">2.8275411267936787</cx:pt>
          <cx:pt idx="3418">6.4295059702691768</cx:pt>
          <cx:pt idx="3419">5.2641644032623942</cx:pt>
          <cx:pt idx="3420">4.6285235485314358</cx:pt>
          <cx:pt idx="3421">5.793865115538213</cx:pt>
          <cx:pt idx="3422">2.7216009843385232</cx:pt>
          <cx:pt idx="3423">1.8740798446972287</cx:pt>
          <cx:pt idx="3424">4.4166432636211068</cx:pt>
          <cx:pt idx="3425">5.1582242608072404</cx:pt>
          <cx:pt idx="3426">3.9928826938004525</cx:pt>
          <cx:pt idx="3427">6.1116855429036887</cx:pt>
          <cx:pt idx="3428">6.4295059702691786</cx:pt>
          <cx:pt idx="3429">3.3572418390694905</cx:pt>
          <cx:pt idx="3430">4.5225834060762731</cx:pt>
          <cx:pt idx="3431">6.6413862551795004</cx:pt>
          <cx:pt idx="3432">6.3235658278140177</cx:pt>
          <cx:pt idx="3433">5.899805257993374</cx:pt>
          <cx:pt idx="3434">1.7681397022420642</cx:pt>
          <cx:pt idx="3435">1.8740798446972233</cx:pt>
          <cx:pt idx="3436">5.5819848306278859</cx:pt>
          <cx:pt idx="3437">4.8404038334417505</cx:pt>
          <cx:pt idx="3438">3.3572418390694887</cx:pt>
          <cx:pt idx="3439">1.0265587050559335</cx:pt>
          <cx:pt idx="3440">4.3107031211659477</cx:pt>
          <cx:pt idx="3441">3.6750622664349732</cx:pt>
          <cx:pt idx="3442">1.8740798446972287</cx:pt>
          <cx:pt idx="3443">3.5691221239798123</cx:pt>
          <cx:pt idx="3444">1.0265587050559353</cx:pt>
          <cx:pt idx="3445">6.4295059702691786</cx:pt>
          <cx:pt idx="3446">2.5097206994281942</cx:pt>
          <cx:pt idx="3447">0.1790375654146425</cx:pt>
          <cx:pt idx="3448">5.8998052579933669</cx:pt>
          <cx:pt idx="3449">2.0859601296075487</cx:pt>
          <cx:pt idx="3450">5.6879249730830503</cx:pt>
          <cx:pt idx="3451">3.992882693800456</cx:pt>
          <cx:pt idx="3452">2.509720699428196</cx:pt>
          <cx:pt idx="3453">2.8275411267936841</cx:pt>
          <cx:pt idx="3454">5.1582242608072386</cx:pt>
          <cx:pt idx="3455">3.1453615541591686</cx:pt>
          <cx:pt idx="3456">6.1116855429036923</cx:pt>
          <cx:pt idx="3457">0.49685799278012793</cx:pt>
          <cx:pt idx="3458">4.3107031211659512</cx:pt>
          <cx:pt idx="3459">2.7216009843385232</cx:pt>
          <cx:pt idx="3460">3.4631819815246514</cx:pt>
          <cx:pt idx="3461">3.0394214117040059</cx:pt>
          <cx:pt idx="3462">3.7810024088901342</cx:pt>
          <cx:pt idx="3463">6.0057454004485349</cx:pt>
          <cx:pt idx="3464">5.7938651155382042</cx:pt>
          <cx:pt idx="3465">1.768139702242066</cx:pt>
          <cx:pt idx="3466">4.7344636909865967</cx:pt>
          <cx:pt idx="3467">5.0522841183520724</cx:pt>
          <cx:pt idx="3468">5.5819848306278876</cx:pt>
          <cx:pt idx="3469">2.827541126793677</cx:pt>
          <cx:pt idx="3470">3.3572418390694905</cx:pt>
          <cx:pt idx="3471">3.8869425513452951</cx:pt>
          <cx:pt idx="3472">5.793865115538213</cx:pt>
          <cx:pt idx="3473">5.4760446881727214</cx:pt>
          <cx:pt idx="3474">6.7473263976346614</cx:pt>
          <cx:pt idx="3475">3.6750622664349715</cx:pt>
          <cx:pt idx="3476">6.6413862551794987</cx:pt>
          <cx:pt idx="3477">5.0522841183520777</cx:pt>
          <cx:pt idx="3478">5.2641644032623942</cx:pt>
          <cx:pt idx="3479">3.1453615541591615</cx:pt>
          <cx:pt idx="3480">6.0057454004485349</cx:pt>
          <cx:pt idx="3481">4.3107031211659388</cx:pt>
          <cx:pt idx="3482">5.1582242608072404</cx:pt>
          <cx:pt idx="3483">1.768139702242066</cx:pt>
          <cx:pt idx="3484">2.191900272062715</cx:pt>
          <cx:pt idx="3485">2.6156608418833569</cx:pt>
          <cx:pt idx="3486">4.3107031211659441</cx:pt>
          <cx:pt idx="3487">4.0988228362556169</cx:pt>
          <cx:pt idx="3488">4.3107031211659459</cx:pt>
          <cx:pt idx="3489">5.793865115538213</cx:pt>
          <cx:pt idx="3490">3.7810024088901324</cx:pt>
          <cx:pt idx="3491">5.1582242608072404</cx:pt>
          <cx:pt idx="3492">6.5354461127243395</cx:pt>
          <cx:pt idx="3493">5.4760446881727267</cx:pt>
          <cx:pt idx="3494">5.7938651155382113</cx:pt>
          <cx:pt idx="3495">2.4037805569730333</cx:pt>
          <cx:pt idx="3496">3.992882693800456</cx:pt>
          <cx:pt idx="3497">6.9592066825449868</cx:pt>
          <cx:pt idx="3498">3.5691221239798123</cx:pt>
          <cx:pt idx="3499">5.687924973083045</cx:pt>
          <cx:pt idx="3500">5.4760446881727214</cx:pt>
          <cx:pt idx="3501">4.8404038334417541</cx:pt>
          <cx:pt idx="3502">2.6156608418833569</cx:pt>
          <cx:pt idx="3503">5.7938651155382059</cx:pt>
          <cx:pt idx="3504">4.522583406076266</cx:pt>
          <cx:pt idx="3505">2.0859601296075523</cx:pt>
          <cx:pt idx="3506">5.6879249730830486</cx:pt>
          <cx:pt idx="3507">4.5225834060762677</cx:pt>
          <cx:pt idx="3508">5.2641644032624013</cx:pt>
          <cx:pt idx="3509">5.687924973083045</cx:pt>
          <cx:pt idx="3510">2.7216009843385178</cx:pt>
          <cx:pt idx="3511">1.7681397022420642</cx:pt>
          <cx:pt idx="3512">4.8404038334417487</cx:pt>
          <cx:pt idx="3513">4.3107031211659423</cx:pt>
          <cx:pt idx="3514">5.0522841183520724</cx:pt>
          <cx:pt idx="3515">6.8532665400898223</cx:pt>
          <cx:pt idx="3516">6.0057454004485278</cx:pt>
          <cx:pt idx="3517">5.4760446881727232</cx:pt>
          <cx:pt idx="3518">7.0651468250001441</cx:pt>
          <cx:pt idx="3519">2.0859601296075523</cx:pt>
          <cx:pt idx="3520">5.3701045457175605</cx:pt>
          <cx:pt idx="3521">2.5097206994282013</cx:pt>
          <cx:pt idx="3522">3.2513016966143278</cx:pt>
          <cx:pt idx="3523">3.8869425513452933</cx:pt>
          <cx:pt idx="3524">3.992882693800456</cx:pt>
          <cx:pt idx="3525">4.3107031211659459</cx:pt>
          <cx:pt idx="3526">5.2641644032624013</cx:pt>
          <cx:pt idx="3527">5.0522841183520777</cx:pt>
          <cx:pt idx="3528">5.2641644032623995</cx:pt>
          <cx:pt idx="3529">2.9334812692488468</cx:pt>
          <cx:pt idx="3530">2.085960129607547</cx:pt>
          <cx:pt idx="3531">5.4760446881727214</cx:pt>
          <cx:pt idx="3532">2.9334812692488468</cx:pt>
          <cx:pt idx="3533">3.4631819815246496</cx:pt>
          <cx:pt idx="3534">6.2176256853588496</cx:pt>
          <cx:pt idx="3535">6.6413862551794987</cx:pt>
          <cx:pt idx="3536">4.6285235485314269</cx:pt>
          <cx:pt idx="3537">4.4166432636211121</cx:pt>
          <cx:pt idx="3538">5.0522841183520724</cx:pt>
          <cx:pt idx="3539">6.4295059702691786</cx:pt>
          <cx:pt idx="3540">5.7938651155382113</cx:pt>
          <cx:pt idx="3541">5.3701045457175658</cx:pt>
          <cx:pt idx="3542">2.4037805569730333</cx:pt>
          <cx:pt idx="3543">3.5691221239798123</cx:pt>
          <cx:pt idx="3544">3.6750622664349715</cx:pt>
          <cx:pt idx="3545">4.3107031211659441</cx:pt>
          <cx:pt idx="3546">3.9928826938004542</cx:pt>
          <cx:pt idx="3547">5.8998052579933669</cx:pt>
          <cx:pt idx="3548">2.6156608418833569</cx:pt>
          <cx:pt idx="3549">3.4631819815246514</cx:pt>
          <cx:pt idx="3550">6.7473263976346596</cx:pt>
          <cx:pt idx="3551">5.3701045457175605</cx:pt>
          <cx:pt idx="3552">1.9800199871523914</cx:pt>
          <cx:pt idx="3553">6.2176256853588479</cx:pt>
          <cx:pt idx="3554">5.7938651155382042</cx:pt>
          <cx:pt idx="3555">3.8869425513452951</cx:pt>
          <cx:pt idx="3556">3.992882693800456</cx:pt>
          <cx:pt idx="3557">3.675062266434975</cx:pt>
          <cx:pt idx="3558">1.768139702242066</cx:pt>
          <cx:pt idx="3559">4.5225834060762731</cx:pt>
          <cx:pt idx="3560">5.1582242608072404</cx:pt>
          <cx:pt idx="3561">4.3107031211659388</cx:pt>
          <cx:pt idx="3562">6.8532665400898223</cx:pt>
          <cx:pt idx="3563">3.4631819815246496</cx:pt>
          <cx:pt idx="3564">2.509720699428196</cx:pt>
          <cx:pt idx="3565">6.3235658278140177</cx:pt>
          <cx:pt idx="3566">4.522583406076266</cx:pt>
          <cx:pt idx="3567">4.3107031211659441</cx:pt>
          <cx:pt idx="3568">2.1919002720627132</cx:pt>
          <cx:pt idx="3569">4.0988228362556169</cx:pt>
          <cx:pt idx="3570">2.0859601296075523</cx:pt>
          <cx:pt idx="3571">4.9463439758969185</cx:pt>
          <cx:pt idx="3572">4.2047629787107814</cx:pt>
          <cx:pt idx="3573">6.3235658278140159</cx:pt>
          <cx:pt idx="3574">4.7344636909865967</cx:pt>
          <cx:pt idx="3575">5.793865115538213</cx:pt>
          <cx:pt idx="3576">6.4295059702691786</cx:pt>
          <cx:pt idx="3577">3.4631819815246514</cx:pt>
          <cx:pt idx="3578">4.2047629787107814</cx:pt>
          <cx:pt idx="3579">5.7938651155382059</cx:pt>
          <cx:pt idx="3580">3.7810024088901359</cx:pt>
          <cx:pt idx="3581">4.4166432636211068</cx:pt>
          <cx:pt idx="3582">3.8869425513453004</cx:pt>
          <cx:pt idx="3583">6.4295059702691768</cx:pt>
          <cx:pt idx="3584">3.9928826938004631</cx:pt>
          <cx:pt idx="3585">5.4760446881727232</cx:pt>
          <cx:pt idx="3586">1.1324988475110942</cx:pt>
          <cx:pt idx="3587">5.1582242608072333</cx:pt>
          <cx:pt idx="3588">1.5562594173317441</cx:pt>
          <cx:pt idx="3589">4.2047629787107761</cx:pt>
          <cx:pt idx="3590">0.60279813523528625</cx:pt>
          <cx:pt idx="3591">6.111685542903694</cx:pt>
          <cx:pt idx="3592">4.7344636909865878</cx:pt>
          <cx:pt idx="3593">2.827541126793677</cx:pt>
          <cx:pt idx="3594">6.0057454004485349</cx:pt>
          <cx:pt idx="3595">3.4631819815246496</cx:pt>
          <cx:pt idx="3596">0.49685799278012438</cx:pt>
          <cx:pt idx="3597">1.662199559786905</cx:pt>
          <cx:pt idx="3598">2.9334812692488432</cx:pt>
          <cx:pt idx="3599">6.5354461127243395</cx:pt>
          <cx:pt idx="3600">4.416643263621105</cx:pt>
          <cx:pt idx="3601">6.1116855429036976</cx:pt>
          <cx:pt idx="3602">1.3443791324214223</cx:pt>
          <cx:pt idx="3603">6.8532665400898241</cx:pt>
          <cx:pt idx="3604">4.8404038334417541</cx:pt>
          <cx:pt idx="3605">6.7473263976346596</cx:pt>
          <cx:pt idx="3606">5.687924973083045</cx:pt>
          <cx:pt idx="3607">0.17903756541464072</cx:pt>
          <cx:pt idx="3608">4.2047629787107779</cx:pt>
          <cx:pt idx="3609">6.7473263976346614</cx:pt>
          <cx:pt idx="3610">6.7473263976346596</cx:pt>
          <cx:pt idx="3611">4.5225834060762748</cx:pt>
          <cx:pt idx="3612">3.3572418390694905</cx:pt>
          <cx:pt idx="3613">6.1116855429036887</cx:pt>
          <cx:pt idx="3614">2.7216009843385249</cx:pt>
          <cx:pt idx="3615">2.8275411267936787</cx:pt>
          <cx:pt idx="3616">4.4166432636210997</cx:pt>
          <cx:pt idx="3617">5.2641644032623978</cx:pt>
          <cx:pt idx="3618">6.8532665400898223</cx:pt>
          <cx:pt idx="3619">4.3107031211659388</cx:pt>
          <cx:pt idx="3620">5.5819848306278805</cx:pt>
          <cx:pt idx="3621">5.4760446881727232</cx:pt>
          <cx:pt idx="3622">4.7344636909865967</cx:pt>
          <cx:pt idx="3623">5.1582242608072404</cx:pt>
          <cx:pt idx="3624">6.2176256853588567</cx:pt>
          <cx:pt idx="3625">5.793865115538213</cx:pt>
          <cx:pt idx="3626">1.9800199871523896</cx:pt>
          <cx:pt idx="3627">3.5691221239798105</cx:pt>
          <cx:pt idx="3628">1.8740798446972233</cx:pt>
          <cx:pt idx="3629">6.3235658278140159</cx:pt>
          <cx:pt idx="3630">6.4295059702691715</cx:pt>
          <cx:pt idx="3631">4.734463690986586</cx:pt>
          <cx:pt idx="3632">5.3701045457175622</cx:pt>
          <cx:pt idx="3633">2.191900272062715</cx:pt>
          <cx:pt idx="3634">1.026558705055937</cx:pt>
          <cx:pt idx="3635">5.8998052579933669</cx:pt>
          <cx:pt idx="3636">2.8275411267936841</cx:pt>
          <cx:pt idx="3637">6.8532665400898223</cx:pt>
          <cx:pt idx="3638">3.8869425513452951</cx:pt>
          <cx:pt idx="3639">4.522583406076266</cx:pt>
          <cx:pt idx="3640">6.9592066825449832</cx:pt>
          <cx:pt idx="3641">5.1582242608072333</cx:pt>
          <cx:pt idx="3642">1.0265587050559362</cx:pt>
          <cx:pt idx="3643">4.6285235485314358</cx:pt>
          <cx:pt idx="3644">4.946343975896915</cx:pt>
          <cx:pt idx="3645">4.3107031211659388</cx:pt>
          <cx:pt idx="3646">6.4295059702691768</cx:pt>
          <cx:pt idx="3647">0.60279813523528891</cx:pt>
          <cx:pt idx="3648">3.8869425513453004</cx:pt>
          <cx:pt idx="3649">2.9334812692488379</cx:pt>
          <cx:pt idx="3650">5.7938651155382042</cx:pt>
          <cx:pt idx="3651">5.5819848306278805</cx:pt>
          <cx:pt idx="3652">5.5819848306278841</cx:pt>
          <cx:pt idx="3653">4.7344636909865931</cx:pt>
          <cx:pt idx="3654">5.0522841183520724</cx:pt>
          <cx:pt idx="3655">5.1582242608072386</cx:pt>
          <cx:pt idx="3656">3.4631819815246514</cx:pt>
          <cx:pt idx="3657">5.8998052579933651</cx:pt>
          <cx:pt idx="3658">6.3235658278140159</cx:pt>
          <cx:pt idx="3659">6.2176256853588567</cx:pt>
          <cx:pt idx="3660">6.6413862551795004</cx:pt>
          <cx:pt idx="3661">6.7473263976346631</cx:pt>
          <cx:pt idx="3662">2.509720699428196</cx:pt>
          <cx:pt idx="3663">4.3107031211659441</cx:pt>
          <cx:pt idx="3664">1.7681397022420677</cx:pt>
          <cx:pt idx="3665">3.6750622664349715</cx:pt>
          <cx:pt idx="3666">4.628523548531434</cx:pt>
          <cx:pt idx="3667">4.8404038334417558</cx:pt>
          <cx:pt idx="3668">6.0057454004485349</cx:pt>
          <cx:pt idx="3669">4.3107031211659459</cx:pt>
          <cx:pt idx="3670">5.687924973083045</cx:pt>
          <cx:pt idx="3671">3.7810024088901324</cx:pt>
          <cx:pt idx="3672">3.6750622664349715</cx:pt>
          <cx:pt idx="3673">6.6413862551794969</cx:pt>
          <cx:pt idx="3674">5.0522841183520812</cx:pt>
          <cx:pt idx="3675">2.5097206994281942</cx:pt>
          <cx:pt idx="3676">4.7344636909865967</cx:pt>
          <cx:pt idx="3677">6.6413862551795004</cx:pt>
          <cx:pt idx="3678">5.3701045457175569</cx:pt>
          <cx:pt idx="3679">4.7344636909865967</cx:pt>
          <cx:pt idx="3680">6.5354461127243395</cx:pt>
          <cx:pt idx="3681">5.3701045457175605</cx:pt>
          <cx:pt idx="3682">6.429505970269175</cx:pt>
          <cx:pt idx="3683">6.6413862551795004</cx:pt>
          <cx:pt idx="3684">5.6879249730830432</cx:pt>
          <cx:pt idx="3685">6.5354461127243395</cx:pt>
          <cx:pt idx="3686">5.7938651155382059</cx:pt>
          <cx:pt idx="3687">2.6156608418833569</cx:pt>
          <cx:pt idx="3688">4.0988228362556169</cx:pt>
          <cx:pt idx="3689">6.2176256853588496</cx:pt>
          <cx:pt idx="3690">5.8998052579933686</cx:pt>
          <cx:pt idx="3691">2.6156608418833569</cx:pt>
          <cx:pt idx="3692">4.5225834060762677</cx:pt>
          <cx:pt idx="3693">6.0057454004485349</cx:pt>
          <cx:pt idx="3694">6.2176256853588532</cx:pt>
          <cx:pt idx="3695">4.628523548531434</cx:pt>
          <cx:pt idx="3696">1.980019987152386</cx:pt>
          <cx:pt idx="3697">5.8998052579933633</cx:pt>
          <cx:pt idx="3698">5.4760446881727232</cx:pt>
          <cx:pt idx="3699">2.2978404145178706</cx:pt>
          <cx:pt idx="3700">2.0859601296075487</cx:pt>
          <cx:pt idx="3701">4.2047629787107832</cx:pt>
          <cx:pt idx="3702">4.4166432636210997</cx:pt>
          <cx:pt idx="3703">6.1116855429036869</cx:pt>
          <cx:pt idx="3704">4.734463690986586</cx:pt>
          <cx:pt idx="3705">3.8869425513452951</cx:pt>
          <cx:pt idx="3706">5.5819848306278859</cx:pt>
          <cx:pt idx="3707">1.980019987152386</cx:pt>
          <cx:pt idx="3708">4.8404038334417558</cx:pt>
          <cx:pt idx="3709">6.1116855429036869</cx:pt>
          <cx:pt idx="3710">6.1116855429036869</cx:pt>
          <cx:pt idx="3711">6.8532665400898223</cx:pt>
          <cx:pt idx="3712">2.2978404145178724</cx:pt>
          <cx:pt idx="3713">0.81467842014561165</cx:pt>
          <cx:pt idx="3714">3.7810024088901342</cx:pt>
          <cx:pt idx="3715">2.2978404145178777</cx:pt>
          <cx:pt idx="3716">6.7473263976346596</cx:pt>
          <cx:pt idx="3717">3.251301696614326</cx:pt>
          <cx:pt idx="3718">5.2641644032623995</cx:pt>
          <cx:pt idx="3719">2.0859601296075487</cx:pt>
          <cx:pt idx="3720">3.1453615541591615</cx:pt>
          <cx:pt idx="3721">1.344379132421416</cx:pt>
          <cx:pt idx="3722">5.1582242608072404</cx:pt>
          <cx:pt idx="3723">4.2047629787107832</cx:pt>
          <cx:pt idx="3724">4.3107031211659512</cx:pt>
          <cx:pt idx="3725">6.0057454004485349</cx:pt>
          <cx:pt idx="3726">4.6285235485314358</cx:pt>
          <cx:pt idx="3727">2.9334812692488397</cx:pt>
          <cx:pt idx="3728">4.0988228362556223</cx:pt>
          <cx:pt idx="3729">2.6156608418833569</cx:pt>
          <cx:pt idx="3730">3.1453615541591669</cx:pt>
          <cx:pt idx="3731">3.2513016966143313</cx:pt>
          <cx:pt idx="3732">6.217625685358855</cx:pt>
          <cx:pt idx="3733">5.8998052579933669</cx:pt>
          <cx:pt idx="3734">1.662199559786905</cx:pt>
          <cx:pt idx="3735">4.8404038334417594</cx:pt>
          <cx:pt idx="3736">6.9592066825449832</cx:pt>
          <cx:pt idx="3737">6.7473263976346614</cx:pt>
          <cx:pt idx="3738">5.793865115538213</cx:pt>
          <cx:pt idx="3739">2.9334812692488432</cx:pt>
          <cx:pt idx="3740">5.6879249730830432</cx:pt>
          <cx:pt idx="3741">2.8275411267936823</cx:pt>
          <cx:pt idx="3742">3.1453615541591651</cx:pt>
          <cx:pt idx="3743">1.8740798446972287</cx:pt>
          <cx:pt idx="3744">4.522583406076266</cx:pt>
          <cx:pt idx="3745">1.6621995597869033</cx:pt>
          <cx:pt idx="3746">4.0988228362556205</cx:pt>
          <cx:pt idx="3747">3.9928826938004631</cx:pt>
          <cx:pt idx="3748">2.5097206994282013</cx:pt>
          <cx:pt idx="3749">5.0522841183520777</cx:pt>
          <cx:pt idx="3750">2.9334812692488397</cx:pt>
          <cx:pt idx="3751">1.8740798446972287</cx:pt>
          <cx:pt idx="3752">3.0394214117040059</cx:pt>
          <cx:pt idx="3753">2.509720699428196</cx:pt>
          <cx:pt idx="3754">5.2641644032623995</cx:pt>
          <cx:pt idx="3755">6.6413862551794987</cx:pt>
          <cx:pt idx="3756">3.5691221239798123</cx:pt>
          <cx:pt idx="3757">4.9463439758969132</cx:pt>
          <cx:pt idx="3758">6.5354461127243324</cx:pt>
          <cx:pt idx="3759">1.3443791324214196</cx:pt>
          <cx:pt idx="3760">4.8404038334417541</cx:pt>
          <cx:pt idx="3761">1.3443791324214196</cx:pt>
          <cx:pt idx="3762">5.5819848306278841</cx:pt>
          <cx:pt idx="3763">4.9463439758969185</cx:pt>
          <cx:pt idx="3764">4.098822836255624</cx:pt>
          <cx:pt idx="3765">3.3572418390694869</cx:pt>
          <cx:pt idx="3766">3.7810024088901306</cx:pt>
          <cx:pt idx="3767">4.9463439758969185</cx:pt>
          <cx:pt idx="3768">1.1324988475110942</cx:pt>
          <cx:pt idx="3769">7.0651468250001441</cx:pt>
          <cx:pt idx="3770">3.8869425513452969</cx:pt>
          <cx:pt idx="3771">5.0522841183520759</cx:pt>
          <cx:pt idx="3772">3.6750622664349768</cx:pt>
          <cx:pt idx="3773">6.2176256853588496</cx:pt>
          <cx:pt idx="3774">5.8998052579933669</cx:pt>
          <cx:pt idx="3775">3.4631819815246514</cx:pt>
          <cx:pt idx="3776">3.1453615541591651</cx:pt>
          <cx:pt idx="3777">5.7938651155382077</cx:pt>
          <cx:pt idx="3778">4.628523548531434</cx:pt>
          <cx:pt idx="3779">3.6750622664349768</cx:pt>
          <cx:pt idx="3780">1.662199559786905</cx:pt>
          <cx:pt idx="3781">2.9334812692488397</cx:pt>
          <cx:pt idx="3782">3.3572418390694887</cx:pt>
          <cx:pt idx="3783">4.0988228362556169</cx:pt>
          <cx:pt idx="3784">5.7938651155382113</cx:pt>
          <cx:pt idx="3785">0.60279813523528625</cx:pt>
          <cx:pt idx="3786">2.1919002720627097</cx:pt>
          <cx:pt idx="3787">4.4166432636211104</cx:pt>
          <cx:pt idx="3788">0.92061856260077168</cx:pt>
          <cx:pt idx="3789">5.687924973083045</cx:pt>
          <cx:pt idx="3790">1.5562594173317423</cx:pt>
          <cx:pt idx="3791">6.6413862551794987</cx:pt>
          <cx:pt idx="3792">3.5691221239798123</cx:pt>
          <cx:pt idx="3793">4.3107031211659459</cx:pt>
          <cx:pt idx="3794">6.1116855429036958</cx:pt>
          <cx:pt idx="3795">4.098822836255624</cx:pt>
          <cx:pt idx="3796">5.8998052579933669</cx:pt>
          <cx:pt idx="3797">0.81467842014561076</cx:pt>
          <cx:pt idx="3798">3.6750622664349732</cx:pt>
          <cx:pt idx="3799">3.7810024088901342</cx:pt>
          <cx:pt idx="3800">3.6750622664349715</cx:pt>
          <cx:pt idx="3801">6.5354461127243377</cx:pt>
          <cx:pt idx="3802">6.7473263976346614</cx:pt>
          <cx:pt idx="3803">5.4760446881727232</cx:pt>
          <cx:pt idx="3804">5.6879249730830432</cx:pt>
          <cx:pt idx="3805">6.7473263976346614</cx:pt>
          <cx:pt idx="3806">3.8869425513452951</cx:pt>
          <cx:pt idx="3807">5.0522841183520777</cx:pt>
          <cx:pt idx="3808">6.1116855429036923</cx:pt>
          <cx:pt idx="3809">5.3701045457175622</cx:pt>
          <cx:pt idx="3810">4.5225834060762748</cx:pt>
          <cx:pt idx="3811">5.3701045457175622</cx:pt>
          <cx:pt idx="3812">6.5354461127243377</cx:pt>
          <cx:pt idx="3813">1.3443791324214187</cx:pt>
          <cx:pt idx="3814">4.9463439758969185</cx:pt>
          <cx:pt idx="3815">3.0394214117040006</cx:pt>
          <cx:pt idx="3816">4.2047629787107832</cx:pt>
          <cx:pt idx="3817">4.5225834060762748</cx:pt>
          <cx:pt idx="3818">6.111685542903694</cx:pt>
          <cx:pt idx="3819">6.0057454004485278</cx:pt>
          <cx:pt idx="3820">3.8869425513452951</cx:pt>
          <cx:pt idx="3821">4.2047629787107832</cx:pt>
          <cx:pt idx="3822">3.7810024088901342</cx:pt>
          <cx:pt idx="3823">5.1582242608072386</cx:pt>
          <cx:pt idx="3824">5.687924973083045</cx:pt>
          <cx:pt idx="3825">4.3107031211659459</cx:pt>
          <cx:pt idx="3826">5.2641644032623978</cx:pt>
          <cx:pt idx="3827">0.60279813523528625</cx:pt>
          <cx:pt idx="3828">2.0859601296075487</cx:pt>
          <cx:pt idx="3829">2.8275411267936787</cx:pt>
          <cx:pt idx="3830">5.8998052579933669</cx:pt>
          <cx:pt idx="3831">4.522583406076266</cx:pt>
          <cx:pt idx="3832">3.1453615541591686</cx:pt>
          <cx:pt idx="3833">3.3572418390694869</cx:pt>
          <cx:pt idx="3834">3.1453615541591651</cx:pt>
          <cx:pt idx="3835">6.1116855429036869</cx:pt>
          <cx:pt idx="3836">2.7216009843385249</cx:pt>
          <cx:pt idx="3837">4.8404038334417558</cx:pt>
          <cx:pt idx="3838">7.0651468250001441</cx:pt>
          <cx:pt idx="3839">2.9334812692488414</cx:pt>
          <cx:pt idx="3840">6.5354461127243395</cx:pt>
          <cx:pt idx="3841">6.6413862551795004</cx:pt>
          <cx:pt idx="3842">6.6413862551795004</cx:pt>
          <cx:pt idx="3843">1.6621995597869068</cx:pt>
          <cx:pt idx="3844">6.1116855429036976</cx:pt>
          <cx:pt idx="3845">6.2176256853588567</cx:pt>
          <cx:pt idx="3846">4.5225834060762606</cx:pt>
          <cx:pt idx="3847">3.7810024088901342</cx:pt>
          <cx:pt idx="3848">4.7344636909865967</cx:pt>
          <cx:pt idx="3849">3.7810024088901324</cx:pt>
          <cx:pt idx="3850">5.899805257993374</cx:pt>
          <cx:pt idx="3851">5.793865115538213</cx:pt>
          <cx:pt idx="3852">6.8532665400898223</cx:pt>
          <cx:pt idx="3853">2.1919002720627097</cx:pt>
          <cx:pt idx="3854">1.1324988475110969</cx:pt>
          <cx:pt idx="3855">5.0522841183520724</cx:pt>
          <cx:pt idx="3856">1.5562594173317441</cx:pt>
          <cx:pt idx="3857">6.5354461127243395</cx:pt>
          <cx:pt idx="3858">2.5097206994282013</cx:pt>
          <cx:pt idx="3859">5.8998052579933669</cx:pt>
          <cx:pt idx="3860">6.3235658278140159</cx:pt>
          <cx:pt idx="3861">5.5819848306278894</cx:pt>
          <cx:pt idx="3862">3.4631819815246514</cx:pt>
          <cx:pt idx="3863">3.2513016966143296</cx:pt>
          <cx:pt idx="3864">4.7344636909865949</cx:pt>
          <cx:pt idx="3865">4.0988228362556187</cx:pt>
          <cx:pt idx="3866">2.509720699428196</cx:pt>
          <cx:pt idx="3867">4.3107031211659388</cx:pt>
          <cx:pt idx="3868">4.5225834060762677</cx:pt>
          <cx:pt idx="3869">4.6285235485314269</cx:pt>
          <cx:pt idx="3870">5.687924973083045</cx:pt>
          <cx:pt idx="3871">2.5097206994281995</cx:pt>
          <cx:pt idx="3872">1.5562594173317441</cx:pt>
          <cx:pt idx="3873">5.0522841183520724</cx:pt>
          <cx:pt idx="3874">0.92061856260077612</cx:pt>
          <cx:pt idx="3875">4.7344636909865949</cx:pt>
          <cx:pt idx="3876">6.3235658278140159</cx:pt>
          <cx:pt idx="3877">4.204762978710785</cx:pt>
          <cx:pt idx="3878">6.2176256853588479</cx:pt>
          <cx:pt idx="3879">3.5691221239798123</cx:pt>
          <cx:pt idx="3880">6.429505970269175</cx:pt>
          <cx:pt idx="3881">4.3107031211659459</cx:pt>
          <cx:pt idx="3882">0.92061856260077168</cx:pt>
          <cx:pt idx="3883">4.3107031211659423</cx:pt>
          <cx:pt idx="3884">3.0394214117040059</cx:pt>
          <cx:pt idx="3885">2.4037805569730351</cx:pt>
          <cx:pt idx="3886">3.6750622664349732</cx:pt>
          <cx:pt idx="3887">5.687924973083045</cx:pt>
          <cx:pt idx="3888">2.4037805569730333</cx:pt>
          <cx:pt idx="3889">5.5819848306278894</cx:pt>
          <cx:pt idx="3890">1.5562594173317459</cx:pt>
          <cx:pt idx="3891">4.0988228362556169</cx:pt>
          <cx:pt idx="3892">4.9463439758969185</cx:pt>
          <cx:pt idx="3893">2.2978404145178724</cx:pt>
          <cx:pt idx="3894">5.793865115538213</cx:pt>
          <cx:pt idx="3895">5.4760446881727232</cx:pt>
          <cx:pt idx="3896">6.9592066825449832</cx:pt>
          <cx:pt idx="3897">3.2513016966143296</cx:pt>
          <cx:pt idx="3898">2.9334812692488432</cx:pt>
          <cx:pt idx="3899">7.1710869674553068</cx:pt>
          <cx:pt idx="3900">2.6156608418833533</cx:pt>
          <cx:pt idx="3901">2.6156608418833569</cx:pt>
          <cx:pt idx="3902">4.628523548531434</cx:pt>
          <cx:pt idx="3903">5.1582242608072386</cx:pt>
          <cx:pt idx="3904">5.5819848306278805</cx:pt>
          <cx:pt idx="3905">1.8740798446972269</cx:pt>
          <cx:pt idx="3906">3.7810024088901342</cx:pt>
          <cx:pt idx="3907">6.3235658278140106</cx:pt>
          <cx:pt idx="3908">4.734463690986586</cx:pt>
          <cx:pt idx="3909">6.1116855429036869</cx:pt>
          <cx:pt idx="3910">2.7216009843385178</cx:pt>
          <cx:pt idx="3911">6.0057454004485242</cx:pt>
          <cx:pt idx="3912">5.4760446881727214</cx:pt>
          <cx:pt idx="3913">4.8404038334417505</cx:pt>
          <cx:pt idx="3914">1.2384389899662578</cx:pt>
          <cx:pt idx="3915">2.9334812692488468</cx:pt>
          <cx:pt idx="3916">3.7810024088901377</cx:pt>
          <cx:pt idx="3917">2.1919002720627132</cx:pt>
          <cx:pt idx="3918">3.1453615541591669</cx:pt>
          <cx:pt idx="3919">6.8532665400898205</cx:pt>
          <cx:pt idx="3920">2.7216009843385178</cx:pt>
          <cx:pt idx="3921">2.7216009843385178</cx:pt>
          <cx:pt idx="3922">3.1453615541591669</cx:pt>
          <cx:pt idx="3923">4.8404038334417505</cx:pt>
          <cx:pt idx="3924">3.8869425513452951</cx:pt>
          <cx:pt idx="3925">6.6413862551795004</cx:pt>
          <cx:pt idx="3926">3.8869425513453004</cx:pt>
          <cx:pt idx="3927">4.9463439758969114</cx:pt>
          <cx:pt idx="3928">5.7938651155382042</cx:pt>
          <cx:pt idx="3929">4.0988228362556169</cx:pt>
          <cx:pt idx="3930">4.6285235485314287</cx:pt>
          <cx:pt idx="3931">0.39091785032496434</cx:pt>
          <cx:pt idx="3932">5.687924973083045</cx:pt>
          <cx:pt idx="3933">5.5819848306278894</cx:pt>
          <cx:pt idx="3934">4.0988228362556223</cx:pt>
          <cx:pt idx="3935">3.6750622664349732</cx:pt>
          <cx:pt idx="3936">1.7681397022420624</cx:pt>
          <cx:pt idx="3937">5.8998052579933669</cx:pt>
          <cx:pt idx="3938">5.7938651155382059</cx:pt>
          <cx:pt idx="3939">2.4037805569730333</cx:pt>
          <cx:pt idx="3940">5.6879249730830486</cx:pt>
          <cx:pt idx="3941">2.509720699428196</cx:pt>
          <cx:pt idx="3942">2.085960129607547</cx:pt>
          <cx:pt idx="3943">4.8404038334417558</cx:pt>
          <cx:pt idx="3944">4.3107031211659388</cx:pt>
          <cx:pt idx="3945">5.0522841183520777</cx:pt>
          <cx:pt idx="3946">5.4760446881727232</cx:pt>
          <cx:pt idx="3947">6.959206682544985</cx:pt>
          <cx:pt idx="3948">1.0265587050559317</cx:pt>
          <cx:pt idx="3949">3.7810024088901342</cx:pt>
          <cx:pt idx="3950">1.5562594173317423</cx:pt>
          <cx:pt idx="3951">1.2384389899662569</cx:pt>
          <cx:pt idx="3952">6.6413862551795004</cx:pt>
          <cx:pt idx="3953">6.111685542903694</cx:pt>
          <cx:pt idx="3954">4.8404038334417505</cx:pt>
          <cx:pt idx="3955">3.1453615541591669</cx:pt>
          <cx:pt idx="3956">5.4760446881727214</cx:pt>
          <cx:pt idx="3957">2.8275411267936859</cx:pt>
          <cx:pt idx="3958">5.1582242608072333</cx:pt>
          <cx:pt idx="3959">1.344379132421416</cx:pt>
          <cx:pt idx="3960">3.5691221239798105</cx:pt>
          <cx:pt idx="3961">2.6156608418833622</cx:pt>
          <cx:pt idx="3962">4.6285235485314322</cx:pt>
          <cx:pt idx="3963">2.7216009843385249</cx:pt>
          <cx:pt idx="3964">4.8404038334417487</cx:pt>
          <cx:pt idx="3965">6.3235658278140159</cx:pt>
          <cx:pt idx="3966">6.5354461127243377</cx:pt>
          <cx:pt idx="3967">0.49685799278012704</cx:pt>
          <cx:pt idx="3968">6.2176256853588567</cx:pt>
          <cx:pt idx="3969">6.3235658278140177</cx:pt>
          <cx:pt idx="3970">6.4295059702691768</cx:pt>
          <cx:pt idx="3971">3.3572418390694887</cx:pt>
          <cx:pt idx="3972">2.7216009843385178</cx:pt>
          <cx:pt idx="3973">4.3107031211659423</cx:pt>
          <cx:pt idx="3974">0.92061856260077168</cx:pt>
          <cx:pt idx="3975">3.992882693800456</cx:pt>
          <cx:pt idx="3976">2.721600984338516</cx:pt>
          <cx:pt idx="3977">2.4037805569730315</cx:pt>
          <cx:pt idx="3978">2.0859601296075523</cx:pt>
          <cx:pt idx="3979">1.026558705055937</cx:pt>
          <cx:pt idx="3980">4.7344636909865896</cx:pt>
          <cx:pt idx="3981">4.0988228362556205</cx:pt>
          <cx:pt idx="3982">5.0522841183520724</cx:pt>
          <cx:pt idx="3983">4.204762978710785</cx:pt>
          <cx:pt idx="3984">6.5354461127243413</cx:pt>
          <cx:pt idx="3985">5.899805257993374</cx:pt>
          <cx:pt idx="3986">5.4760446881727196</cx:pt>
          <cx:pt idx="3987">3.1453615541591615</cx:pt>
          <cx:pt idx="3988">4.3107031211659388</cx:pt>
          <cx:pt idx="3989">3.7810024088901324</cx:pt>
          <cx:pt idx="3990">5.8998052579933669</cx:pt>
          <cx:pt idx="3991">1.9800199871523896</cx:pt>
          <cx:pt idx="3992">3.6750622664349732</cx:pt>
          <cx:pt idx="3993">4.4166432636211068</cx:pt>
          <cx:pt idx="3994">0.39091785032496434</cx:pt>
          <cx:pt idx="3995">1.4503192748765841</cx:pt>
          <cx:pt idx="3996">3.4631819815246496</cx:pt>
          <cx:pt idx="3997">5.687924973083045</cx:pt>
          <cx:pt idx="3998">5.899805257993374</cx:pt>
          <cx:pt idx="3999">6.1116855429036923</cx:pt>
          <cx:pt idx="4000">5.793865115538213</cx:pt>
          <cx:pt idx="4001">3.675062266434975</cx:pt>
          <cx:pt idx="4002">6.1116855429036887</cx:pt>
          <cx:pt idx="4003">5.8998052579933669</cx:pt>
          <cx:pt idx="4004">5.2641644032624013</cx:pt>
          <cx:pt idx="4005">1.2384389899662551</cx:pt>
          <cx:pt idx="4006">4.3107031211659459</cx:pt>
          <cx:pt idx="4007">0.81467842014561431</cx:pt>
          <cx:pt idx="4008">6.9592066825449832</cx:pt>
          <cx:pt idx="4009">3.4631819815246478</cx:pt>
          <cx:pt idx="4010">4.3107031211659441</cx:pt>
          <cx:pt idx="4011">3.5691221239798123</cx:pt>
          <cx:pt idx="4012">2.8275411267936823</cx:pt>
          <cx:pt idx="4013">3.9928826938004525</cx:pt>
          <cx:pt idx="4014">6.1116855429036887</cx:pt>
          <cx:pt idx="4015">5.687924973083045</cx:pt>
          <cx:pt idx="4016">4.204762978710785</cx:pt>
          <cx:pt idx="4017">4.6285235485314358</cx:pt>
          <cx:pt idx="4018">5.1582242608072368</cx:pt>
          <cx:pt idx="4019">3.4631819815246496</cx:pt>
          <cx:pt idx="4020">6.3235658278140106</cx:pt>
          <cx:pt idx="4021">4.7344636909865967</cx:pt>
          <cx:pt idx="4022">2.4037805569730351</cx:pt>
          <cx:pt idx="4023">5.4760446881727249</cx:pt>
          <cx:pt idx="4024">3.1453615541591686</cx:pt>
          <cx:pt idx="4025">4.4166432636211033</cx:pt>
          <cx:pt idx="4026">6.0057454004485349</cx:pt>
          <cx:pt idx="4027">5.7938651155382077</cx:pt>
          <cx:pt idx="4028">4.3107031211659459</cx:pt>
          <cx:pt idx="4029">6.111685542903694</cx:pt>
          <cx:pt idx="4030">4.4166432636211033</cx:pt>
          <cx:pt idx="4031">6.7473263976346596</cx:pt>
          <cx:pt idx="4032">5.2641644032624013</cx:pt>
          <cx:pt idx="4033">5.3701045457175658</cx:pt>
          <cx:pt idx="4034">3.9928826938004542</cx:pt>
          <cx:pt idx="4035">6.1116855429036976</cx:pt>
          <cx:pt idx="4036">6.217625685358855</cx:pt>
          <cx:pt idx="4037">5.0522841183520777</cx:pt>
          <cx:pt idx="4038">4.8404038334417558</cx:pt>
          <cx:pt idx="4039">2.6156608418833569</cx:pt>
          <cx:pt idx="4040">3.7810024088901377</cx:pt>
          <cx:pt idx="4041">6.4295059702691715</cx:pt>
          <cx:pt idx="4042">4.3107031211659459</cx:pt>
          <cx:pt idx="4043">2.9334812692488468</cx:pt>
          <cx:pt idx="4044">6.0057454004485278</cx:pt>
          <cx:pt idx="4045">2.1919002720627132</cx:pt>
          <cx:pt idx="4046">1.2384389899662578</cx:pt>
          <cx:pt idx="4047">6.6413862551795004</cx:pt>
          <cx:pt idx="4048">4.2047629787107832</cx:pt>
          <cx:pt idx="4049">1.2384389899662551</cx:pt>
          <cx:pt idx="4050">5.4760446881727214</cx:pt>
          <cx:pt idx="4051">5.3701045457175605</cx:pt>
          <cx:pt idx="4052">5.4760446881727214</cx:pt>
          <cx:pt idx="4053">5.1582242608072333</cx:pt>
          <cx:pt idx="4054">4.3107031211659388</cx:pt>
          <cx:pt idx="4055">5.4760446881727196</cx:pt>
          <cx:pt idx="4056">1.5562594173317423</cx:pt>
          <cx:pt idx="4057">6.111685542903694</cx:pt>
          <cx:pt idx="4058">4.6285235485314287</cx:pt>
          <cx:pt idx="4059">6.1116855429036923</cx:pt>
          <cx:pt idx="4060">5.5819848306278841</cx:pt>
          <cx:pt idx="4061">1.0265587050559317</cx:pt>
          <cx:pt idx="4062">2.1919002720627132</cx:pt>
          <cx:pt idx="4063">3.5691221239798105</cx:pt>
          <cx:pt idx="4064">2.827541126793677</cx:pt>
          <cx:pt idx="4065">4.522583406076266</cx:pt>
          <cx:pt idx="4066">5.1582242608072404</cx:pt>
          <cx:pt idx="4067">5.5819848306278841</cx:pt>
          <cx:pt idx="4068">2.085960129607547</cx:pt>
          <cx:pt idx="4069">6.3235658278140159</cx:pt>
          <cx:pt idx="4070">3.5691221239798105</cx:pt>
          <cx:pt idx="4071">1.344379132421416</cx:pt>
          <cx:pt idx="4072">3.992882693800456</cx:pt>
          <cx:pt idx="4073">5.8998052579933669</cx:pt>
          <cx:pt idx="4074">5.687924973083045</cx:pt>
          <cx:pt idx="4075">5.1582242608072386</cx:pt>
          <cx:pt idx="4076">5.0522841183520795</cx:pt>
          <cx:pt idx="4077">3.6750622664349732</cx:pt>
          <cx:pt idx="4078">6.6413862551794987</cx:pt>
          <cx:pt idx="4079">3.0394214117040059</cx:pt>
          <cx:pt idx="4080">2.085960129607547</cx:pt>
          <cx:pt idx="4081">5.5819848306278841</cx:pt>
          <cx:pt idx="4082">2.9334812692488468</cx:pt>
          <cx:pt idx="4083">2.0859601296075505</cx:pt>
          <cx:pt idx="4084">4.522583406076266</cx:pt>
          <cx:pt idx="4085">3.251301696614326</cx:pt>
          <cx:pt idx="4086">3.5691221239798123</cx:pt>
          <cx:pt idx="4087">5.2641644032623995</cx:pt>
          <cx:pt idx="4088">6.6413862551794987</cx:pt>
          <cx:pt idx="4089">2.8275411267936823</cx:pt>
          <cx:pt idx="4090">2.4037805569730351</cx:pt>
          <cx:pt idx="4091">5.1582242608072333</cx:pt>
          <cx:pt idx="4092">6.1116855429036923</cx:pt>
          <cx:pt idx="4093">7.0651468250001441</cx:pt>
          <cx:pt idx="4094">2.191900272062715</cx:pt>
          <cx:pt idx="4095">6.9592066825449832</cx:pt>
          <cx:pt idx="4096">2.4037805569730351</cx:pt>
          <cx:pt idx="4097">3.8869425513452951</cx:pt>
          <cx:pt idx="4098">2.8275411267936787</cx:pt>
          <cx:pt idx="4099">4.0988228362556223</cx:pt>
          <cx:pt idx="4100">6.8532665400898223</cx:pt>
          <cx:pt idx="4101">2.9334812692488397</cx:pt>
          <cx:pt idx="4102">4.416643263621105</cx:pt>
          <cx:pt idx="4103">5.0522841183520795</cx:pt>
          <cx:pt idx="4104">3.4631819815246478</cx:pt>
          <cx:pt idx="4105">4.0988228362556169</cx:pt>
          <cx:pt idx="4106">3.1453615541591686</cx:pt>
          <cx:pt idx="4107">2.8275411267936859</cx:pt>
          <cx:pt idx="4108">2.7216009843385178</cx:pt>
          <cx:pt idx="4109">6.1116855429036923</cx:pt>
          <cx:pt idx="4110">5.1582242608072386</cx:pt>
          <cx:pt idx="4111">4.8404038334417576</cx:pt>
          <cx:pt idx="4112">6.6413862551795004</cx:pt>
          <cx:pt idx="4113">6.7473263976346596</cx:pt>
          <cx:pt idx="4114">2.2978404145178706</cx:pt>
          <cx:pt idx="4115">2.4037805569730351</cx:pt>
          <cx:pt idx="4116">4.8404038334417558</cx:pt>
          <cx:pt idx="4117">5.793865115538213</cx:pt>
          <cx:pt idx="4118">6.7473263976346596</cx:pt>
          <cx:pt idx="4119">3.4631819815246514</cx:pt>
          <cx:pt idx="4120">1.768139702242066</cx:pt>
          <cx:pt idx="4121">2.5097206994281942</cx:pt>
          <cx:pt idx="4122">1.5562594173317423</cx:pt>
          <cx:pt idx="4123">5.0522841183520724</cx:pt>
          <cx:pt idx="4124">4.5225834060762748</cx:pt>
          <cx:pt idx="4125">2.2978404145178706</cx:pt>
          <cx:pt idx="4126">3.0394214117040059</cx:pt>
          <cx:pt idx="4127">6.1116855429036923</cx:pt>
          <cx:pt idx="4128">4.7344636909865967</cx:pt>
          <cx:pt idx="4129">1.9800199871523896</cx:pt>
          <cx:pt idx="4130">3.5691221239798123</cx:pt>
          <cx:pt idx="4131">3.3572418390694905</cx:pt>
          <cx:pt idx="4132">6.1116855429036887</cx:pt>
          <cx:pt idx="4133">6.0057454004485331</cx:pt>
          <cx:pt idx="4134">1.6621995597869068</cx:pt>
          <cx:pt idx="4135">4.7344636909865878</cx:pt>
          <cx:pt idx="4136">6.3235658278140159</cx:pt>
          <cx:pt idx="4137">5.2641644032623942</cx:pt>
          <cx:pt idx="4138">2.9334812692488468</cx:pt>
          <cx:pt idx="4139">6.3235658278140177</cx:pt>
          <cx:pt idx="4140">5.3701045457175622</cx:pt>
          <cx:pt idx="4141">4.5225834060762642</cx:pt>
          <cx:pt idx="4142">4.416643263621105</cx:pt>
          <cx:pt idx="4143">3.1453615541591686</cx:pt>
          <cx:pt idx="4144">3.9928826938004631</cx:pt>
          <cx:pt idx="4145">6.7473263976346614</cx:pt>
          <cx:pt idx="4146">5.7938651155382024</cx:pt>
          <cx:pt idx="4147">2.9334812692488432</cx:pt>
          <cx:pt idx="4148">4.3107031211659388</cx:pt>
          <cx:pt idx="4149">4.204762978710785</cx:pt>
          <cx:pt idx="4150">5.3701045457175605</cx:pt>
          <cx:pt idx="4151">5.7938651155382059</cx:pt>
          <cx:pt idx="4152">6.6413862551795004</cx:pt>
          <cx:pt idx="4153">2.7216009843385232</cx:pt>
          <cx:pt idx="4154">1.2384389899662551</cx:pt>
          <cx:pt idx="4155">6.005745400448526</cx:pt>
          <cx:pt idx="4156">5.3701045457175622</cx:pt>
          <cx:pt idx="4157">6.8532665400898223</cx:pt>
          <cx:pt idx="4158">5.8998052579933669</cx:pt>
          <cx:pt idx="4159">6.6413862551795004</cx:pt>
          <cx:pt idx="4160">1.5562594173317441</cx:pt>
          <cx:pt idx="4161">5.7938651155382059</cx:pt>
          <cx:pt idx="4162">3.2513016966143296</cx:pt>
          <cx:pt idx="4163">5.6879249730830486</cx:pt>
          <cx:pt idx="4164">3.0394214117040059</cx:pt>
          <cx:pt idx="4165">6.8532665400898241</cx:pt>
          <cx:pt idx="4166">4.522583406076266</cx:pt>
          <cx:pt idx="4167">6.6413862551795004</cx:pt>
          <cx:pt idx="4168">3.0394214117040006</cx:pt>
          <cx:pt idx="4169">2.4037805569730333</cx:pt>
          <cx:pt idx="4170">6.4295059702691786</cx:pt>
          <cx:pt idx="4171">2.6156608418833605</cx:pt>
          <cx:pt idx="4172">3.992882693800456</cx:pt>
          <cx:pt idx="4173">3.7810024088901342</cx:pt>
          <cx:pt idx="4174">5.7938651155382042</cx:pt>
          <cx:pt idx="4175">3.8869425513453004</cx:pt>
          <cx:pt idx="4176">2.9334812692488468</cx:pt>
          <cx:pt idx="4177">6.7473263976346614</cx:pt>
          <cx:pt idx="4178">3.6750622664349768</cx:pt>
          <cx:pt idx="4179">2.9334812692488397</cx:pt>
          <cx:pt idx="4180">2.8275411267936787</cx:pt>
          <cx:pt idx="4181">2.7216009843385178</cx:pt>
          <cx:pt idx="4182">6.7473263976346614</cx:pt>
          <cx:pt idx="4183">0.49685799278012527</cx:pt>
          <cx:pt idx="4184">1.5562594173317406</cx:pt>
          <cx:pt idx="4185">6.217625685358855</cx:pt>
          <cx:pt idx="4186">3.0394214117040077</cx:pt>
          <cx:pt idx="4187">3.4631819815246514</cx:pt>
          <cx:pt idx="4188">5.7938651155382042</cx:pt>
          <cx:pt idx="4189">4.6285235485314233</cx:pt>
          <cx:pt idx="4190">3.6750622664349715</cx:pt>
          <cx:pt idx="4191">5.8998052579933704</cx:pt>
          <cx:pt idx="4192">5.2641644032623995</cx:pt>
          <cx:pt idx="4193">7.0651468250001441</cx:pt>
          <cx:pt idx="4194">0.81467842014561076</cx:pt>
          <cx:pt idx="4195">5.4760446881727232</cx:pt>
          <cx:pt idx="4196">2.933481269248845</cx:pt>
          <cx:pt idx="4197">4.0988228362556152</cx:pt>
          <cx:pt idx="4198">4.4166432636211068</cx:pt>
          <cx:pt idx="4199">3.8869425513452951</cx:pt>
          <cx:pt idx="4200">3.6750622664349732</cx:pt>
          <cx:pt idx="4201">4.522583406076266</cx:pt>
          <cx:pt idx="4202">4.8404038334417505</cx:pt>
          <cx:pt idx="4203">3.675062266434975</cx:pt>
          <cx:pt idx="4204">2.7216009843385143</cx:pt>
          <cx:pt idx="4205">4.5225834060762677</cx:pt>
          <cx:pt idx="4206">3.0394214117040077</cx:pt>
          <cx:pt idx="4207">5.4760446881727249</cx:pt>
          <cx:pt idx="4208">5.687924973083045</cx:pt>
          <cx:pt idx="4209">5.1582242608072386</cx:pt>
          <cx:pt idx="4210">3.8869425513452933</cx:pt>
          <cx:pt idx="4211">5.1582242608072404</cx:pt>
          <cx:pt idx="4212">6.1116855429036923</cx:pt>
          <cx:pt idx="4213">1.132498847511096</cx:pt>
          <cx:pt idx="4214">6.2176256853588532</cx:pt>
          <cx:pt idx="4215">4.7344636909865949</cx:pt>
          <cx:pt idx="4216">1.1324988475110969</cx:pt>
          <cx:pt idx="4217">3.9928826938004631</cx:pt>
          <cx:pt idx="4218">5.6879249730830503</cx:pt>
          <cx:pt idx="4219">1.4503192748765805</cx:pt>
          <cx:pt idx="4220">2.1919002720627132</cx:pt>
          <cx:pt idx="4221">3.4631819815246478</cx:pt>
          <cx:pt idx="4222">6.535446112724336</cx:pt>
          <cx:pt idx="4223">6.5354461127243377</cx:pt>
          <cx:pt idx="4224">3.8869425513452951</cx:pt>
          <cx:pt idx="4225">5.3701045457175587</cx:pt>
          <cx:pt idx="4226">2.8275411267936859</cx:pt>
          <cx:pt idx="4227">5.2641644032623995</cx:pt>
          <cx:pt idx="4228">2.9334812692488432</cx:pt>
          <cx:pt idx="4229">5.0522841183520777</cx:pt>
          <cx:pt idx="4230">1.4503192748765805</cx:pt>
          <cx:pt idx="4231">3.2513016966143278</cx:pt>
          <cx:pt idx="4232">5.2641644032624013</cx:pt>
          <cx:pt idx="4233">5.3701045457175569</cx:pt>
          <cx:pt idx="4234">5.3701045457175605</cx:pt>
          <cx:pt idx="4235">2.4037805569730315</cx:pt>
          <cx:pt idx="4236">3.2513016966143278</cx:pt>
          <cx:pt idx="4237">1.8740798446972304</cx:pt>
          <cx:pt idx="4238">4.9463439758969097</cx:pt>
          <cx:pt idx="4239">2.4037805569730386</cx:pt>
          <cx:pt idx="4240">1.9800199871523896</cx:pt>
          <cx:pt idx="4241">4.0988228362556169</cx:pt>
          <cx:pt idx="4242">2.509720699428196</cx:pt>
          <cx:pt idx="4243">5.4760446881727214</cx:pt>
          <cx:pt idx="4244">4.8404038334417487</cx:pt>
          <cx:pt idx="4245">3.4631819815246478</cx:pt>
          <cx:pt idx="4246">6.005745400448526</cx:pt>
          <cx:pt idx="4247">5.3701045457175587</cx:pt>
          <cx:pt idx="4248">5.8998052579933669</cx:pt>
          <cx:pt idx="4249">5.7938651155382024</cx:pt>
          <cx:pt idx="4250">6.3235658278140106</cx:pt>
          <cx:pt idx="4251">5.5819848306278841</cx:pt>
          <cx:pt idx="4252">1.6621995597869033</cx:pt>
          <cx:pt idx="4253">4.7344636909865896</cx:pt>
          <cx:pt idx="4254">3.2513016966143224</cx:pt>
          <cx:pt idx="4255">1.1324988475110933</cx:pt>
          <cx:pt idx="4256">3.4631819815246514</cx:pt>
          <cx:pt idx="4257">4.9463439758969114</cx:pt>
          <cx:pt idx="4258">5.8998052579933651</cx:pt>
          <cx:pt idx="4259">1.9800199871523914</cx:pt>
          <cx:pt idx="4260">4.6285235485314233</cx:pt>
          <cx:pt idx="4261">4.3107031211659388</cx:pt>
          <cx:pt idx="4262">4.9463439758969114</cx:pt>
          <cx:pt idx="4263">3.1453615541591615</cx:pt>
          <cx:pt idx="4264">4.9463439758969185</cx:pt>
          <cx:pt idx="4265">3.9928826938004578</cx:pt>
          <cx:pt idx="4266">0.81467842014561431</cx:pt>
          <cx:pt idx="4267">5.7938651155382113</cx:pt>
          <cx:pt idx="4268">6.4295059702691786</cx:pt>
          <cx:pt idx="4269">5.4760446881727232</cx:pt>
          <cx:pt idx="4270">6.2176256853588532</cx:pt>
          <cx:pt idx="4271">6.5354461127243395</cx:pt>
          <cx:pt idx="4272">5.8998052579933722</cx:pt>
          <cx:pt idx="4273">5.1582242608072333</cx:pt>
          <cx:pt idx="4274">4.6285235485314358</cx:pt>
          <cx:pt idx="4275">5.687924973083045</cx:pt>
          <cx:pt idx="4276">3.1453615541591651</cx:pt>
          <cx:pt idx="4277">4.5225834060762642</cx:pt>
          <cx:pt idx="4278">0.70873827769044717</cx:pt>
          <cx:pt idx="4279">4.4166432636211104</cx:pt>
          <cx:pt idx="4280">5.4760446881727232</cx:pt>
          <cx:pt idx="4281">4.3107031211659388</cx:pt>
          <cx:pt idx="4282">2.1919002720627097</cx:pt>
          <cx:pt idx="4283">1.4503192748765841</cx:pt>
          <cx:pt idx="4284">2.5097206994281995</cx:pt>
          <cx:pt idx="4285">1.8740798446972304</cx:pt>
          <cx:pt idx="4286">2.8275411267936805</cx:pt>
          <cx:pt idx="4287">1.7681397022420695</cx:pt>
          <cx:pt idx="4288">5.5819848306278841</cx:pt>
          <cx:pt idx="4289">5.0522841183520724</cx:pt>
          <cx:pt idx="4290">5.0522841183520724</cx:pt>
          <cx:pt idx="4291">6.3235658278140141</cx:pt>
          <cx:pt idx="4292">5.1582242608072404</cx:pt>
          <cx:pt idx="4293">1.5562594173317441</cx:pt>
          <cx:pt idx="4294">5.7938651155382113</cx:pt>
          <cx:pt idx="4295">6.4295059702691715</cx:pt>
          <cx:pt idx="4296">7.0651468250001441</cx:pt>
          <cx:pt idx="4297">5.1582242608072351</cx:pt>
          <cx:pt idx="4298">4.8404038334417541</cx:pt>
          <cx:pt idx="4299">3.992882693800456</cx:pt>
          <cx:pt idx="4300">4.5225834060762606</cx:pt>
          <cx:pt idx="4301">4.9463439758969097</cx:pt>
          <cx:pt idx="4302">4.9463439758969097</cx:pt>
          <cx:pt idx="4303">4.9463439758969114</cx:pt>
          <cx:pt idx="4304">4.5225834060762677</cx:pt>
          <cx:pt idx="4305">5.899805257993374</cx:pt>
          <cx:pt idx="4306">5.5819848306278841</cx:pt>
          <cx:pt idx="4307">5.0522841183520777</cx:pt>
          <cx:pt idx="4308">6.5354461127243395</cx:pt>
          <cx:pt idx="4309">2.827541126793677</cx:pt>
          <cx:pt idx="4310">3.1453615541591686</cx:pt>
          <cx:pt idx="4311">6.6413862551795004</cx:pt>
          <cx:pt idx="4312">4.4166432636211068</cx:pt>
          <cx:pt idx="4313">1.7681397022420642</cx:pt>
          <cx:pt idx="4314">1.980019987152386</cx:pt>
          <cx:pt idx="4315">0.39091785032496257</cx:pt>
          <cx:pt idx="4316">2.0859601296075523</cx:pt>
          <cx:pt idx="4317">1.8740798446972269</cx:pt>
          <cx:pt idx="4318">4.2047629787107832</cx:pt>
          <cx:pt idx="4319">6.8532665400898205</cx:pt>
          <cx:pt idx="4320">3.7810024088901342</cx:pt>
          <cx:pt idx="4321">2.7216009843385143</cx:pt>
          <cx:pt idx="4322">4.2047629787107814</cx:pt>
          <cx:pt idx="4323">2.7216009843385232</cx:pt>
          <cx:pt idx="4324">1.0265587050559326</cx:pt>
          <cx:pt idx="4325">6.0057454004485349</cx:pt>
          <cx:pt idx="4326">4.3107031211659512</cx:pt>
          <cx:pt idx="4327">5.4760446881727214</cx:pt>
          <cx:pt idx="4328">5.5819848306278841</cx:pt>
          <cx:pt idx="4329">2.8275411267936841</cx:pt>
          <cx:pt idx="4330">4.3107031211659512</cx:pt>
          <cx:pt idx="4331">5.7938651155382042</cx:pt>
          <cx:pt idx="4332">3.8869425513453004</cx:pt>
          <cx:pt idx="4333">0.70873827769044895</cx:pt>
          <cx:pt idx="4334">6.3235658278140194</cx:pt>
          <cx:pt idx="4335">4.9463439758969114</cx:pt>
          <cx:pt idx="4336">5.8998052579933722</cx:pt>
          <cx:pt idx="4337">5.5819848306278841</cx:pt>
          <cx:pt idx="4338">3.3572418390694887</cx:pt>
          <cx:pt idx="4339">4.7344636909865914</cx:pt>
          <cx:pt idx="4340">3.0394214117040059</cx:pt>
          <cx:pt idx="4341">0.81467842014561165</cx:pt>
          <cx:pt idx="4342">4.6285235485314269</cx:pt>
          <cx:pt idx="4343">1.5562594173317459</cx:pt>
          <cx:pt idx="4344">5.793865115538213</cx:pt>
          <cx:pt idx="4345">6.6413862551794987</cx:pt>
          <cx:pt idx="4346">6.0057454004485242</cx:pt>
          <cx:pt idx="4347">4.628523548531434</cx:pt>
          <cx:pt idx="4348">5.5819848306278841</cx:pt>
          <cx:pt idx="4349">5.0522841183520777</cx:pt>
          <cx:pt idx="4350">3.992882693800456</cx:pt>
          <cx:pt idx="4351">5.0522841183520795</cx:pt>
          <cx:pt idx="4352">6.2176256853588532</cx:pt>
          <cx:pt idx="4353">5.5819848306278841</cx:pt>
          <cx:pt idx="4354">1.3443791324214196</cx:pt>
          <cx:pt idx="4355">6.3235658278140106</cx:pt>
          <cx:pt idx="4356">6.2176256853588479</cx:pt>
          <cx:pt idx="4357">4.5225834060762606</cx:pt>
          <cx:pt idx="4358">4.3107031211659388</cx:pt>
          <cx:pt idx="4359">3.7810024088901395</cx:pt>
          <cx:pt idx="4360">4.5225834060762695</cx:pt>
          <cx:pt idx="4361">2.6156608418833622</cx:pt>
          <cx:pt idx="4362">3.8869425513452951</cx:pt>
          <cx:pt idx="4363">6.0057454004485278</cx:pt>
          <cx:pt idx="4364">4.2047629787107761</cx:pt>
          <cx:pt idx="4365">3.8869425513452986</cx:pt>
          <cx:pt idx="4366">3.3572418390694887</cx:pt>
          <cx:pt idx="4367">6.2176256853588479</cx:pt>
          <cx:pt idx="4368">2.6156608418833551</cx:pt>
          <cx:pt idx="4369">4.9463439758969185</cx:pt>
          <cx:pt idx="4370">3.8869425513452951</cx:pt>
          <cx:pt idx="4371">3.0394214117040042</cx:pt>
          <cx:pt idx="4372">1.6621995597869033</cx:pt>
          <cx:pt idx="4373">1.9800199871523914</cx:pt>
          <cx:pt idx="4374">6.5354461127243377</cx:pt>
          <cx:pt idx="4375">1.3443791324214214</cx:pt>
          <cx:pt idx="4376">3.9928826938004525</cx:pt>
          <cx:pt idx="4377">3.7810024088901342</cx:pt>
          <cx:pt idx="4378">6.4295059702691768</cx:pt>
          <cx:pt idx="4379">4.7344636909865896</cx:pt>
          <cx:pt idx="4380">5.1582242608072386</cx:pt>
          <cx:pt idx="4381">1.3443791324214214</cx:pt>
          <cx:pt idx="4382">4.2047629787107832</cx:pt>
          <cx:pt idx="4383">2.7216009843385214</cx:pt>
          <cx:pt idx="4384">4.3107031211659388</cx:pt>
          <cx:pt idx="4385">2.933481269248845</cx:pt>
          <cx:pt idx="4386">5.687924973083045</cx:pt>
          <cx:pt idx="4387">5.0522841183520724</cx:pt>
          <cx:pt idx="4388">6.4295059702691715</cx:pt>
          <cx:pt idx="4389">6.0057454004485331</cx:pt>
          <cx:pt idx="4390">1.5562594173317423</cx:pt>
          <cx:pt idx="4391">4.8404038334417541</cx:pt>
          <cx:pt idx="4392">2.085960129607547</cx:pt>
          <cx:pt idx="4393">3.2513016966143278</cx:pt>
          <cx:pt idx="4394">3.7810024088901342</cx:pt>
          <cx:pt idx="4395">3.3572418390694905</cx:pt>
          <cx:pt idx="4396">2.509720699428196</cx:pt>
          <cx:pt idx="4397">5.8998052579933722</cx:pt>
          <cx:pt idx="4398">3.8869425513452951</cx:pt>
          <cx:pt idx="4399">6.2176256853588567</cx:pt>
          <cx:pt idx="4400">6.5354461127243395</cx:pt>
          <cx:pt idx="4401">5.6879249730830486</cx:pt>
          <cx:pt idx="4402">2.4037805569730386</cx:pt>
          <cx:pt idx="4403">2.8275411267936787</cx:pt>
          <cx:pt idx="4404">6.5354461127243395</cx:pt>
          <cx:pt idx="4405">4.6285235485314287</cx:pt>
          <cx:pt idx="4406">4.5225834060762695</cx:pt>
          <cx:pt idx="4407">6.4295059702691768</cx:pt>
          <cx:pt idx="4408">6.6413862551794951</cx:pt>
          <cx:pt idx="4409">3.1453615541591669</cx:pt>
          <cx:pt idx="4410">6.3235658278140159</cx:pt>
          <cx:pt idx="4411">5.1582242608072333</cx:pt>
          <cx:pt idx="4412">6.8532665400898223</cx:pt>
          <cx:pt idx="4413">3.2513016966143313</cx:pt>
          <cx:pt idx="4414">5.2641644032623995</cx:pt>
          <cx:pt idx="4415">5.0522841183520795</cx:pt>
          <cx:pt idx="4416">6.1116855429036923</cx:pt>
          <cx:pt idx="4417">3.7810024088901342</cx:pt>
          <cx:pt idx="4418">5.4760446881727267</cx:pt>
          <cx:pt idx="4419">6.2176256853588567</cx:pt>
          <cx:pt idx="4420">3.2513016966143296</cx:pt>
          <cx:pt idx="4421">4.5225834060762606</cx:pt>
          <cx:pt idx="4422">4.2047629787107761</cx:pt>
          <cx:pt idx="4423">3.3572418390694887</cx:pt>
          <cx:pt idx="4424">5.3701045457175587</cx:pt>
          <cx:pt idx="4425">3.8869425513452933</cx:pt>
          <cx:pt idx="4426">3.4631819815246478</cx:pt>
          <cx:pt idx="4427">5.7938651155382059</cx:pt>
          <cx:pt idx="4428">4.9463439758969185</cx:pt>
          <cx:pt idx="4429">5.5819848306278894</cx:pt>
          <cx:pt idx="4430">5.7938651155382077</cx:pt>
          <cx:pt idx="4431">4.8404038334417487</cx:pt>
          <cx:pt idx="4432">4.522583406076266</cx:pt>
          <cx:pt idx="4433">2.2978404145178706</cx:pt>
          <cx:pt idx="4434">1.9800199871523914</cx:pt>
          <cx:pt idx="4435">3.8869425513452933</cx:pt>
          <cx:pt idx="4436">4.6285235485314358</cx:pt>
          <cx:pt idx="4437">4.3107031211659441</cx:pt>
          <cx:pt idx="4438">6.8532665400898223</cx:pt>
          <cx:pt idx="4439">2.9334812692488468</cx:pt>
          <cx:pt idx="4440">2.5097206994281942</cx:pt>
          <cx:pt idx="4441">4.9463439758969185</cx:pt>
          <cx:pt idx="4442">6.0057454004485349</cx:pt>
          <cx:pt idx="4443">6.3235658278140141</cx:pt>
          <cx:pt idx="4444">6.3235658278140159</cx:pt>
          <cx:pt idx="4445">3.7810024088901324</cx:pt>
          <cx:pt idx="4446">6.3235658278140177</cx:pt>
          <cx:pt idx="4447">3.0394214117040059</cx:pt>
          <cx:pt idx="4448">4.5225834060762677</cx:pt>
          <cx:pt idx="4449">6.3235658278140141</cx:pt>
          <cx:pt idx="4450">6.9592066825449832</cx:pt>
          <cx:pt idx="4451">6.4295059702691768</cx:pt>
          <cx:pt idx="4452">3.0394214117040059</cx:pt>
          <cx:pt idx="4453">5.2641644032623978</cx:pt>
          <cx:pt idx="4454">5.2641644032623995</cx:pt>
          <cx:pt idx="4455">5.687924973083045</cx:pt>
          <cx:pt idx="4456">2.827541126793677</cx:pt>
          <cx:pt idx="4457">6.0057454004485349</cx:pt>
          <cx:pt idx="4458">3.5691221239798105</cx:pt>
          <cx:pt idx="4459">5.2641644032623942</cx:pt>
          <cx:pt idx="4460">4.7344636909865967</cx:pt>
          <cx:pt idx="4461">4.7344636909865949</cx:pt>
          <cx:pt idx="4462">3.5691221239798141</cx:pt>
          <cx:pt idx="4463">3.992882693800456</cx:pt>
          <cx:pt idx="4464">6.2176256853588567</cx:pt>
          <cx:pt idx="4465">6.1116855429036958</cx:pt>
          <cx:pt idx="4466">4.9463439758969185</cx:pt>
          <cx:pt idx="4467">2.7216009843385249</cx:pt>
          <cx:pt idx="4468">2.721600984338516</cx:pt>
          <cx:pt idx="4469">1.0265587050559362</cx:pt>
          <cx:pt idx="4470">0.49685799278012527</cx:pt>
          <cx:pt idx="4471">5.7938651155382024</cx:pt>
          <cx:pt idx="4472">6.7473263976346614</cx:pt>
          <cx:pt idx="4473">3.3572418390694905</cx:pt>
          <cx:pt idx="4474">1.1324988475110933</cx:pt>
          <cx:pt idx="4475">2.1919002720627132</cx:pt>
          <cx:pt idx="4476">5.5819848306278841</cx:pt>
          <cx:pt idx="4477">4.628523548531434</cx:pt>
          <cx:pt idx="4478">3.675062266434975</cx:pt>
          <cx:pt idx="4479">4.3107031211659459</cx:pt>
          <cx:pt idx="4480">2.4037805569730351</cx:pt>
          <cx:pt idx="4481">1.1324988475110969</cx:pt>
          <cx:pt idx="4482">2.0859601296075487</cx:pt>
          <cx:pt idx="4483">5.5819848306278841</cx:pt>
          <cx:pt idx="4484">2.8275411267936859</cx:pt>
          <cx:pt idx="4485">2.0859601296075541</cx:pt>
          <cx:pt idx="4486">2.8275411267936823</cx:pt>
          <cx:pt idx="4487">5.3701045457175605</cx:pt>
          <cx:pt idx="4488">3.7810024088901395</cx:pt>
          <cx:pt idx="4489">6.0057454004485349</cx:pt>
          <cx:pt idx="4490">5.1582242608072386</cx:pt>
          <cx:pt idx="4491">3.357241839069494</cx:pt>
          <cx:pt idx="4492">1.768139702242066</cx:pt>
          <cx:pt idx="4493">6.3235658278140106</cx:pt>
          <cx:pt idx="4494">5.1582242608072404</cx:pt>
          <cx:pt idx="4495">3.2513016966143278</cx:pt>
          <cx:pt idx="4496">5.1582242608072368</cx:pt>
          <cx:pt idx="4497">5.0522841183520759</cx:pt>
          <cx:pt idx="4498">1.3443791324214187</cx:pt>
          <cx:pt idx="4499">5.5819848306278841</cx:pt>
          <cx:pt idx="4500">3.3572418390694869</cx:pt>
          <cx:pt idx="4501">1.4503192748765787</cx:pt>
          <cx:pt idx="4502">1.6621995597869068</cx:pt>
          <cx:pt idx="4503">5.1582242608072386</cx:pt>
          <cx:pt idx="4504">4.7344636909865949</cx:pt>
          <cx:pt idx="4505">2.2978404145178724</cx:pt>
          <cx:pt idx="4506">6.4295059702691786</cx:pt>
          <cx:pt idx="4507">1.2384389899662551</cx:pt>
          <cx:pt idx="4508">5.899805257993374</cx:pt>
          <cx:pt idx="4509">1.6621995597869015</cx:pt>
          <cx:pt idx="4510">6.3235658278140141</cx:pt>
          <cx:pt idx="4511">3.0394214117040059</cx:pt>
          <cx:pt idx="4512">6.217625685358855</cx:pt>
          <cx:pt idx="4513">3.9928826938004613</cx:pt>
          <cx:pt idx="4514">4.098822836255624</cx:pt>
          <cx:pt idx="4515">3.2513016966143296</cx:pt>
          <cx:pt idx="4516">2.509720699428196</cx:pt>
          <cx:pt idx="4517">3.251301696614326</cx:pt>
          <cx:pt idx="4518">4.2047629787107779</cx:pt>
          <cx:pt idx="4519">4.7344636909865896</cx:pt>
          <cx:pt idx="4520">4.6285235485314358</cx:pt>
          <cx:pt idx="4521">6.3235658278140106</cx:pt>
          <cx:pt idx="4522">3.5691221239798123</cx:pt>
          <cx:pt idx="4523">3.4631819815246496</cx:pt>
          <cx:pt idx="4524">4.7344636909865914</cx:pt>
          <cx:pt idx="4525">5.3701045457175622</cx:pt>
          <cx:pt idx="4526">3.4631819815246532</cx:pt>
          <cx:pt idx="4527">5.0522841183520759</cx:pt>
          <cx:pt idx="4528">5.5819848306278841</cx:pt>
          <cx:pt idx="4529">1.5562594173317406</cx:pt>
          <cx:pt idx="4530">4.5225834060762748</cx:pt>
          <cx:pt idx="4531">5.3701045457175587</cx:pt>
          <cx:pt idx="4532">4.3107031211659459</cx:pt>
          <cx:pt idx="4533">4.3107031211659388</cx:pt>
          <cx:pt idx="4534">3.0394214117040042</cx:pt>
          <cx:pt idx="4535">6.4295059702691786</cx:pt>
          <cx:pt idx="4536">2.4037805569730351</cx:pt>
          <cx:pt idx="4537">0.70873827769044984</cx:pt>
          <cx:pt idx="4538">6.4295059702691733</cx:pt>
          <cx:pt idx="4539">2.0859601296075523</cx:pt>
          <cx:pt idx="4540">2.5097206994282013</cx:pt>
          <cx:pt idx="4541">3.0394214117040077</cx:pt>
          <cx:pt idx="4542">5.1582242608072404</cx:pt>
          <cx:pt idx="4543">6.8532665400898223</cx:pt>
          <cx:pt idx="4544">5.3701045457175605</cx:pt>
          <cx:pt idx="4545">5.2641644032623942</cx:pt>
          <cx:pt idx="4546">3.7810024088901342</cx:pt>
          <cx:pt idx="4547">4.6285235485314287</cx:pt>
          <cx:pt idx="4548">5.3701045457175622</cx:pt>
          <cx:pt idx="4549">5.5819848306278894</cx:pt>
          <cx:pt idx="4550">3.8869425513452951</cx:pt>
          <cx:pt idx="4551">3.1453615541591669</cx:pt>
          <cx:pt idx="4552">1.1324988475110978</cx:pt>
          <cx:pt idx="4553">4.8404038334417541</cx:pt>
          <cx:pt idx="4554">5.8998052579933669</cx:pt>
          <cx:pt idx="4555">3.8869425513452986</cx:pt>
          <cx:pt idx="4556">3.5691221239798123</cx:pt>
          <cx:pt idx="4557">6.3235658278140159</cx:pt>
          <cx:pt idx="4558">4.2047629787107779</cx:pt>
          <cx:pt idx="4559">6.8532665400898223</cx:pt>
          <cx:pt idx="4560">1.6621995597869015</cx:pt>
          <cx:pt idx="4561">2.7216009843385143</cx:pt>
          <cx:pt idx="4562">6.6413862551794969</cx:pt>
          <cx:pt idx="4563">5.7938651155382059</cx:pt>
          <cx:pt idx="4564">6.4295059702691733</cx:pt>
          <cx:pt idx="4565">5.3701045457175622</cx:pt>
          <cx:pt idx="4566">3.4631819815246532</cx:pt>
          <cx:pt idx="4567">6.4295059702691715</cx:pt>
          <cx:pt idx="4568">6.4295059702691768</cx:pt>
          <cx:pt idx="4569">6.5354461127243395</cx:pt>
          <cx:pt idx="4570">6.4295059702691768</cx:pt>
          <cx:pt idx="4571">0.49685799278012527</cx:pt>
          <cx:pt idx="4572">5.4760446881727232</cx:pt>
          <cx:pt idx="4573">5.0522841183520724</cx:pt>
          <cx:pt idx="4574">5.5819848306278859</cx:pt>
          <cx:pt idx="4575">3.2513016966143224</cx:pt>
          <cx:pt idx="4576">3.6750622664349715</cx:pt>
          <cx:pt idx="4577">5.1582242608072333</cx:pt>
          <cx:pt idx="4578">4.9463439758969097</cx:pt>
          <cx:pt idx="4579">5.5819848306278805</cx:pt>
          <cx:pt idx="4580">4.3107031211659388</cx:pt>
          <cx:pt idx="4581">5.0522841183520759</cx:pt>
          <cx:pt idx="4582">6.1116855429036958</cx:pt>
          <cx:pt idx="4583">2.933481269248845</cx:pt>
          <cx:pt idx="4584">4.4166432636210997</cx:pt>
          <cx:pt idx="4585">5.3701045457175622</cx:pt>
          <cx:pt idx="4586">5.4760446881727232</cx:pt>
          <cx:pt idx="4587">1.8740798446972287</cx:pt>
          <cx:pt idx="4588">6.6413862551795004</cx:pt>
          <cx:pt idx="4589">6.4295059702691786</cx:pt>
          <cx:pt idx="4590">6.3235658278140159</cx:pt>
          <cx:pt idx="4591">0.92061856260077168</cx:pt>
          <cx:pt idx="4592">4.7344636909865967</cx:pt>
          <cx:pt idx="4593">2.8275411267936859</cx:pt>
          <cx:pt idx="4594">0.39091785032496346</cx:pt>
          <cx:pt idx="4595">6.2176256853588567</cx:pt>
          <cx:pt idx="4596">6.217625685358855</cx:pt>
          <cx:pt idx="4597">4.0988228362556169</cx:pt>
          <cx:pt idx="4598">5.3701045457175605</cx:pt>
          <cx:pt idx="4599">3.992882693800456</cx:pt>
          <cx:pt idx="4600">5.1582242608072404</cx:pt>
          <cx:pt idx="4601">3.2513016966143296</cx:pt>
          <cx:pt idx="4602">2.7216009843385249</cx:pt>
          <cx:pt idx="4603">5.1582242608072386</cx:pt>
          <cx:pt idx="4604">1.8740798446972287</cx:pt>
          <cx:pt idx="4605">5.5819848306278841</cx:pt>
          <cx:pt idx="4606">0.81467842014560987</cx:pt>
          <cx:pt idx="4607">5.1582242608072404</cx:pt>
          <cx:pt idx="4608">2.6156608418833569</cx:pt>
          <cx:pt idx="4609">3.7810024088901324</cx:pt>
          <cx:pt idx="4610">6.4295059702691768</cx:pt>
          <cx:pt idx="4611">3.4631819815246496</cx:pt>
          <cx:pt idx="4612">4.8404038334417558</cx:pt>
          <cx:pt idx="4613">6.3235658278140177</cx:pt>
          <cx:pt idx="4614">4.7344636909865967</cx:pt>
          <cx:pt idx="4615">6.2176256853588532</cx:pt>
          <cx:pt idx="4616">2.2978404145178777</cx:pt>
          <cx:pt idx="4617">6.8532665400898241</cx:pt>
          <cx:pt idx="4618">5.4760446881727232</cx:pt>
          <cx:pt idx="4619">5.1582242608072386</cx:pt>
          <cx:pt idx="4620">6.6413862551795004</cx:pt>
          <cx:pt idx="4621">6.7473263976346578</cx:pt>
          <cx:pt idx="4622">3.8869425513452933</cx:pt>
          <cx:pt idx="4623">0.92061856260077257</cx:pt>
          <cx:pt idx="4624">6.2176256853588479</cx:pt>
          <cx:pt idx="4625">3.6750622664349732</cx:pt>
          <cx:pt idx="4626">5.3701045457175622</cx:pt>
          <cx:pt idx="4627">2.6156608418833605</cx:pt>
          <cx:pt idx="4628">3.2513016966143278</cx:pt>
          <cx:pt idx="4629">4.204762978710785</cx:pt>
          <cx:pt idx="4630">4.9463439758969185</cx:pt>
          <cx:pt idx="4631">6.0057454004485349</cx:pt>
          <cx:pt idx="4632">2.7216009843385249</cx:pt>
          <cx:pt idx="4633">4.8404038334417505</cx:pt>
          <cx:pt idx="4634">1.8740798446972269</cx:pt>
          <cx:pt idx="4635">4.3107031211659388</cx:pt>
          <cx:pt idx="4636">4.5225834060762748</cx:pt>
          <cx:pt idx="4637">5.4760446881727232</cx:pt>
          <cx:pt idx="4638">3.3572418390694905</cx:pt>
          <cx:pt idx="4639">6.0057454004485331</cx:pt>
          <cx:pt idx="4640">6.5354461127243377</cx:pt>
          <cx:pt idx="4641">4.6285235485314287</cx:pt>
          <cx:pt idx="4642">2.4037805569730333</cx:pt>
          <cx:pt idx="4643">4.5225834060762677</cx:pt>
          <cx:pt idx="4644">2.9334812692488468</cx:pt>
          <cx:pt idx="4645">6.4295059702691768</cx:pt>
          <cx:pt idx="4646">3.8869425513453004</cx:pt>
          <cx:pt idx="4647">0.81467842014561165</cx:pt>
          <cx:pt idx="4648">4.9463439758969097</cx:pt>
          <cx:pt idx="4649">1.3443791324214223</cx:pt>
          <cx:pt idx="4650">1.4503192748765787</cx:pt>
          <cx:pt idx="4651">4.4166432636211121</cx:pt>
          <cx:pt idx="4652">6.5354461127243395</cx:pt>
          <cx:pt idx="4653">3.251301696614326</cx:pt>
          <cx:pt idx="4654">0.92061856260077168</cx:pt>
          <cx:pt idx="4655">5.1582242608072368</cx:pt>
          <cx:pt idx="4656">6.9592066825449832</cx:pt>
          <cx:pt idx="4657">5.3701045457175605</cx:pt>
          <cx:pt idx="4658">3.7810024088901342</cx:pt>
          <cx:pt idx="4659">4.8404038334417505</cx:pt>
          <cx:pt idx="4660">4.0988228362556169</cx:pt>
          <cx:pt idx="4661">4.0988228362556205</cx:pt>
          <cx:pt idx="4662">4.628523548531434</cx:pt>
          <cx:pt idx="4663">3.0394214117040059</cx:pt>
          <cx:pt idx="4664">7.0651468250001441</cx:pt>
          <cx:pt idx="4665">2.191900272062715</cx:pt>
          <cx:pt idx="4666">5.2641644032623978</cx:pt>
          <cx:pt idx="4667">4.7344636909865878</cx:pt>
          <cx:pt idx="4668">4.416643263621105</cx:pt>
          <cx:pt idx="4669">5.2641644032623995</cx:pt>
          <cx:pt idx="4670">4.0988228362556223</cx:pt>
          <cx:pt idx="4671">6.4295059702691768</cx:pt>
          <cx:pt idx="4672">1.4503192748765841</cx:pt>
          <cx:pt idx="4673">2.2978404145178724</cx:pt>
          <cx:pt idx="4674">5.5819848306278823</cx:pt>
          <cx:pt idx="4675">5.1582242608072351</cx:pt>
          <cx:pt idx="4676">4.734463690986586</cx:pt>
          <cx:pt idx="4677">6.8532665400898223</cx:pt>
          <cx:pt idx="4678">4.4166432636211033</cx:pt>
          <cx:pt idx="4679">6.111685542903694</cx:pt>
          <cx:pt idx="4680">1.9800199871523914</cx:pt>
          <cx:pt idx="4681">4.946343975896915</cx:pt>
          <cx:pt idx="4682">0.92061856260077435</cx:pt>
          <cx:pt idx="4683">6.8532665400898223</cx:pt>
          <cx:pt idx="4684">1.5562594173317406</cx:pt>
          <cx:pt idx="4685">3.6750622664349715</cx:pt>
          <cx:pt idx="4686">5.0522841183520777</cx:pt>
          <cx:pt idx="4687">6.429505970269175</cx:pt>
          <cx:pt idx="4688">5.899805257993374</cx:pt>
          <cx:pt idx="4689">1.7681397022420642</cx:pt>
          <cx:pt idx="4690">6.2176256853588479</cx:pt>
          <cx:pt idx="4691">5.7938651155382113</cx:pt>
          <cx:pt idx="4692">4.204762978710785</cx:pt>
          <cx:pt idx="4693">5.0522841183520812</cx:pt>
          <cx:pt idx="4694">3.9928826938004542</cx:pt>
          <cx:pt idx="4695">3.5691221239798105</cx:pt>
          <cx:pt idx="4696">3.8869425513452951</cx:pt>
          <cx:pt idx="4697">3.2513016966143278</cx:pt>
          <cx:pt idx="4698">5.0522841183520759</cx:pt>
          <cx:pt idx="4699">0.92061856260077435</cx:pt>
          <cx:pt idx="4700">2.721600984338516</cx:pt>
          <cx:pt idx="4701">5.5819848306278805</cx:pt>
          <cx:pt idx="4702">4.204762978710785</cx:pt>
          <cx:pt idx="4703">2.6156608418833569</cx:pt>
          <cx:pt idx="4704">0.70873827769044984</cx:pt>
          <cx:pt idx="4705">5.2641644032624013</cx:pt>
          <cx:pt idx="4706">2.721600984338516</cx:pt>
          <cx:pt idx="4707">5.5819848306278823</cx:pt>
          <cx:pt idx="4708">5.2641644032623995</cx:pt>
          <cx:pt idx="4709">4.2047629787107779</cx:pt>
          <cx:pt idx="4710">5.1582242608072404</cx:pt>
          <cx:pt idx="4711">5.0522841183520724</cx:pt>
          <cx:pt idx="4712">0.81467842014561076</cx:pt>
          <cx:pt idx="4713">6.3235658278140159</cx:pt>
          <cx:pt idx="4714">5.4760446881727214</cx:pt>
          <cx:pt idx="4715">6.7473263976346614</cx:pt>
          <cx:pt idx="4716">6.7473263976346596</cx:pt>
          <cx:pt idx="4717">2.2978404145178724</cx:pt>
          <cx:pt idx="4718">5.2641644032623978</cx:pt>
          <cx:pt idx="4719">5.0522841183520759</cx:pt>
          <cx:pt idx="4720">6.5354461127243395</cx:pt>
          <cx:pt idx="4721">3.0394214117040059</cx:pt>
          <cx:pt idx="4722">5.5819848306278841</cx:pt>
          <cx:pt idx="4723">6.1116855429036958</cx:pt>
          <cx:pt idx="4724">6.9592066825449832</cx:pt>
          <cx:pt idx="4725">2.8275411267936787</cx:pt>
          <cx:pt idx="4726">6.3235658278140106</cx:pt>
          <cx:pt idx="4727">3.4631819815246496</cx:pt>
          <cx:pt idx="4728">6.2176256853588479</cx:pt>
          <cx:pt idx="4729">3.5691221239798105</cx:pt>
          <cx:pt idx="4730">3.4631819815246496</cx:pt>
          <cx:pt idx="4731">3.2513016966143313</cx:pt>
          <cx:pt idx="4732">5.0522841183520724</cx:pt>
          <cx:pt idx="4733">4.9463439758969114</cx:pt>
          <cx:pt idx="4734">6.429505970269175</cx:pt>
          <cx:pt idx="4735">5.7938651155382059</cx:pt>
          <cx:pt idx="4736">4.6285235485314287</cx:pt>
          <cx:pt idx="4737">3.3572418390694887</cx:pt>
          <cx:pt idx="4738">5.8998052579933633</cx:pt>
          <cx:pt idx="4739">3.6750622664349732</cx:pt>
          <cx:pt idx="4740">4.6285235485314269</cx:pt>
          <cx:pt idx="4741">2.5097206994281942</cx:pt>
          <cx:pt idx="4742">5.1582242608072333</cx:pt>
          <cx:pt idx="4743">6.4295059702691821</cx:pt>
          <cx:pt idx="4744">1.5562594173317459</cx:pt>
          <cx:pt idx="4745">0.70873827769044895</cx:pt>
          <cx:pt idx="4746">0.81467842014561165</cx:pt>
          <cx:pt idx="4747">2.5097206994282013</cx:pt>
          <cx:pt idx="4748">6.3235658278140106</cx:pt>
          <cx:pt idx="4749">2.7216009843385178</cx:pt>
          <cx:pt idx="4750">3.1453615541591669</cx:pt>
          <cx:pt idx="4751">6.111685542903694</cx:pt>
          <cx:pt idx="4752">5.5819848306278841</cx:pt>
          <cx:pt idx="4753">6.8532665400898223</cx:pt>
          <cx:pt idx="4754">3.0394214117040006</cx:pt>
          <cx:pt idx="4755">6.1116855429036887</cx:pt>
          <cx:pt idx="4756">3.6750622664349715</cx:pt>
          <cx:pt idx="4757">6.5354461127243324</cx:pt>
          <cx:pt idx="4758">3.1453615541591651</cx:pt>
          <cx:pt idx="4759">5.0522841183520724</cx:pt>
          <cx:pt idx="4760">4.0988228362556205</cx:pt>
          <cx:pt idx="4761">3.0394214117040077</cx:pt>
          <cx:pt idx="4762">5.687924973083045</cx:pt>
          <cx:pt idx="4763">3.6750622664349732</cx:pt>
          <cx:pt idx="4764">4.0988228362556152</cx:pt>
          <cx:pt idx="4765">4.8404038334417576</cx:pt>
          <cx:pt idx="4766">3.6750622664349715</cx:pt>
          <cx:pt idx="4767">6.535446112724336</cx:pt>
          <cx:pt idx="4768">4.9463439758969185</cx:pt>
          <cx:pt idx="4769">6.0057454004485349</cx:pt>
          <cx:pt idx="4770">5.2641644032624013</cx:pt>
          <cx:pt idx="4771">6.9592066825449832</cx:pt>
          <cx:pt idx="4772">3.5691221239798105</cx:pt>
          <cx:pt idx="4773">3.2513016966143278</cx:pt>
          <cx:pt idx="4774">1.3443791324214196</cx:pt>
          <cx:pt idx="4775">3.5691221239798105</cx:pt>
          <cx:pt idx="4776">1.5562594173317423</cx:pt>
          <cx:pt idx="4777">5.2641644032623995</cx:pt>
          <cx:pt idx="4778">3.3572418390694869</cx:pt>
          <cx:pt idx="4779">4.3107031211659459</cx:pt>
          <cx:pt idx="4780">4.8404038334417487</cx:pt>
          <cx:pt idx="4781">6.3235658278140159</cx:pt>
          <cx:pt idx="4782">2.4037805569730333</cx:pt>
          <cx:pt idx="4783">2.0859601296075541</cx:pt>
          <cx:pt idx="4784">2.6156608418833569</cx:pt>
          <cx:pt idx="4785">2.7216009843385178</cx:pt>
          <cx:pt idx="4786">6.3235658278140159</cx:pt>
          <cx:pt idx="4787">2.0859601296075541</cx:pt>
          <cx:pt idx="4788">6.6413862551794987</cx:pt>
          <cx:pt idx="4789">2.4037805569730333</cx:pt>
          <cx:pt idx="4790">6.7473263976346631</cx:pt>
          <cx:pt idx="4791">6.4295059702691715</cx:pt>
          <cx:pt idx="4792">4.3107031211659423</cx:pt>
          <cx:pt idx="4793">6.1116855429036887</cx:pt>
          <cx:pt idx="4794">3.2513016966143278</cx:pt>
          <cx:pt idx="4795">6.7473263976346596</cx:pt>
          <cx:pt idx="4796">3.0394214117040006</cx:pt>
          <cx:pt idx="4797">6.2176256853588479</cx:pt>
          <cx:pt idx="4798">5.3701045457175622</cx:pt>
          <cx:pt idx="4799">6.3235658278140106</cx:pt>
          <cx:pt idx="4800">3.5691221239798123</cx:pt>
          <cx:pt idx="4801">5.5819848306278823</cx:pt>
          <cx:pt idx="4802">6.3235658278140159</cx:pt>
          <cx:pt idx="4803">5.4760446881727214</cx:pt>
          <cx:pt idx="4804">2.7216009843385143</cx:pt>
          <cx:pt idx="4805">5.4760446881727214</cx:pt>
          <cx:pt idx="4806">2.6156608418833551</cx:pt>
          <cx:pt idx="4807">4.9463439758969097</cx:pt>
          <cx:pt idx="4808">0.81467842014561076</cx:pt>
          <cx:pt idx="4809">2.085960129607547</cx:pt>
          <cx:pt idx="4810">6.4295059702691786</cx:pt>
          <cx:pt idx="4811">4.7344636909865967</cx:pt>
          <cx:pt idx="4812">1.2384389899662551</cx:pt>
          <cx:pt idx="4813">4.8404038334417505</cx:pt>
          <cx:pt idx="4814">5.5819848306278894</cx:pt>
          <cx:pt idx="4815">6.2176256853588567</cx:pt>
          <cx:pt idx="4816">4.6285235485314251</cx:pt>
          <cx:pt idx="4817">5.0522841183520724</cx:pt>
          <cx:pt idx="4818">2.509720699428196</cx:pt>
          <cx:pt idx="4819">4.628523548531434</cx:pt>
          <cx:pt idx="4820">5.3701045457175622</cx:pt>
          <cx:pt idx="4821">3.6750622664349732</cx:pt>
          <cx:pt idx="4822">2.8275411267936823</cx:pt>
          <cx:pt idx="4823">4.5225834060762606</cx:pt>
          <cx:pt idx="4824">6.2176256853588496</cx:pt>
          <cx:pt idx="4825">3.1453615541591686</cx:pt>
          <cx:pt idx="4826">2.9334812692488379</cx:pt>
          <cx:pt idx="4827">6.7473263976346614</cx:pt>
          <cx:pt idx="4828">1.8740798446972287</cx:pt>
          <cx:pt idx="4829">4.3107031211659388</cx:pt>
          <cx:pt idx="4830">6.3235658278140141</cx:pt>
          <cx:pt idx="4831">2.085960129607547</cx:pt>
          <cx:pt idx="4832">6.2176256853588567</cx:pt>
          <cx:pt idx="4833">5.6879249730830432</cx:pt>
          <cx:pt idx="4834">5.2641644032623995</cx:pt>
          <cx:pt idx="4835">6.1116855429036887</cx:pt>
          <cx:pt idx="4836">4.3107031211659512</cx:pt>
          <cx:pt idx="4837">5.7938651155382059</cx:pt>
          <cx:pt idx="4838">5.4760446881727267</cx:pt>
          <cx:pt idx="4839">5.1582242608072404</cx:pt>
          <cx:pt idx="4840">5.1582242608072333</cx:pt>
          <cx:pt idx="4841">2.2978404145178724</cx:pt>
          <cx:pt idx="4842">3.8869425513453004</cx:pt>
          <cx:pt idx="4843">6.217625685358855</cx:pt>
          <cx:pt idx="4844">4.2047629787107885</cx:pt>
          <cx:pt idx="4845">2.8275411267936841</cx:pt>
          <cx:pt idx="4846">3.3572418390694905</cx:pt>
          <cx:pt idx="4847">5.7938651155382113</cx:pt>
          <cx:pt idx="4848">5.4760446881727214</cx:pt>
          <cx:pt idx="4849">1.8740798446972269</cx:pt>
          <cx:pt idx="4850">1.662199559786905</cx:pt>
          <cx:pt idx="4851">3.0394214117040059</cx:pt>
          <cx:pt idx="4852">3.992882693800456</cx:pt>
          <cx:pt idx="4853">1.6621995597869033</cx:pt>
          <cx:pt idx="4854">6.2176256853588567</cx:pt>
          <cx:pt idx="4855">3.2513016966143278</cx:pt>
          <cx:pt idx="4856">2.4037805569730386</cx:pt>
          <cx:pt idx="4857">4.4166432636211121</cx:pt>
          <cx:pt idx="4858">3.4631819815246478</cx:pt>
          <cx:pt idx="4859">4.5225834060762748</cx:pt>
          <cx:pt idx="4860">1.3443791324214214</cx:pt>
          <cx:pt idx="4861">2.7216009843385249</cx:pt>
          <cx:pt idx="4862">4.2047629787107832</cx:pt>
          <cx:pt idx="4863">2.4037805569730351</cx:pt>
          <cx:pt idx="4864">5.7938651155382095</cx:pt>
          <cx:pt idx="4865">6.1116855429036923</cx:pt>
          <cx:pt idx="4866">4.522583406076266</cx:pt>
          <cx:pt idx="4867">3.1453615541591669</cx:pt>
          <cx:pt idx="4868">5.5819848306278841</cx:pt>
          <cx:pt idx="4869">6.9592066825449832</cx:pt>
          <cx:pt idx="4870">0.81467842014560987</cx:pt>
          <cx:pt idx="4871">5.5819848306278841</cx:pt>
          <cx:pt idx="4872">6.1116855429036958</cx:pt>
          <cx:pt idx="4873">3.4631819815246496</cx:pt>
          <cx:pt idx="4874">1.238438989966256</cx:pt>
          <cx:pt idx="4875">5.7938651155382113</cx:pt>
          <cx:pt idx="4876">1.344379132421416</cx:pt>
          <cx:pt idx="4877">3.9928826938004542</cx:pt>
          <cx:pt idx="4878">2.2978404145178706</cx:pt>
          <cx:pt idx="4879">3.4631819815246514</cx:pt>
          <cx:pt idx="4880">6.0057454004485278</cx:pt>
          <cx:pt idx="4881">3.992882693800456</cx:pt>
          <cx:pt idx="4882">4.6285235485314322</cx:pt>
          <cx:pt idx="4883">3.1453615541591686</cx:pt>
          <cx:pt idx="4884">3.8869425513453004</cx:pt>
          <cx:pt idx="4885">2.4037805569730333</cx:pt>
          <cx:pt idx="4886">5.0522841183520777</cx:pt>
          <cx:pt idx="4887">2.6156608418833622</cx:pt>
          <cx:pt idx="4888">6.0057454004485349</cx:pt>
          <cx:pt idx="4889">1.7681397022420695</cx:pt>
          <cx:pt idx="4890">2.191900272062715</cx:pt>
          <cx:pt idx="4891">4.0988228362556152</cx:pt>
          <cx:pt idx="4892">1.4503192748765805</cx:pt>
          <cx:pt idx="4893">3.4631819815246478</cx:pt>
          <cx:pt idx="4894">5.4760446881727232</cx:pt>
          <cx:pt idx="4895">5.2641644032624013</cx:pt>
          <cx:pt idx="4896">2.6156608418833622</cx:pt>
          <cx:pt idx="4897">3.3572418390694887</cx:pt>
          <cx:pt idx="4898">5.687924973083045</cx:pt>
          <cx:pt idx="4899">5.2641644032624013</cx:pt>
          <cx:pt idx="4900">3.3572418390694887</cx:pt>
          <cx:pt idx="4901">6.6413862551795004</cx:pt>
          <cx:pt idx="4902">2.9334812692488432</cx:pt>
          <cx:pt idx="4903">3.7810024088901395</cx:pt>
          <cx:pt idx="4904">3.251301696614326</cx:pt>
          <cx:pt idx="4905">1.8740798446972269</cx:pt>
          <cx:pt idx="4906">5.2641644032623942</cx:pt>
          <cx:pt idx="4907">4.5225834060762713</cx:pt>
          <cx:pt idx="4908">4.8404038334417541</cx:pt>
          <cx:pt idx="4909">4.5225834060762606</cx:pt>
          <cx:pt idx="4910">3.6750622664349768</cx:pt>
          <cx:pt idx="4911">4.2047629787107761</cx:pt>
          <cx:pt idx="4912">4.522583406076266</cx:pt>
          <cx:pt idx="4913">0.92061856260077257</cx:pt>
          <cx:pt idx="4914">6.9592066825449832</cx:pt>
          <cx:pt idx="4915">4.522583406076266</cx:pt>
          <cx:pt idx="4916">1.5562594173317441</cx:pt>
          <cx:pt idx="4917">6.0057454004485349</cx:pt>
          <cx:pt idx="4918">2.9334812692488379</cx:pt>
          <cx:pt idx="4919">3.8869425513452951</cx:pt>
          <cx:pt idx="4920">6.2176256853588479</cx:pt>
          <cx:pt idx="4921">6.1116855429036958</cx:pt>
          <cx:pt idx="4922">5.4760446881727267</cx:pt>
          <cx:pt idx="4923">3.6750622664349715</cx:pt>
          <cx:pt idx="4924">2.721600984338516</cx:pt>
          <cx:pt idx="4925">5.5819848306278841</cx:pt>
          <cx:pt idx="4926">6.429505970269175</cx:pt>
          <cx:pt idx="4927">2.933481269248845</cx:pt>
          <cx:pt idx="4928">3.2513016966143278</cx:pt>
          <cx:pt idx="4929">4.5225834060762748</cx:pt>
          <cx:pt idx="4930">4.8404038334417505</cx:pt>
          <cx:pt idx="4931">3.1453615541591669</cx:pt>
          <cx:pt idx="4932">6.217625685358855</cx:pt>
          <cx:pt idx="4933">6.1116855429036958</cx:pt>
          <cx:pt idx="4934">4.6285235485314287</cx:pt>
          <cx:pt idx="4935">4.3107031211659441</cx:pt>
          <cx:pt idx="4936">2.721600984338516</cx:pt>
          <cx:pt idx="4937">6.4295059702691733</cx:pt>
          <cx:pt idx="4938">2.7216009843385178</cx:pt>
          <cx:pt idx="4939">6.1116855429036923</cx:pt>
          <cx:pt idx="4940">0.70873827769045072</cx:pt>
          <cx:pt idx="4941">5.899805257993374</cx:pt>
          <cx:pt idx="4942">4.8404038334417487</cx:pt>
          <cx:pt idx="4943">3.1453615541591669</cx:pt>
          <cx:pt idx="4944">1.2384389899662587</cx:pt>
          <cx:pt idx="4945">6.429505970269175</cx:pt>
          <cx:pt idx="4946">2.7216009843385214</cx:pt>
          <cx:pt idx="4947">4.3107031211659477</cx:pt>
          <cx:pt idx="4948">4.9463439758969114</cx:pt>
          <cx:pt idx="4949">2.9334812692488432</cx:pt>
          <cx:pt idx="4950">1.4503192748765787</cx:pt>
          <cx:pt idx="4951">5.2641644032624013</cx:pt>
          <cx:pt idx="4952">6.4295059702691768</cx:pt>
          <cx:pt idx="4953">3.2513016966143278</cx:pt>
          <cx:pt idx="4954">5.4760446881727214</cx:pt>
          <cx:pt idx="4955">3.251301696614326</cx:pt>
          <cx:pt idx="4956">5.8998052579933686</cx:pt>
          <cx:pt idx="4957">6.7473263976346614</cx:pt>
          <cx:pt idx="4958">5.4760446881727232</cx:pt>
          <cx:pt idx="4959">5.6879249730830432</cx:pt>
          <cx:pt idx="4960">3.992882693800456</cx:pt>
          <cx:pt idx="4961">2.2978404145178777</cx:pt>
          <cx:pt idx="4962">3.0394214117040059</cx:pt>
          <cx:pt idx="4963">1.026558705055937</cx:pt>
          <cx:pt idx="4964">4.0988228362556223</cx:pt>
          <cx:pt idx="4965">5.5819848306278859</cx:pt>
          <cx:pt idx="4966">4.8404038334417541</cx:pt>
          <cx:pt idx="4967">5.7938651155382077</cx:pt>
          <cx:pt idx="4968">3.9928826938004631</cx:pt>
          <cx:pt idx="4969">3.9928826938004542</cx:pt>
          <cx:pt idx="4970">6.217625685358855</cx:pt>
          <cx:pt idx="4971">1.7681397022420642</cx:pt>
          <cx:pt idx="4972">6.5354461127243324</cx:pt>
          <cx:pt idx="4973">5.3701045457175622</cx:pt>
          <cx:pt idx="4974">1.8740798446972287</cx:pt>
          <cx:pt idx="4975">4.734463690986586</cx:pt>
          <cx:pt idx="4976">6.0057454004485296</cx:pt>
          <cx:pt idx="4977">3.0394214117040006</cx:pt>
          <cx:pt idx="4978">4.4166432636211121</cx:pt>
          <cx:pt idx="4979">3.6750622664349715</cx:pt>
          <cx:pt idx="4980">4.7344636909865878</cx:pt>
          <cx:pt idx="4981">4.734463690986586</cx:pt>
          <cx:pt idx="4982">6.6413862551795004</cx:pt>
          <cx:pt idx="4983">4.8404038334417558</cx:pt>
          <cx:pt idx="4984">6.0057454004485278</cx:pt>
          <cx:pt idx="4985">6.0057454004485313</cx:pt>
          <cx:pt idx="4986">6.2176256853588567</cx:pt>
          <cx:pt idx="4987">4.3107031211659388</cx:pt>
          <cx:pt idx="4988">3.0394214117040042</cx:pt>
          <cx:pt idx="4989">5.3701045457175622</cx:pt>
          <cx:pt idx="4990">6.5354461127243413</cx:pt>
          <cx:pt idx="4991">4.9463439758969185</cx:pt>
          <cx:pt idx="4992">5.3701045457175622</cx:pt>
          <cx:pt idx="4993">4.7344636909865967</cx:pt>
          <cx:pt idx="4994">6.111685542903694</cx:pt>
          <cx:pt idx="4995">6.6413862551795004</cx:pt>
          <cx:pt idx="4996">1.4503192748765805</cx:pt>
          <cx:pt idx="4997">4.0988228362556223</cx:pt>
          <cx:pt idx="4998">5.5819848306278894</cx:pt>
          <cx:pt idx="4999">6.7473263976346614</cx:pt>
          <cx:pt idx="5000">5.2641644032624013</cx:pt>
          <cx:pt idx="5001">5.0522841183520777</cx:pt>
          <cx:pt idx="5002">3.251301696614326</cx:pt>
          <cx:pt idx="5003">5.687924973083045</cx:pt>
          <cx:pt idx="5004">5.5819848306278823</cx:pt>
          <cx:pt idx="5005">3.8869425513452951</cx:pt>
          <cx:pt idx="5006">5.3701045457175622</cx:pt>
          <cx:pt idx="5007">5.1582242608072386</cx:pt>
          <cx:pt idx="5008">2.0859601296075523</cx:pt>
          <cx:pt idx="5009">6.1116855429036887</cx:pt>
          <cx:pt idx="5010">5.3701045457175622</cx:pt>
          <cx:pt idx="5011">4.2047629787107796</cx:pt>
          <cx:pt idx="5012">4.8404038334417505</cx:pt>
          <cx:pt idx="5013">6.2176256853588567</cx:pt>
          <cx:pt idx="5014">1.8740798446972287</cx:pt>
          <cx:pt idx="5015">1.2384389899662578</cx:pt>
          <cx:pt idx="5016">3.8869425513452933</cx:pt>
          <cx:pt idx="5017">3.7810024088901324</cx:pt>
          <cx:pt idx="5018">6.4295059702691786</cx:pt>
          <cx:pt idx="5019">2.6156608418833551</cx:pt>
          <cx:pt idx="5020">3.0394214117040006</cx:pt>
          <cx:pt idx="5021">4.5225834060762731</cx:pt>
          <cx:pt idx="5022">6.2176256853588514</cx:pt>
          <cx:pt idx="5023">4.204762978710785</cx:pt>
          <cx:pt idx="5024">5.8998052579933669</cx:pt>
          <cx:pt idx="5025">6.2176256853588567</cx:pt>
          <cx:pt idx="5026">5.4760446881727232</cx:pt>
          <cx:pt idx="5027">3.6750622664349732</cx:pt>
          <cx:pt idx="5028">2.6156608418833622</cx:pt>
          <cx:pt idx="5029">3.3572418390694905</cx:pt>
          <cx:pt idx="5030">3.8869425513452951</cx:pt>
          <cx:pt idx="5031">6.1116855429036887</cx:pt>
          <cx:pt idx="5032">5.1582242608072386</cx:pt>
          <cx:pt idx="5033">4.7344636909865878</cx:pt>
          <cx:pt idx="5034">4.3107031211659459</cx:pt>
          <cx:pt idx="5035">6.217625685358855</cx:pt>
          <cx:pt idx="5036">5.2641644032624013</cx:pt>
          <cx:pt idx="5037">5.0522841183520795</cx:pt>
          <cx:pt idx="5038">4.2047629787107761</cx:pt>
          <cx:pt idx="5039">2.085960129607547</cx:pt>
          <cx:pt idx="5040">3.1453615541591651</cx:pt>
          <cx:pt idx="5041">5.5819848306278805</cx:pt>
          <cx:pt idx="5042">3.2513016966143296</cx:pt>
          <cx:pt idx="5043">3.1453615541591686</cx:pt>
          <cx:pt idx="5044">3.2513016966143296</cx:pt>
          <cx:pt idx="5045">4.8404038334417541</cx:pt>
          <cx:pt idx="5046">2.5097206994282013</cx:pt>
          <cx:pt idx="5047">4.3107031211659441</cx:pt>
          <cx:pt idx="5048">6.8532665400898223</cx:pt>
          <cx:pt idx="5049">6.7473263976346614</cx:pt>
          <cx:pt idx="5050">5.2641644032624013</cx:pt>
          <cx:pt idx="5051">5.8998052579933722</cx:pt>
          <cx:pt idx="5052">3.3572418390694887</cx:pt>
          <cx:pt idx="5053">5.2641644032623978</cx:pt>
          <cx:pt idx="5054">5.5819848306278805</cx:pt>
          <cx:pt idx="5055">4.0988228362556223</cx:pt>
          <cx:pt idx="5056">4.3107031211659512</cx:pt>
          <cx:pt idx="5057">2.4037805569730333</cx:pt>
          <cx:pt idx="5058">5.687924973083045</cx:pt>
          <cx:pt idx="5059">4.5225834060762606</cx:pt>
          <cx:pt idx="5060">4.6285235485314269</cx:pt>
          <cx:pt idx="5061">4.0988228362556152</cx:pt>
          <cx:pt idx="5062">2.5097206994282013</cx:pt>
          <cx:pt idx="5063">3.8869425513452951</cx:pt>
          <cx:pt idx="5064">0.81467842014561165</cx:pt>
          <cx:pt idx="5065">6.2176256853588603</cx:pt>
          <cx:pt idx="5066">2.1919002720627132</cx:pt>
          <cx:pt idx="5067">5.0522841183520759</cx:pt>
          <cx:pt idx="5068">6.959206682544985</cx:pt>
          <cx:pt idx="5069">5.0522841183520724</cx:pt>
          <cx:pt idx="5070">5.6879249730830432</cx:pt>
          <cx:pt idx="5071">5.687924973083045</cx:pt>
          <cx:pt idx="5072">4.3107031211659388</cx:pt>
          <cx:pt idx="5073">6.1116855429036887</cx:pt>
          <cx:pt idx="5074">6.7473263976346614</cx:pt>
          <cx:pt idx="5075">1.7681397022420642</cx:pt>
          <cx:pt idx="5076">3.2513016966143278</cx:pt>
          <cx:pt idx="5077">6.1116855429036887</cx:pt>
          <cx:pt idx="5078">1.9800199871523914</cx:pt>
          <cx:pt idx="5079">3.6750622664349715</cx:pt>
          <cx:pt idx="5080">3.5691221239798123</cx:pt>
          <cx:pt idx="5081">5.793865115538213</cx:pt>
          <cx:pt idx="5082">3.251301696614326</cx:pt>
          <cx:pt idx="5083">4.6285235485314287</cx:pt>
          <cx:pt idx="5084">4.204762978710785</cx:pt>
          <cx:pt idx="5085">2.7216009843385178</cx:pt>
          <cx:pt idx="5086">6.7473263976346614</cx:pt>
          <cx:pt idx="5087">2.9334812692488414</cx:pt>
          <cx:pt idx="5088">6.6413862551795004</cx:pt>
          <cx:pt idx="5089">5.4760446881727249</cx:pt>
          <cx:pt idx="5090">3.8869425513452915</cx:pt>
          <cx:pt idx="5091">5.0522841183520795</cx:pt>
          <cx:pt idx="5092">6.2176256853588567</cx:pt>
          <cx:pt idx="5093">5.7938651155382042</cx:pt>
          <cx:pt idx="5094">4.5225834060762606</cx:pt>
          <cx:pt idx="5095">2.6156608418833622</cx:pt>
          <cx:pt idx="5096">4.4166432636210997</cx:pt>
          <cx:pt idx="5097">1.4503192748765787</cx:pt>
          <cx:pt idx="5098">3.9928826938004542</cx:pt>
          <cx:pt idx="5099">4.3107031211659441</cx:pt>
          <cx:pt idx="5100">6.3235658278140141</cx:pt>
          <cx:pt idx="5101">6.2176256853588567</cx:pt>
          <cx:pt idx="5102">4.3107031211659388</cx:pt>
          <cx:pt idx="5103">3.1453615541591669</cx:pt>
          <cx:pt idx="5104">3.6750622664349768</cx:pt>
          <cx:pt idx="5105">4.734463690986586</cx:pt>
          <cx:pt idx="5106">5.3701045457175587</cx:pt>
          <cx:pt idx="5107">5.3701045457175622</cx:pt>
          <cx:pt idx="5108">2.6156608418833569</cx:pt>
          <cx:pt idx="5109">1.4503192748765796</cx:pt>
          <cx:pt idx="5110">6.959206682544985</cx:pt>
          <cx:pt idx="5111">5.2641644032623942</cx:pt>
          <cx:pt idx="5112">1.768139702242066</cx:pt>
          <cx:pt idx="5113">6.4295059702691786</cx:pt>
          <cx:pt idx="5114">4.6285235485314287</cx:pt>
          <cx:pt idx="5115">4.0988228362556169</cx:pt>
          <cx:pt idx="5116">5.3701045457175605</cx:pt>
          <cx:pt idx="5117">6.8532665400898223</cx:pt>
          <cx:pt idx="5118">4.204762978710785</cx:pt>
          <cx:pt idx="5119">4.628523548531434</cx:pt>
          <cx:pt idx="5120">4.4166432636210997</cx:pt>
          <cx:pt idx="5121">4.5225834060762677</cx:pt>
          <cx:pt idx="5122">2.6156608418833569</cx:pt>
          <cx:pt idx="5123">4.6285235485314358</cx:pt>
          <cx:pt idx="5124">1.3443791324214187</cx:pt>
          <cx:pt idx="5125">3.4631819815246514</cx:pt>
          <cx:pt idx="5126">6.1116855429036958</cx:pt>
          <cx:pt idx="5127">5.687924973083045</cx:pt>
          <cx:pt idx="5128">4.0988228362556205</cx:pt>
          <cx:pt idx="5129">2.0859601296075523</cx:pt>
          <cx:pt idx="5130">3.7810024088901342</cx:pt>
          <cx:pt idx="5131">6.1116855429036923</cx:pt>
          <cx:pt idx="5132">6.1116855429036887</cx:pt>
          <cx:pt idx="5133">4.5225834060762606</cx:pt>
          <cx:pt idx="5134">5.1582242608072351</cx:pt>
          <cx:pt idx="5135">3.7810024088901359</cx:pt>
          <cx:pt idx="5136">3.2513016966143296</cx:pt>
          <cx:pt idx="5137">1.1324988475110933</cx:pt>
          <cx:pt idx="5138">2.8275411267936787</cx:pt>
          <cx:pt idx="5139">3.9928826938004542</cx:pt>
          <cx:pt idx="5140">1.5562594173317441</cx:pt>
          <cx:pt idx="5141">4.5225834060762731</cx:pt>
          <cx:pt idx="5142">5.687924973083045</cx:pt>
          <cx:pt idx="5143">3.3572418390694869</cx:pt>
          <cx:pt idx="5144">6.0057454004485242</cx:pt>
          <cx:pt idx="5145">4.8404038334417505</cx:pt>
          <cx:pt idx="5146">5.687924973083045</cx:pt>
          <cx:pt idx="5147">6.2176256853588496</cx:pt>
          <cx:pt idx="5148">1.7681397022420677</cx:pt>
          <cx:pt idx="5149">4.7344636909865896</cx:pt>
          <cx:pt idx="5150">6.429505970269175</cx:pt>
          <cx:pt idx="5151">3.3572418390694851</cx:pt>
          <cx:pt idx="5152">5.2641644032624031</cx:pt>
          <cx:pt idx="5153">1.3443791324214187</cx:pt>
          <cx:pt idx="5154">2.0859601296075487</cx:pt>
          <cx:pt idx="5155">3.5691221239798123</cx:pt>
          <cx:pt idx="5156">5.2641644032623995</cx:pt>
          <cx:pt idx="5157">4.3107031211659388</cx:pt>
          <cx:pt idx="5158">4.0988228362556169</cx:pt>
          <cx:pt idx="5159">2.9334812692488468</cx:pt>
          <cx:pt idx="5160">2.8275411267936787</cx:pt>
          <cx:pt idx="5161">5.4760446881727267</cx:pt>
          <cx:pt idx="5162">4.3107031211659388</cx:pt>
          <cx:pt idx="5163">4.5225834060762748</cx:pt>
          <cx:pt idx="5164">4.2047629787107779</cx:pt>
          <cx:pt idx="5165">2.5097206994282013</cx:pt>
          <cx:pt idx="5166">3.8869425513453004</cx:pt>
          <cx:pt idx="5167">4.5225834060762677</cx:pt>
          <cx:pt idx="5168">6.217625685358855</cx:pt>
          <cx:pt idx="5169">4.9463439758969185</cx:pt>
          <cx:pt idx="5170">2.6156608418833605</cx:pt>
          <cx:pt idx="5171">5.1582242608072404</cx:pt>
          <cx:pt idx="5172">5.5819848306278823</cx:pt>
          <cx:pt idx="5173">5.0522841183520777</cx:pt>
          <cx:pt idx="5174">6.4295059702691768</cx:pt>
          <cx:pt idx="5175">6.6413862551795004</cx:pt>
          <cx:pt idx="5176">4.4166432636211121</cx:pt>
          <cx:pt idx="5177">1.662199559786905</cx:pt>
          <cx:pt idx="5178">4.416643263621105</cx:pt>
          <cx:pt idx="5179">2.721600984338516</cx:pt>
          <cx:pt idx="5180">2.8275411267936859</cx:pt>
          <cx:pt idx="5181">4.4166432636211068</cx:pt>
          <cx:pt idx="5182">0.92061856260077168</cx:pt>
          <cx:pt idx="5183">6.2176256853588567</cx:pt>
          <cx:pt idx="5184">3.3572418390694887</cx:pt>
          <cx:pt idx="5185">6.2176256853588567</cx:pt>
          <cx:pt idx="5186">5.0522841183520812</cx:pt>
          <cx:pt idx="5187">1.5562594173317441</cx:pt>
          <cx:pt idx="5188">2.509720699428196</cx:pt>
          <cx:pt idx="5189">6.8532665400898223</cx:pt>
          <cx:pt idx="5190">3.6750622664349732</cx:pt>
          <cx:pt idx="5191">4.4166432636211104</cx:pt>
          <cx:pt idx="5192">4.8404038334417505</cx:pt>
          <cx:pt idx="5193">1.4503192748765841</cx:pt>
          <cx:pt idx="5194">5.1582242608072404</cx:pt>
          <cx:pt idx="5195">3.8869425513452969</cx:pt>
          <cx:pt idx="5196">1.5562594173317423</cx:pt>
          <cx:pt idx="5197">6.7473263976346614</cx:pt>
          <cx:pt idx="5198">4.9463439758969114</cx:pt>
          <cx:pt idx="5199">0.60279813523528625</cx:pt>
          <cx:pt idx="5200">2.9334812692488468</cx:pt>
          <cx:pt idx="5201">2.5097206994281942</cx:pt>
          <cx:pt idx="5202">5.1582242608072386</cx:pt>
          <cx:pt idx="5203">6.8532665400898223</cx:pt>
          <cx:pt idx="5204">5.2641644032624013</cx:pt>
          <cx:pt idx="5205">4.2047629787107779</cx:pt>
          <cx:pt idx="5206">2.6156608418833569</cx:pt>
          <cx:pt idx="5207">1.8740798446972287</cx:pt>
          <cx:pt idx="5208">3.2513016966143224</cx:pt>
          <cx:pt idx="5209">3.2513016966143278</cx:pt>
          <cx:pt idx="5210">5.5819848306278823</cx:pt>
          <cx:pt idx="5211">1.4503192748765787</cx:pt>
          <cx:pt idx="5212">5.899805257993374</cx:pt>
          <cx:pt idx="5213">2.4037805569730386</cx:pt>
          <cx:pt idx="5214">1.6621995597869068</cx:pt>
          <cx:pt idx="5215">5.8998052579933704</cx:pt>
          <cx:pt idx="5216">4.4166432636211068</cx:pt>
          <cx:pt idx="5217">6.6413862551794987</cx:pt>
          <cx:pt idx="5218">1.0265587050559362</cx:pt>
          <cx:pt idx="5219">4.7344636909865931</cx:pt>
          <cx:pt idx="5220">6.5354461127243395</cx:pt>
          <cx:pt idx="5221">6.7473263976346614</cx:pt>
          <cx:pt idx="5222">6.9592066825449832</cx:pt>
          <cx:pt idx="5223">6.2176256853588567</cx:pt>
          <cx:pt idx="5224">6.5354461127243377</cx:pt>
          <cx:pt idx="5225">6.9592066825449832</cx:pt>
          <cx:pt idx="5226">4.8404038334417505</cx:pt>
          <cx:pt idx="5227">5.4760446881727214</cx:pt>
          <cx:pt idx="5228">2.085960129607547</cx:pt>
          <cx:pt idx="5229">4.7344636909865896</cx:pt>
          <cx:pt idx="5230">4.8404038334417541</cx:pt>
          <cx:pt idx="5231">5.1582242608072351</cx:pt>
          <cx:pt idx="5232">3.5691221239798141</cx:pt>
          <cx:pt idx="5233">5.3701045457175605</cx:pt>
          <cx:pt idx="5234">2.6156608418833622</cx:pt>
          <cx:pt idx="5235">3.0394214117040042</cx:pt>
          <cx:pt idx="5236">3.3572418390694887</cx:pt>
          <cx:pt idx="5237">4.628523548531434</cx:pt>
          <cx:pt idx="5238">1.4503192748765832</cx:pt>
          <cx:pt idx="5239">4.5225834060762748</cx:pt>
          <cx:pt idx="5240">5.4760446881727214</cx:pt>
          <cx:pt idx="5241">5.2641644032623978</cx:pt>
          <cx:pt idx="5242">1.8740798446972269</cx:pt>
          <cx:pt idx="5243">5.1582242608072404</cx:pt>
          <cx:pt idx="5244">4.3107031211659459</cx:pt>
          <cx:pt idx="5245">6.7473263976346596</cx:pt>
          <cx:pt idx="5246">4.9463439758969097</cx:pt>
          <cx:pt idx="5247">4.2047629787107885</cx:pt>
          <cx:pt idx="5248">2.6156608418833551</cx:pt>
          <cx:pt idx="5249">4.5225834060762677</cx:pt>
          <cx:pt idx="5250">3.6750622664349715</cx:pt>
          <cx:pt idx="5251">2.0859601296075523</cx:pt>
          <cx:pt idx="5252">4.0988228362556169</cx:pt>
          <cx:pt idx="5253">2.7216009843385249</cx:pt>
          <cx:pt idx="5254">6.5354461127243395</cx:pt>
          <cx:pt idx="5255">1.9800199871523896</cx:pt>
          <cx:pt idx="5256">3.8869425513453004</cx:pt>
          <cx:pt idx="5257">5.2641644032623942</cx:pt>
          <cx:pt idx="5258">0.92061856260077435</cx:pt>
          <cx:pt idx="5259">1.026558705055937</cx:pt>
          <cx:pt idx="5260">3.8869425513452951</cx:pt>
          <cx:pt idx="5261">4.7344636909865878</cx:pt>
          <cx:pt idx="5262">5.2641644032624013</cx:pt>
          <cx:pt idx="5263">6.3235658278140106</cx:pt>
          <cx:pt idx="5264">5.0522841183520777</cx:pt>
          <cx:pt idx="5265">3.5691221239798105</cx:pt>
          <cx:pt idx="5266">6.5354461127243377</cx:pt>
          <cx:pt idx="5267">1.1324988475110995</cx:pt>
          <cx:pt idx="5268">1.9800199871523914</cx:pt>
          <cx:pt idx="5269">3.5691221239798123</cx:pt>
          <cx:pt idx="5270">4.7344636909865896</cx:pt>
          <cx:pt idx="5271">6.6413862551795004</cx:pt>
          <cx:pt idx="5272">5.5819848306278841</cx:pt>
          <cx:pt idx="5273">3.7810024088901359</cx:pt>
          <cx:pt idx="5274">3.3572418390694887</cx:pt>
          <cx:pt idx="5275">4.2047629787107779</cx:pt>
          <cx:pt idx="5276">6.9592066825449868</cx:pt>
          <cx:pt idx="5277">1.0265587050559362</cx:pt>
          <cx:pt idx="5278">4.204762978710785</cx:pt>
          <cx:pt idx="5279">3.8869425513452951</cx:pt>
          <cx:pt idx="5280">1.5562594173317441</cx:pt>
          <cx:pt idx="5281">5.1582242608072439</cx:pt>
          <cx:pt idx="5282">2.0859601296075487</cx:pt>
          <cx:pt idx="5283">1.8740798446972304</cx:pt>
          <cx:pt idx="5284">7.0651468250001441</cx:pt>
          <cx:pt idx="5285">3.7810024088901342</cx:pt>
          <cx:pt idx="5286">5.2641644032624031</cx:pt>
          <cx:pt idx="5287">4.4166432636211121</cx:pt>
          <cx:pt idx="5288">4.9463439758969185</cx:pt>
          <cx:pt idx="5289">1.1324988475110969</cx:pt>
          <cx:pt idx="5290">6.6413862551795004</cx:pt>
          <cx:pt idx="5291">3.9928826938004542</cx:pt>
          <cx:pt idx="5292">4.8404038334417558</cx:pt>
          <cx:pt idx="5293">5.1582242608072404</cx:pt>
          <cx:pt idx="5294">4.9463439758969097</cx:pt>
          <cx:pt idx="5295">6.6413862551795004</cx:pt>
          <cx:pt idx="5296">3.0394214117040077</cx:pt>
          <cx:pt idx="5297">6.5354461127243324</cx:pt>
          <cx:pt idx="5298">6.3235658278140159</cx:pt>
          <cx:pt idx="5299">6.5354461127243395</cx:pt>
          <cx:pt idx="5300">3.0394214117040059</cx:pt>
          <cx:pt idx="5301">6.0057454004485278</cx:pt>
          <cx:pt idx="5302">4.4166432636211104</cx:pt>
          <cx:pt idx="5303">2.5097206994281995</cx:pt>
          <cx:pt idx="5304">1.1324988475110933</cx:pt>
          <cx:pt idx="5305">5.0522841183520759</cx:pt>
          <cx:pt idx="5306">1.1324988475110969</cx:pt>
          <cx:pt idx="5307">5.3701045457175605</cx:pt>
          <cx:pt idx="5308">6.2176256853588479</cx:pt>
          <cx:pt idx="5309">3.0394214117040006</cx:pt>
          <cx:pt idx="5310">3.6750622664349732</cx:pt>
          <cx:pt idx="5311">3.6750622664349715</cx:pt>
          <cx:pt idx="5312">4.522583406076266</cx:pt>
          <cx:pt idx="5313">4.4166432636211121</cx:pt>
          <cx:pt idx="5314">3.9928826938004542</cx:pt>
          <cx:pt idx="5315">2.2978404145178724</cx:pt>
          <cx:pt idx="5316">6.5354461127243377</cx:pt>
          <cx:pt idx="5317">2.509720699428196</cx:pt>
          <cx:pt idx="5318">3.8869425513452933</cx:pt>
          <cx:pt idx="5319">4.204762978710785</cx:pt>
          <cx:pt idx="5320">6.2176256853588496</cx:pt>
          <cx:pt idx="5321">5.0522841183520777</cx:pt>
          <cx:pt idx="5322">6.7473263976346596</cx:pt>
          <cx:pt idx="5323">3.5691221239798159</cx:pt>
          <cx:pt idx="5324">4.2047629787107796</cx:pt>
          <cx:pt idx="5325">3.2513016966143296</cx:pt>
          <cx:pt idx="5326">4.5225834060762677</cx:pt>
          <cx:pt idx="5327">2.1919002720627097</cx:pt>
          <cx:pt idx="5328">1.8740798446972269</cx:pt>
          <cx:pt idx="5329">2.0859601296075523</cx:pt>
          <cx:pt idx="5330">3.8869425513452951</cx:pt>
          <cx:pt idx="5331">2.509720699428196</cx:pt>
          <cx:pt idx="5332">4.204762978710785</cx:pt>
          <cx:pt idx="5333">2.085960129607547</cx:pt>
          <cx:pt idx="5334">5.0522841183520795</cx:pt>
          <cx:pt idx="5335">3.8869425513452933</cx:pt>
          <cx:pt idx="5336">4.6285235485314269</cx:pt>
          <cx:pt idx="5337">4.8404038334417541</cx:pt>
          <cx:pt idx="5338">4.0988228362556187</cx:pt>
          <cx:pt idx="5339">1.768139702242066</cx:pt>
          <cx:pt idx="5340">1.8740798446972269</cx:pt>
          <cx:pt idx="5341">5.2641644032624013</cx:pt>
          <cx:pt idx="5342">0.70873827769045072</cx:pt>
          <cx:pt idx="5343">3.7810024088901306</cx:pt>
          <cx:pt idx="5344">3.2513016966143278</cx:pt>
          <cx:pt idx="5345">6.3235658278140106</cx:pt>
          <cx:pt idx="5346">5.8998052579933704</cx:pt>
          <cx:pt idx="5347">2.8275411267936859</cx:pt>
          <cx:pt idx="5348">2.6156608418833569</cx:pt>
          <cx:pt idx="5349">6.005745400448526</cx:pt>
          <cx:pt idx="5350">3.6750622664349732</cx:pt>
          <cx:pt idx="5351">6.3235658278140159</cx:pt>
          <cx:pt idx="5352">1.0265587050559353</cx:pt>
          <cx:pt idx="5353">3.3572418390694905</cx:pt>
          <cx:pt idx="5354">6.3235658278140159</cx:pt>
          <cx:pt idx="5355">3.6750622664349732</cx:pt>
          <cx:pt idx="5356">3.1453615541591686</cx:pt>
          <cx:pt idx="5357">3.3572418390694887</cx:pt>
          <cx:pt idx="5358">3.5691221239798123</cx:pt>
          <cx:pt idx="5359">0.49685799278012704</cx:pt>
          <cx:pt idx="5360">5.1582242608072368</cx:pt>
          <cx:pt idx="5361">1.9800199871523914</cx:pt>
          <cx:pt idx="5362">5.1582242608072386</cx:pt>
          <cx:pt idx="5363">6.429505970269175</cx:pt>
          <cx:pt idx="5364">2.7216009843385143</cx:pt>
          <cx:pt idx="5365">1.3443791324214214</cx:pt>
          <cx:pt idx="5366">5.4760446881727232</cx:pt>
          <cx:pt idx="5367">3.4631819815246514</cx:pt>
          <cx:pt idx="5368">6.7473263976346596</cx:pt>
          <cx:pt idx="5369">2.933481269248845</cx:pt>
          <cx:pt idx="5370">2.6156608418833622</cx:pt>
          <cx:pt idx="5371">1.0265587050559317</cx:pt>
          <cx:pt idx="5372">3.9928826938004613</cx:pt>
          <cx:pt idx="5373">5.3701045457175605</cx:pt>
          <cx:pt idx="5374">5.5819848306278823</cx:pt>
          <cx:pt idx="5375">4.6285235485314358</cx:pt>
          <cx:pt idx="5376">5.687924973083045</cx:pt>
          <cx:pt idx="5377">5.793865115538213</cx:pt>
          <cx:pt idx="5378">6.7473263976346614</cx:pt>
          <cx:pt idx="5379">5.4760446881727232</cx:pt>
          <cx:pt idx="5380">3.3572418390694887</cx:pt>
          <cx:pt idx="5381">4.4166432636211121</cx:pt>
          <cx:pt idx="5382">5.7938651155382113</cx:pt>
          <cx:pt idx="5383">6.4295059702691768</cx:pt>
          <cx:pt idx="5384">5.2641644032624013</cx:pt>
          <cx:pt idx="5385">6.5354461127243395</cx:pt>
          <cx:pt idx="5386">3.3572418390694905</cx:pt>
          <cx:pt idx="5387">1.1324988475110969</cx:pt>
          <cx:pt idx="5388">1.3443791324214214</cx:pt>
          <cx:pt idx="5389">6.7473263976346614</cx:pt>
          <cx:pt idx="5390">4.2047629787107779</cx:pt>
          <cx:pt idx="5391">5.4760446881727232</cx:pt>
          <cx:pt idx="5392">3.4631819815246514</cx:pt>
          <cx:pt idx="5393">2.1919002720627114</cx:pt>
          <cx:pt idx="5394">4.8404038334417558</cx:pt>
          <cx:pt idx="5395">2.8275411267936823</cx:pt>
          <cx:pt idx="5396">3.8869425513452951</cx:pt>
          <cx:pt idx="5397">5.2641644032623978</cx:pt>
          <cx:pt idx="5398">2.9334812692488379</cx:pt>
          <cx:pt idx="5399">4.7344636909865896</cx:pt>
          <cx:pt idx="5400">1.132498847511096</cx:pt>
          <cx:pt idx="5401">4.8404038334417558</cx:pt>
          <cx:pt idx="5402">3.251301696614326</cx:pt>
          <cx:pt idx="5403">2.085960129607547</cx:pt>
          <cx:pt idx="5404">3.7810024088901342</cx:pt>
          <cx:pt idx="5405">3.4631819815246514</cx:pt>
          <cx:pt idx="5406">3.0394214117040059</cx:pt>
          <cx:pt idx="5407">3.1453615541591669</cx:pt>
          <cx:pt idx="5408">6.429505970269175</cx:pt>
          <cx:pt idx="5409">3.6750622664349768</cx:pt>
          <cx:pt idx="5410">4.6285235485314322</cx:pt>
          <cx:pt idx="5411">6.5354461127243395</cx:pt>
          <cx:pt idx="5412">4.4166432636211068</cx:pt>
          <cx:pt idx="5413">6.5354461127243377</cx:pt>
          <cx:pt idx="5414">3.1453615541591669</cx:pt>
          <cx:pt idx="5415">4.9463439758969114</cx:pt>
          <cx:pt idx="5416">1.1324988475110969</cx:pt>
          <cx:pt idx="5417">2.191900272062715</cx:pt>
          <cx:pt idx="5418">5.687924973083045</cx:pt>
          <cx:pt idx="5419">5.7938651155382042</cx:pt>
          <cx:pt idx="5420">4.7344636909865967</cx:pt>
          <cx:pt idx="5421">4.0988228362556169</cx:pt>
          <cx:pt idx="5422">3.2513016966143296</cx:pt>
          <cx:pt idx="5423">6.3235658278140159</cx:pt>
          <cx:pt idx="5424">5.3701045457175622</cx:pt>
          <cx:pt idx="5425">6.7473263976346614</cx:pt>
          <cx:pt idx="5426">5.5819848306278859</cx:pt>
          <cx:pt idx="5427">4.3107031211659441</cx:pt>
          <cx:pt idx="5428">1.2384389899662569</cx:pt>
          <cx:pt idx="5429">6.429505970269175</cx:pt>
          <cx:pt idx="5430">3.5691221239798088</cx:pt>
          <cx:pt idx="5431">3.1453615541591651</cx:pt>
          <cx:pt idx="5432">5.2641644032624013</cx:pt>
          <cx:pt idx="5433">4.204762978710785</cx:pt>
          <cx:pt idx="5434">2.1919002720627132</cx:pt>
          <cx:pt idx="5435">2.9334812692488468</cx:pt>
          <cx:pt idx="5436">2.9334812692488432</cx:pt>
          <cx:pt idx="5437">4.5225834060762748</cx:pt>
          <cx:pt idx="5438">4.8404038334417594</cx:pt>
          <cx:pt idx="5439">5.687924973083045</cx:pt>
          <cx:pt idx="5440">3.6750622664349732</cx:pt>
          <cx:pt idx="5441">4.3107031211659512</cx:pt>
          <cx:pt idx="5442">5.1582242608072386</cx:pt>
          <cx:pt idx="5443">1.7681397022420624</cx:pt>
          <cx:pt idx="5444">7.2770271099104678</cx:pt>
          <cx:pt idx="5445">5.1582242608072333</cx:pt>
          <cx:pt idx="5446">2.6156608418833622</cx:pt>
          <cx:pt idx="5447">5.2641644032624013</cx:pt>
          <cx:pt idx="5448">5.687924973083045</cx:pt>
          <cx:pt idx="5449">4.098822836255624</cx:pt>
          <cx:pt idx="5450">2.6156608418833569</cx:pt>
          <cx:pt idx="5451">1.4503192748765805</cx:pt>
          <cx:pt idx="5452">2.0859601296075523</cx:pt>
          <cx:pt idx="5453">6.0057454004485349</cx:pt>
          <cx:pt idx="5454">2.8275411267936823</cx:pt>
          <cx:pt idx="5455">1.8740798446972269</cx:pt>
          <cx:pt idx="5456">5.8998052579933686</cx:pt>
          <cx:pt idx="5457">3.7810024088901324</cx:pt>
          <cx:pt idx="5458">4.4166432636211068</cx:pt>
          <cx:pt idx="5459">6.0057454004485349</cx:pt>
          <cx:pt idx="5460">3.1453615541591686</cx:pt>
          <cx:pt idx="5461">2.2978404145178724</cx:pt>
          <cx:pt idx="5462">2.4037805569730351</cx:pt>
          <cx:pt idx="5463">5.7938651155382113</cx:pt>
          <cx:pt idx="5464">1.0265587050559353</cx:pt>
          <cx:pt idx="5465">0.92061856260077435</cx:pt>
          <cx:pt idx="5466">1.2384389899662569</cx:pt>
          <cx:pt idx="5467">4.3107031211659388</cx:pt>
          <cx:pt idx="5468">3.9928826938004578</cx:pt>
          <cx:pt idx="5469">1.2384389899662569</cx:pt>
          <cx:pt idx="5470">4.9463439758969114</cx:pt>
          <cx:pt idx="5471">2.2978404145178706</cx:pt>
          <cx:pt idx="5472">3.4631819815246514</cx:pt>
          <cx:pt idx="5473">2.2978404145178777</cx:pt>
          <cx:pt idx="5474">4.8404038334417487</cx:pt>
          <cx:pt idx="5475">4.8404038334417505</cx:pt>
          <cx:pt idx="5476">2.7216009843385232</cx:pt>
          <cx:pt idx="5477">5.8998052579933669</cx:pt>
          <cx:pt idx="5478">3.2513016966143278</cx:pt>
          <cx:pt idx="5479">5.2641644032623942</cx:pt>
          <cx:pt idx="5480">1.8740798446972287</cx:pt>
          <cx:pt idx="5481">1.2384389899662587</cx:pt>
          <cx:pt idx="5482">4.6285235485314233</cx:pt>
          <cx:pt idx="5483">3.2513016966143278</cx:pt>
          <cx:pt idx="5484">6.9592066825449832</cx:pt>
          <cx:pt idx="5485">4.098822836255624</cx:pt>
          <cx:pt idx="5486">3.1453615541591686</cx:pt>
          <cx:pt idx="5487">2.8275411267936787</cx:pt>
          <cx:pt idx="5488">5.6879249730830432</cx:pt>
          <cx:pt idx="5489">6.0057454004485349</cx:pt>
          <cx:pt idx="5490">2.8275411267936787</cx:pt>
          <cx:pt idx="5491">4.098822836255624</cx:pt>
          <cx:pt idx="5492">4.204762978710785</cx:pt>
          <cx:pt idx="5493">2.4037805569730368</cx:pt>
          <cx:pt idx="5494">4.5225834060762748</cx:pt>
          <cx:pt idx="5495">5.687924973083045</cx:pt>
          <cx:pt idx="5496">6.0057454004485349</cx:pt>
          <cx:pt idx="5497">6.5354461127243377</cx:pt>
          <cx:pt idx="5498">4.7344636909865949</cx:pt>
          <cx:pt idx="5499">2.6156608418833569</cx:pt>
          <cx:pt idx="5500">3.2513016966143278</cx:pt>
          <cx:pt idx="5501">5.0522841183520724</cx:pt>
          <cx:pt idx="5502">3.5691221239798105</cx:pt>
          <cx:pt idx="5503">6.4295059702691786</cx:pt>
          <cx:pt idx="5504">3.4631819815246532</cx:pt>
          <cx:pt idx="5505">5.5819848306278841</cx:pt>
          <cx:pt idx="5506">4.8404038334417558</cx:pt>
          <cx:pt idx="5507">7.0651468250001459</cx:pt>
          <cx:pt idx="5508">5.2641644032624013</cx:pt>
          <cx:pt idx="5509">4.2047629787107761</cx:pt>
          <cx:pt idx="5510">4.7344636909865967</cx:pt>
          <cx:pt idx="5511">6.6413862551795004</cx:pt>
          <cx:pt idx="5512">6.4295059702691768</cx:pt>
          <cx:pt idx="5513">4.3107031211659441</cx:pt>
          <cx:pt idx="5514">5.2641644032623942</cx:pt>
          <cx:pt idx="5515">4.416643263621105</cx:pt>
          <cx:pt idx="5516">4.0988228362556152</cx:pt>
          <cx:pt idx="5517">5.0522841183520724</cx:pt>
          <cx:pt idx="5518">6.2176256853588479</cx:pt>
          <cx:pt idx="5519">2.827541126793677</cx:pt>
          <cx:pt idx="5520">2.6156608418833569</cx:pt>
          <cx:pt idx="5521">2.9334812692488468</cx:pt>
          <cx:pt idx="5522">6.5354461127243395</cx:pt>
          <cx:pt idx="5523">3.3572418390694905</cx:pt>
          <cx:pt idx="5524">5.7938651155382059</cx:pt>
          <cx:pt idx="5525">2.1919002720627097</cx:pt>
          <cx:pt idx="5526">2.7216009843385249</cx:pt>
          <cx:pt idx="5527">3.9928826938004631</cx:pt>
          <cx:pt idx="5528">4.7344636909865949</cx:pt>
          <cx:pt idx="5529">7.1710869674553051</cx:pt>
          <cx:pt idx="5530">5.3701045457175622</cx:pt>
          <cx:pt idx="5531">5.5819848306278841</cx:pt>
          <cx:pt idx="5532">6.5354461127243324</cx:pt>
          <cx:pt idx="5533">6.8532665400898223</cx:pt>
          <cx:pt idx="5534">3.2513016966143224</cx:pt>
          <cx:pt idx="5535">5.2641644032624031</cx:pt>
          <cx:pt idx="5536">3.7810024088901342</cx:pt>
          <cx:pt idx="5537">4.8404038334417558</cx:pt>
          <cx:pt idx="5538">4.8404038334417558</cx:pt>
          <cx:pt idx="5539">5.1582242608072404</cx:pt>
          <cx:pt idx="5540">3.0394214117040059</cx:pt>
          <cx:pt idx="5541">6.5354461127243395</cx:pt>
          <cx:pt idx="5542">3.251301696614326</cx:pt>
          <cx:pt idx="5543">3.3572418390694887</cx:pt>
          <cx:pt idx="5544">2.2978404145178724</cx:pt>
          <cx:pt idx="5545">1.4503192748765805</cx:pt>
          <cx:pt idx="5546">5.2641644032624013</cx:pt>
          <cx:pt idx="5547">4.0988228362556276</cx:pt>
          <cx:pt idx="5548">3.0394214117040006</cx:pt>
          <cx:pt idx="5549">2.5097206994282013</cx:pt>
          <cx:pt idx="5550">4.4166432636211015</cx:pt>
          <cx:pt idx="5551">5.8998052579933722</cx:pt>
          <cx:pt idx="5552">2.9334812692488379</cx:pt>
          <cx:pt idx="5553">4.8404038334417576</cx:pt>
          <cx:pt idx="5554">4.7344636909865878</cx:pt>
          <cx:pt idx="5555">5.1582242608072368</cx:pt>
          <cx:pt idx="5556">6.217625685358855</cx:pt>
          <cx:pt idx="5557">4.2047629787107779</cx:pt>
          <cx:pt idx="5558">2.6156608418833569</cx:pt>
          <cx:pt idx="5559">1.1324988475110995</cx:pt>
          <cx:pt idx="5560">2.7216009843385178</cx:pt>
          <cx:pt idx="5561">3.4631819815246496</cx:pt>
          <cx:pt idx="5562">5.5819848306278841</cx:pt>
          <cx:pt idx="5563">4.9463439758969185</cx:pt>
          <cx:pt idx="5564">6.4295059702691768</cx:pt>
          <cx:pt idx="5565">6.1116855429036923</cx:pt>
          <cx:pt idx="5566">4.4166432636211121</cx:pt>
          <cx:pt idx="5567">1.5562594173317441</cx:pt>
          <cx:pt idx="5568">4.9463439758969097</cx:pt>
          <cx:pt idx="5569">6.5354461127243395</cx:pt>
          <cx:pt idx="5570">3.1453615541591669</cx:pt>
          <cx:pt idx="5571">6.3235658278140106</cx:pt>
          <cx:pt idx="5572">3.4631819815246514</cx:pt>
          <cx:pt idx="5573">4.2047629787107814</cx:pt>
          <cx:pt idx="5574">4.7344636909865931</cx:pt>
          <cx:pt idx="5575">6.0057454004485349</cx:pt>
          <cx:pt idx="5576">5.5819848306278841</cx:pt>
          <cx:pt idx="5577">3.5691221239798123</cx:pt>
          <cx:pt idx="5578">3.9928826938004542</cx:pt>
          <cx:pt idx="5579">4.4166432636210997</cx:pt>
          <cx:pt idx="5580">3.8869425513452951</cx:pt>
          <cx:pt idx="5581">1.4503192748765787</cx:pt>
          <cx:pt idx="5582">5.0522841183520759</cx:pt>
          <cx:pt idx="5583">5.7938651155382077</cx:pt>
          <cx:pt idx="5584">6.3235658278140106</cx:pt>
          <cx:pt idx="5585">3.2513016966143278</cx:pt>
          <cx:pt idx="5586">5.687924973083045</cx:pt>
          <cx:pt idx="5587">4.8404038334417505</cx:pt>
          <cx:pt idx="5588">5.1582242608072333</cx:pt>
          <cx:pt idx="5589">5.1582242608072368</cx:pt>
          <cx:pt idx="5590">6.4295059702691768</cx:pt>
          <cx:pt idx="5591">5.0522841183520724</cx:pt>
          <cx:pt idx="5592">6.5354461127243324</cx:pt>
          <cx:pt idx="5593">4.9463439758969185</cx:pt>
          <cx:pt idx="5594">3.251301696614326</cx:pt>
          <cx:pt idx="5595">2.7216009843385178</cx:pt>
          <cx:pt idx="5596">6.5354461127243324</cx:pt>
          <cx:pt idx="5597">2.7216009843385196</cx:pt>
          <cx:pt idx="5598">5.0522841183520724</cx:pt>
          <cx:pt idx="5599">3.7810024088901359</cx:pt>
          <cx:pt idx="5600">1.980019987152386</cx:pt>
          <cx:pt idx="5601">3.6750622664349732</cx:pt>
          <cx:pt idx="5602">6.4295059702691786</cx:pt>
          <cx:pt idx="5603">4.6285235485314358</cx:pt>
          <cx:pt idx="5604">6.1116855429036923</cx:pt>
          <cx:pt idx="5605">3.7810024088901324</cx:pt>
          <cx:pt idx="5606">6.1116855429036887</cx:pt>
          <cx:pt idx="5607">3.7810024088901342</cx:pt>
          <cx:pt idx="5608">5.5819848306278859</cx:pt>
          <cx:pt idx="5609">5.4760446881727214</cx:pt>
          <cx:pt idx="5610">6.0057454004485242</cx:pt>
          <cx:pt idx="5611">2.7216009843385249</cx:pt>
          <cx:pt idx="5612">5.1582242608072368</cx:pt>
          <cx:pt idx="5613">5.6879249730830468</cx:pt>
          <cx:pt idx="5614">2.933481269248845</cx:pt>
          <cx:pt idx="5615">1.3443791324214187</cx:pt>
          <cx:pt idx="5616">0.81467842014561431</cx:pt>
          <cx:pt idx="5617">4.0988228362556169</cx:pt>
          <cx:pt idx="5618">2.8275411267936787</cx:pt>
          <cx:pt idx="5619">3.9928826938004667</cx:pt>
          <cx:pt idx="5620">4.8404038334417541</cx:pt>
          <cx:pt idx="5621">4.3107031211659388</cx:pt>
          <cx:pt idx="5622">4.3107031211659512</cx:pt>
          <cx:pt idx="5623">6.4295059702691768</cx:pt>
          <cx:pt idx="5624">4.6285235485314322</cx:pt>
          <cx:pt idx="5625">4.7344636909865949</cx:pt>
          <cx:pt idx="5626">4.0988228362556152</cx:pt>
          <cx:pt idx="5627">4.6285235485314322</cx:pt>
          <cx:pt idx="5628">5.899805257993374</cx:pt>
          <cx:pt idx="5629">5.4760446881727232</cx:pt>
          <cx:pt idx="5630">5.2641644032623995</cx:pt>
          <cx:pt idx="5631">3.5691221239798088</cx:pt>
          <cx:pt idx="5632">1.662199559786905</cx:pt>
          <cx:pt idx="5633">6.5354461127243377</cx:pt>
          <cx:pt idx="5634">6.8532665400898223</cx:pt>
          <cx:pt idx="5635">5.6879249730830503</cx:pt>
          <cx:pt idx="5636">1.8740798446972304</cx:pt>
          <cx:pt idx="5637">5.4760446881727232</cx:pt>
          <cx:pt idx="5638">3.3572418390694887</cx:pt>
          <cx:pt idx="5639">5.8998052579933651</cx:pt>
          <cx:pt idx="5640">6.6413862551795004</cx:pt>
          <cx:pt idx="5641">5.4760446881727232</cx:pt>
          <cx:pt idx="5642">5.3701045457175622</cx:pt>
          <cx:pt idx="5643">6.8532665400898205</cx:pt>
          <cx:pt idx="5644">3.6750622664349732</cx:pt>
          <cx:pt idx="5645">4.3107031211659459</cx:pt>
          <cx:pt idx="5646">5.7938651155382024</cx:pt>
          <cx:pt idx="5647">4.5225834060762748</cx:pt>
          <cx:pt idx="5648">6.3235658278140141</cx:pt>
          <cx:pt idx="5649">2.8275411267936805</cx:pt>
          <cx:pt idx="5650">5.5819848306278841</cx:pt>
          <cx:pt idx="5651">6.5354461127243377</cx:pt>
          <cx:pt idx="5652">2.6156608418833569</cx:pt>
          <cx:pt idx="5653">0.28497770786980342</cx:pt>
          <cx:pt idx="5654">1.4503192748765832</cx:pt>
          <cx:pt idx="5655">6.7473263976346614</cx:pt>
          <cx:pt idx="5656">6.8532665400898223</cx:pt>
          <cx:pt idx="5657">3.1453615541591669</cx:pt>
          <cx:pt idx="5658">3.1453615541591686</cx:pt>
          <cx:pt idx="5659">5.0522841183520759</cx:pt>
          <cx:pt idx="5660">1.9800199871523896</cx:pt>
          <cx:pt idx="5661">5.3701045457175622</cx:pt>
          <cx:pt idx="5662">4.9463439758969168</cx:pt>
          <cx:pt idx="5663">1.5562594173317441</cx:pt>
          <cx:pt idx="5664">4.9463439758969185</cx:pt>
          <cx:pt idx="5665">4.4166432636211104</cx:pt>
          <cx:pt idx="5666">5.8998052579933669</cx:pt>
          <cx:pt idx="5667">5.0522841183520777</cx:pt>
          <cx:pt idx="5668">2.9334812692488379</cx:pt>
          <cx:pt idx="5669">4.0988228362556169</cx:pt>
          <cx:pt idx="5670">5.899805257993374</cx:pt>
          <cx:pt idx="5671">3.7810024088901342</cx:pt>
          <cx:pt idx="5672">5.8998052579933669</cx:pt>
          <cx:pt idx="5673">5.687924973083045</cx:pt>
          <cx:pt idx="5674">2.9334812692488432</cx:pt>
          <cx:pt idx="5675">4.4166432636210997</cx:pt>
          <cx:pt idx="5676">4.3107031211659423</cx:pt>
          <cx:pt idx="5677">6.4295059702691768</cx:pt>
          <cx:pt idx="5678">4.3107031211659388</cx:pt>
          <cx:pt idx="5679">1.9800199871523914</cx:pt>
          <cx:pt idx="5680">3.4631819815246514</cx:pt>
          <cx:pt idx="5681">5.4760446881727214</cx:pt>
          <cx:pt idx="5682">5.0522841183520777</cx:pt>
          <cx:pt idx="5683">3.0394214117040006</cx:pt>
          <cx:pt idx="5684">4.6285235485314358</cx:pt>
          <cx:pt idx="5685">5.0522841183520795</cx:pt>
          <cx:pt idx="5686">4.3107031211659388</cx:pt>
          <cx:pt idx="5687">4.204762978710785</cx:pt>
          <cx:pt idx="5688">5.1582242608072404</cx:pt>
          <cx:pt idx="5689">6.3235658278140177</cx:pt>
          <cx:pt idx="5690">1.0265587050559326</cx:pt>
          <cx:pt idx="5691">5.8998052579933651</cx:pt>
          <cx:pt idx="5692">6.2176256853588479</cx:pt>
          <cx:pt idx="5693">1.2384389899662569</cx:pt>
          <cx:pt idx="5694">4.9463439758969185</cx:pt>
          <cx:pt idx="5695">5.1582242608072404</cx:pt>
          <cx:pt idx="5696">3.992882693800456</cx:pt>
          <cx:pt idx="5697">3.5691221239798105</cx:pt>
          <cx:pt idx="5698">5.4760446881727232</cx:pt>
          <cx:pt idx="5699">4.3107031211659441</cx:pt>
          <cx:pt idx="5700">1.3443791324214214</cx:pt>
          <cx:pt idx="5701">1.4503192748765832</cx:pt>
          <cx:pt idx="5702">6.2176256853588567</cx:pt>
          <cx:pt idx="5703">2.5097206994281942</cx:pt>
          <cx:pt idx="5704">5.0522841183520724</cx:pt>
          <cx:pt idx="5705">3.8869425513453004</cx:pt>
          <cx:pt idx="5706">1.3443791324214214</cx:pt>
          <cx:pt idx="5707">6.3235658278140141</cx:pt>
          <cx:pt idx="5708">4.4166432636211068</cx:pt>
          <cx:pt idx="5709">3.3572418390694905</cx:pt>
          <cx:pt idx="5710">5.3701045457175622</cx:pt>
          <cx:pt idx="5711">5.687924973083045</cx:pt>
          <cx:pt idx="5712">3.2513016966143296</cx:pt>
          <cx:pt idx="5713">6.0057454004485296</cx:pt>
          <cx:pt idx="5714">4.8404038334417505</cx:pt>
          <cx:pt idx="5715">5.7938651155382024</cx:pt>
          <cx:pt idx="5716">3.3572418390694905</cx:pt>
          <cx:pt idx="5717">1.344379132421416</cx:pt>
          <cx:pt idx="5718">1.9800199871523878</cx:pt>
          <cx:pt idx="5719">6.1116855429036887</cx:pt>
          <cx:pt idx="5720">6.8532665400898241</cx:pt>
          <cx:pt idx="5721">2.6156608418833605</cx:pt>
          <cx:pt idx="5722">3.4631819815246496</cx:pt>
          <cx:pt idx="5723">6.4295059702691715</cx:pt>
          <cx:pt idx="5724">6.0057454004485349</cx:pt>
          <cx:pt idx="5725">6.5354461127243377</cx:pt>
          <cx:pt idx="5726">4.5225834060762695</cx:pt>
          <cx:pt idx="5727">3.8869425513452951</cx:pt>
          <cx:pt idx="5728">5.3701045457175587</cx:pt>
          <cx:pt idx="5729">4.6285235485314287</cx:pt>
          <cx:pt idx="5730">2.1919002720627097</cx:pt>
          <cx:pt idx="5731">6.2176256853588479</cx:pt>
          <cx:pt idx="5732">3.9928826938004542</cx:pt>
          <cx:pt idx="5733">5.0522841183520724</cx:pt>
          <cx:pt idx="5734">5.5819848306278894</cx:pt>
          <cx:pt idx="5735">3.6750622664349715</cx:pt>
          <cx:pt idx="5736">4.7344636909865896</cx:pt>
          <cx:pt idx="5737">6.4295059702691715</cx:pt>
          <cx:pt idx="5738">4.7344636909865967</cx:pt>
          <cx:pt idx="5739">2.4037805569730351</cx:pt>
          <cx:pt idx="5740">4.3107031211659459</cx:pt>
          <cx:pt idx="5741">4.8404038334417505</cx:pt>
          <cx:pt idx="5742">5.793865115538213</cx:pt>
          <cx:pt idx="5743">6.7473263976346596</cx:pt>
          <cx:pt idx="5744">6.5354461127243377</cx:pt>
          <cx:pt idx="5745">6.111685542903694</cx:pt>
          <cx:pt idx="5746">5.6879249730830415</cx:pt>
          <cx:pt idx="5747">2.933481269248845</cx:pt>
          <cx:pt idx="5748">6.1116855429036887</cx:pt>
          <cx:pt idx="5749">4.5225834060762731</cx:pt>
          <cx:pt idx="5750">5.6879249730830503</cx:pt>
          <cx:pt idx="5751">4.0988228362556169</cx:pt>
          <cx:pt idx="5752">2.8275411267936841</cx:pt>
          <cx:pt idx="5753">5.5819848306278894</cx:pt>
          <cx:pt idx="5754">3.3572418390694905</cx:pt>
          <cx:pt idx="5755">2.8275411267936787</cx:pt>
          <cx:pt idx="5756">3.2513016966143278</cx:pt>
          <cx:pt idx="5757">2.191900272062715</cx:pt>
          <cx:pt idx="5758">2.2978404145178759</cx:pt>
          <cx:pt idx="5759">1.2384389899662587</cx:pt>
          <cx:pt idx="5760">4.6285235485314287</cx:pt>
          <cx:pt idx="5761">4.5225834060762677</cx:pt>
          <cx:pt idx="5762">5.687924973083045</cx:pt>
          <cx:pt idx="5763">6.3235658278140194</cx:pt>
          <cx:pt idx="5764">6.8532665400898223</cx:pt>
          <cx:pt idx="5765">5.5819848306278823</cx:pt>
          <cx:pt idx="5766">6.4295059702691786</cx:pt>
          <cx:pt idx="5767">4.5225834060762606</cx:pt>
          <cx:pt idx="5768">5.5819848306278823</cx:pt>
          <cx:pt idx="5769">3.9928826938004631</cx:pt>
          <cx:pt idx="5770">5.687924973083045</cx:pt>
          <cx:pt idx="5771">3.0394214117040095</cx:pt>
          <cx:pt idx="5772">5.5819848306278841</cx:pt>
          <cx:pt idx="5773">2.6156608418833622</cx:pt>
          <cx:pt idx="5774">6.0057454004485349</cx:pt>
          <cx:pt idx="5775">4.416643263621105</cx:pt>
          <cx:pt idx="5776">2.4037805569730351</cx:pt>
          <cx:pt idx="5777">3.5691221239798105</cx:pt>
          <cx:pt idx="5778">5.0522841183520777</cx:pt>
          <cx:pt idx="5779">6.0057454004485349</cx:pt>
          <cx:pt idx="5780">5.5819848306278841</cx:pt>
          <cx:pt idx="5781">2.4037805569730315</cx:pt>
          <cx:pt idx="5782">4.6285235485314287</cx:pt>
          <cx:pt idx="5783">6.2176256853588567</cx:pt>
          <cx:pt idx="5784">5.8998052579933722</cx:pt>
          <cx:pt idx="5785">5.7938651155382059</cx:pt>
          <cx:pt idx="5786">3.675062266434975</cx:pt>
          <cx:pt idx="5787">3.3572418390694887</cx:pt>
          <cx:pt idx="5788">4.5225834060762731</cx:pt>
          <cx:pt idx="5789">4.0988228362556169</cx:pt>
          <cx:pt idx="5790">6.3235658278140106</cx:pt>
          <cx:pt idx="5791">1.8740798446972233</cx:pt>
          <cx:pt idx="5792">2.0859601296075523</cx:pt>
          <cx:pt idx="5793">5.8998052579933686</cx:pt>
          <cx:pt idx="5794">5.2641644032623942</cx:pt>
          <cx:pt idx="5795">4.8404038334417541</cx:pt>
          <cx:pt idx="5796">5.7938651155382077</cx:pt>
          <cx:pt idx="5797">4.6285235485314358</cx:pt>
          <cx:pt idx="5798">5.0522841183520724</cx:pt>
          <cx:pt idx="5799">5.4760446881727232</cx:pt>
          <cx:pt idx="5800">4.8404038334417505</cx:pt>
          <cx:pt idx="5801">5.687924973083045</cx:pt>
          <cx:pt idx="5802">6.8532665400898223</cx:pt>
          <cx:pt idx="5803">6.7473263976346614</cx:pt>
          <cx:pt idx="5804">6.8532665400898205</cx:pt>
          <cx:pt idx="5805">4.2047629787107779</cx:pt>
          <cx:pt idx="5806">1.8740798446972287</cx:pt>
          <cx:pt idx="5807">4.204762978710785</cx:pt>
          <cx:pt idx="5808">2.7216009843385143</cx:pt>
          <cx:pt idx="5809">5.2641644032623978</cx:pt>
          <cx:pt idx="5810">5.4760446881727232</cx:pt>
          <cx:pt idx="5811">5.5819848306278841</cx:pt>
          <cx:pt idx="5812">1.7681397022420677</cx:pt>
          <cx:pt idx="5813">3.9928826938004613</cx:pt>
          <cx:pt idx="5814">2.2978404145178706</cx:pt>
          <cx:pt idx="5815">6.6413862551794987</cx:pt>
          <cx:pt idx="5816">5.7938651155382059</cx:pt>
          <cx:pt idx="5817">3.1453615541591686</cx:pt>
          <cx:pt idx="5818">5.6879249730830468</cx:pt>
          <cx:pt idx="5819">1.768139702242066</cx:pt>
          <cx:pt idx="5820">6.7473263976346614</cx:pt>
          <cx:pt idx="5821">2.7216009843385232</cx:pt>
          <cx:pt idx="5822">4.098822836255624</cx:pt>
          <cx:pt idx="5823">5.4760446881727232</cx:pt>
          <cx:pt idx="5824">6.7473263976346614</cx:pt>
          <cx:pt idx="5825">3.2513016966143224</cx:pt>
          <cx:pt idx="5826">5.2641644032624013</cx:pt>
          <cx:pt idx="5827">5.7938651155382042</cx:pt>
          <cx:pt idx="5828">3.0394214117040059</cx:pt>
          <cx:pt idx="5829">3.5691221239798088</cx:pt>
          <cx:pt idx="5830">2.6156608418833569</cx:pt>
          <cx:pt idx="5831">5.5819848306278823</cx:pt>
          <cx:pt idx="5832">5.793865115538213</cx:pt>
          <cx:pt idx="5833">5.4760446881727267</cx:pt>
          <cx:pt idx="5834">5.0522841183520724</cx:pt>
          <cx:pt idx="5835">3.7810024088901342</cx:pt>
          <cx:pt idx="5836">0.92061856260077168</cx:pt>
          <cx:pt idx="5837">3.4631819815246514</cx:pt>
          <cx:pt idx="5838">5.4760446881727232</cx:pt>
          <cx:pt idx="5839">3.8869425513452951</cx:pt>
          <cx:pt idx="5840">5.5819848306278859</cx:pt>
          <cx:pt idx="5841">4.0988228362556169</cx:pt>
          <cx:pt idx="5842">4.2047629787107832</cx:pt>
          <cx:pt idx="5843">5.5819848306278894</cx:pt>
          <cx:pt idx="5844">3.6750622664349732</cx:pt>
          <cx:pt idx="5845">4.946343975896915</cx:pt>
          <cx:pt idx="5846">4.0988228362556223</cx:pt>
          <cx:pt idx="5847">6.3235658278140177</cx:pt>
          <cx:pt idx="5848">4.3107031211659459</cx:pt>
          <cx:pt idx="5849">1.4503192748765787</cx:pt>
          <cx:pt idx="5850">4.8404038334417505</cx:pt>
          <cx:pt idx="5851">5.4760446881727232</cx:pt>
          <cx:pt idx="5852">6.111685542903694</cx:pt>
          <cx:pt idx="5853">3.3572418390694887</cx:pt>
          <cx:pt idx="5854">2.5097206994281924</cx:pt>
          <cx:pt idx="5855">3.6750622664349732</cx:pt>
          <cx:pt idx="5856">5.8998052579933686</cx:pt>
          <cx:pt idx="5857">5.687924973083045</cx:pt>
          <cx:pt idx="5858">6.0057454004485278</cx:pt>
          <cx:pt idx="5859">6.0057454004485278</cx:pt>
          <cx:pt idx="5860">5.5819848306278823</cx:pt>
          <cx:pt idx="5861">6.429505970269175</cx:pt>
          <cx:pt idx="5862">5.687924973083045</cx:pt>
          <cx:pt idx="5863">6.005745400448526</cx:pt>
          <cx:pt idx="5864">3.9928826938004578</cx:pt>
          <cx:pt idx="5865">4.9463439758969114</cx:pt>
          <cx:pt idx="5866">1.6621995597869033</cx:pt>
          <cx:pt idx="5867">3.251301696614326</cx:pt>
          <cx:pt idx="5868">2.7216009843385249</cx:pt>
          <cx:pt idx="5869">6.1116855429036923</cx:pt>
          <cx:pt idx="5870">0.81467842014561165</cx:pt>
          <cx:pt idx="5871">4.0988228362556205</cx:pt>
          <cx:pt idx="5872">4.5225834060762748</cx:pt>
          <cx:pt idx="5873">6.111685542903694</cx:pt>
          <cx:pt idx="5874">6.535446112724336</cx:pt>
          <cx:pt idx="5875">2.2978404145178724</cx:pt>
          <cx:pt idx="5876">2.6156608418833569</cx:pt>
          <cx:pt idx="5877">5.687924973083045</cx:pt>
          <cx:pt idx="5878">2.6156608418833551</cx:pt>
          <cx:pt idx="5879">1.2384389899662551</cx:pt>
          <cx:pt idx="5880">4.7344636909865967</cx:pt>
          <cx:pt idx="5881">5.0522841183520795</cx:pt>
          <cx:pt idx="5882">4.9463439758969097</cx:pt>
          <cx:pt idx="5883">2.8275411267936823</cx:pt>
          <cx:pt idx="5884">6.7473263976346614</cx:pt>
          <cx:pt idx="5885">5.0522841183520724</cx:pt>
          <cx:pt idx="5886">5.1582242608072404</cx:pt>
          <cx:pt idx="5887">6.7473263976346614</cx:pt>
          <cx:pt idx="5888">2.9334812692488468</cx:pt>
          <cx:pt idx="5889">5.899805257993374</cx:pt>
          <cx:pt idx="5890">6.3235658278140106</cx:pt>
          <cx:pt idx="5891">3.7810024088901306</cx:pt>
          <cx:pt idx="5892">3.1453615541591669</cx:pt>
          <cx:pt idx="5893">3.6750622664349732</cx:pt>
          <cx:pt idx="5894">6.1116855429036958</cx:pt>
          <cx:pt idx="5895">6.0057454004485349</cx:pt>
          <cx:pt idx="5896">4.4166432636211104</cx:pt>
          <cx:pt idx="5897">2.721600984338516</cx:pt>
          <cx:pt idx="5898">4.7344636909865949</cx:pt>
          <cx:pt idx="5899">7.0651468250001441</cx:pt>
          <cx:pt idx="5900">5.899805257993374</cx:pt>
          <cx:pt idx="5901">0.92061856260077435</cx:pt>
          <cx:pt idx="5902">4.628523548531434</cx:pt>
          <cx:pt idx="5903">4.9463439758969114</cx:pt>
          <cx:pt idx="5904">4.204762978710785</cx:pt>
          <cx:pt idx="5905">6.7473263976346614</cx:pt>
          <cx:pt idx="5906">5.1582242608072404</cx:pt>
          <cx:pt idx="5907">3.6750622664349715</cx:pt>
          <cx:pt idx="5908">3.6750622664349732</cx:pt>
          <cx:pt idx="5909">6.0057454004485278</cx:pt>
          <cx:pt idx="5910">5.7938651155382059</cx:pt>
          <cx:pt idx="5911">2.827541126793677</cx:pt>
          <cx:pt idx="5912">2.1919002720627097</cx:pt>
          <cx:pt idx="5913">6.1116855429036869</cx:pt>
          <cx:pt idx="5914">5.687924973083045</cx:pt>
          <cx:pt idx="5915">4.7344636909865949</cx:pt>
          <cx:pt idx="5916">3.6750622664349715</cx:pt>
          <cx:pt idx="5917">2.827541126793677</cx:pt>
          <cx:pt idx="5918">3.8869425513452951</cx:pt>
          <cx:pt idx="5919">4.522583406076266</cx:pt>
          <cx:pt idx="5920">6.3235658278140106</cx:pt>
          <cx:pt idx="5921">5.7938651155382024</cx:pt>
          <cx:pt idx="5922">3.7810024088901342</cx:pt>
          <cx:pt idx="5923">5.2641644032623995</cx:pt>
          <cx:pt idx="5924">2.0859601296075505</cx:pt>
          <cx:pt idx="5925">5.687924973083045</cx:pt>
          <cx:pt idx="5926">3.7810024088901342</cx:pt>
          <cx:pt idx="5927">1.9800199871523914</cx:pt>
          <cx:pt idx="5928">1.1324988475110969</cx:pt>
          <cx:pt idx="5929">3.4631819815246514</cx:pt>
          <cx:pt idx="5930">2.8275411267936823</cx:pt>
          <cx:pt idx="5931">4.8404038334417541</cx:pt>
          <cx:pt idx="5932">6.5354461127243395</cx:pt>
          <cx:pt idx="5933">4.0988228362556276</cx:pt>
          <cx:pt idx="5934">5.2641644032623978</cx:pt>
          <cx:pt idx="5935">2.933481269248845</cx:pt>
          <cx:pt idx="5936">5.5819848306278894</cx:pt>
          <cx:pt idx="5937">4.9463439758969114</cx:pt>
          <cx:pt idx="5938">5.5819848306278823</cx:pt>
          <cx:pt idx="5939">5.2641644032624031</cx:pt>
          <cx:pt idx="5940">3.5691221239798105</cx:pt>
          <cx:pt idx="5941">5.1582242608072386</cx:pt>
          <cx:pt idx="5942">4.6285235485314269</cx:pt>
          <cx:pt idx="5943">3.4631819815246514</cx:pt>
          <cx:pt idx="5944">4.416643263621105</cx:pt>
          <cx:pt idx="5945">3.6750622664349715</cx:pt>
          <cx:pt idx="5946">4.2047629787107761</cx:pt>
          <cx:pt idx="5947">5.2641644032623995</cx:pt>
          <cx:pt idx="5948">1.8740798446972233</cx:pt>
          <cx:pt idx="5949">6.0057454004485349</cx:pt>
          <cx:pt idx="5950">3.6750622664349697</cx:pt>
          <cx:pt idx="5951">3.5691221239798105</cx:pt>
          <cx:pt idx="5952">5.687924973083045</cx:pt>
          <cx:pt idx="5953">5.3701045457175622</cx:pt>
          <cx:pt idx="5954">6.4295059702691715</cx:pt>
          <cx:pt idx="5955">1.4503192748765796</cx:pt>
          <cx:pt idx="5956">5.5819848306278841</cx:pt>
          <cx:pt idx="5957">6.3235658278140177</cx:pt>
          <cx:pt idx="5958">3.6750622664349732</cx:pt>
          <cx:pt idx="5959">6.4295059702691715</cx:pt>
          <cx:pt idx="5960">4.6285235485314269</cx:pt>
          <cx:pt idx="5961">6.3235658278140159</cx:pt>
          <cx:pt idx="5962">2.9334812692488414</cx:pt>
          <cx:pt idx="5963">6.3235658278140159</cx:pt>
          <cx:pt idx="5964">1.6621995597869068</cx:pt>
          <cx:pt idx="5965">4.2047629787107779</cx:pt>
          <cx:pt idx="5966">5.2641644032624013</cx:pt>
          <cx:pt idx="5967">3.675062266434975</cx:pt>
          <cx:pt idx="5968">4.098822836255624</cx:pt>
          <cx:pt idx="5969">3.3572418390694887</cx:pt>
          <cx:pt idx="5970">3.0394214117040059</cx:pt>
          <cx:pt idx="5971">5.8998052579933669</cx:pt>
          <cx:pt idx="5972">0.70873827769044984</cx:pt>
          <cx:pt idx="5973">6.217625685358855</cx:pt>
          <cx:pt idx="5974">3.2513016966143278</cx:pt>
          <cx:pt idx="5975">5.8998052579933704</cx:pt>
          <cx:pt idx="5976">4.2047629787107885</cx:pt>
          <cx:pt idx="5977">2.7216009843385249</cx:pt>
          <cx:pt idx="5978">4.6285235485314358</cx:pt>
          <cx:pt idx="5979">0.81467842014561076</cx:pt>
          <cx:pt idx="5980">3.7810024088901342</cx:pt>
          <cx:pt idx="5981">5.5819848306278823</cx:pt>
          <cx:pt idx="5982">5.4760446881727232</cx:pt>
          <cx:pt idx="5983">4.628523548531434</cx:pt>
          <cx:pt idx="5984">7.0651468250001441</cx:pt>
          <cx:pt idx="5985">4.3107031211659423</cx:pt>
          <cx:pt idx="5986">3.8869425513452951</cx:pt>
          <cx:pt idx="5987">3.992882693800456</cx:pt>
          <cx:pt idx="5988">6.3235658278140159</cx:pt>
          <cx:pt idx="5989">6.8532665400898223</cx:pt>
          <cx:pt idx="5990">3.0394214117040059</cx:pt>
          <cx:pt idx="5991">3.7810024088901342</cx:pt>
          <cx:pt idx="5992">3.8869425513452986</cx:pt>
          <cx:pt idx="5993">6.0057454004485331</cx:pt>
          <cx:pt idx="5994">6.2176256853588496</cx:pt>
          <cx:pt idx="5995">6.8532665400898223</cx:pt>
          <cx:pt idx="5996">3.5691221239798123</cx:pt>
          <cx:pt idx="5997">6.7473263976346614</cx:pt>
          <cx:pt idx="5998">6.5354461127243377</cx:pt>
          <cx:pt idx="5999">3.0394214117040042</cx:pt>
          <cx:pt idx="6000">6.1415714204860903</cx:pt>
          <cx:pt idx="6001">2.7005950549165121</cx:pt>
          <cx:pt idx="6002">5.3386769351865153</cx:pt>
          <cx:pt idx="6003">3.159391903659122</cx:pt>
          <cx:pt idx="6004">7.2885635423426134</cx:pt>
          <cx:pt idx="6005">7.5179619667139139</cx:pt>
          <cx:pt idx="6006">7.4032627545282619</cx:pt>
          <cx:pt idx="6007">7.5179619667139175</cx:pt>
          <cx:pt idx="6008">4.9945792986295627</cx:pt>
          <cx:pt idx="6009">6.9444659057856546</cx:pt>
          <cx:pt idx="6010">3.3887903280304243</cx:pt>
          <cx:pt idx="6011">4.7651808742582515</cx:pt>
          <cx:pt idx="6012">7.8620596032708736</cx:pt>
          <cx:pt idx="6013">6.8297666936000025</cx:pt>
          <cx:pt idx="6014">7.9767588154565292</cx:pt>
          <cx:pt idx="6015">4.1916848133299878</cx:pt>
          <cx:pt idx="6016">2.7005950549165103</cx:pt>
          <cx:pt idx="6017">7.747360391085218</cx:pt>
          <cx:pt idx="6018">7.2885635423426098</cx:pt>
          <cx:pt idx="6019">2.9299934792878144</cx:pt>
          <cx:pt idx="6020">8.8943525129417509</cx:pt>
          <cx:pt idx="6021">7.2885635423426116</cx:pt>
          <cx:pt idx="6022">3.04469269147347</cx:pt>
          <cx:pt idx="6023">7.2885635423426081</cx:pt>
          <cx:pt idx="6024">2.127098993988243</cx:pt>
          <cx:pt idx="6025">6.715067481414347</cx:pt>
          <cx:pt idx="6026">9.0090517251274012</cx:pt>
          <cx:pt idx="6027">5.7974737839291306</cx:pt>
          <cx:pt idx="6028">4.8798800864439107</cx:pt>
          <cx:pt idx="6029">4.1916848133299913</cx:pt>
          <cx:pt idx="6030">5.2239777230008668</cx:pt>
          <cx:pt idx="6031">6.0268722083004382</cx:pt>
          <cx:pt idx="6032">7.7473603910852251</cx:pt>
          <cx:pt idx="6033">7.7473603910852216</cx:pt>
          <cx:pt idx="6034">4.3063840255156434</cx:pt>
          <cx:pt idx="6035">3.5034895402160782</cx:pt>
          <cx:pt idx="6036">5.9121729961147791</cx:pt>
          <cx:pt idx="6037">7.5179619667139139</cx:pt>
          <cx:pt idx="6038">3.5034895402160782</cx:pt>
          <cx:pt idx="6039">7.4032627545282619</cx:pt>
          <cx:pt idx="6040">7.0591651179713066</cx:pt>
          <cx:pt idx="6041">6.6003682692286967</cx:pt>
          <cx:pt idx="6042">2.8152942671021606</cx:pt>
          <cx:pt idx="6043">4.8798800864439054</cx:pt>
          <cx:pt idx="6044">5.7974737839291288</cx:pt>
          <cx:pt idx="6045">5.9121729961147809</cx:pt>
          <cx:pt idx="6046">4.7651808742582551</cx:pt>
          <cx:pt idx="6047">5.2239777230008668</cx:pt>
          <cx:pt idx="6048">4.0769856011443366</cx:pt>
          <cx:pt idx="6049">5.5680753595578194</cx:pt>
          <cx:pt idx="6050">6.9444659057856581</cx:pt>
          <cx:pt idx="6051">5.2239777230008633</cx:pt>
          <cx:pt idx="6052">5.3386769351865189</cx:pt>
          <cx:pt idx="6053">5.5680753595578247</cx:pt>
          <cx:pt idx="6054">8.2061572398278333</cx:pt>
          <cx:pt idx="6055">5.1092785108152112</cx:pt>
          <cx:pt idx="6056">6.2562706326717388</cx:pt>
          <cx:pt idx="6057">6.715067481414347</cx:pt>
          <cx:pt idx="6058">7.6326611788995677</cx:pt>
          <cx:pt idx="6059">4.0769856011443366</cx:pt>
          <cx:pt idx="6060">6.9444659057856546</cx:pt>
          <cx:pt idx="6061">8.0914580276421759</cx:pt>
          <cx:pt idx="6062">5.1092785108152112</cx:pt>
          <cx:pt idx="6063">6.8297666936000025</cx:pt>
          <cx:pt idx="6064">4.3063840255156434</cx:pt>
          <cx:pt idx="6065">7.5179619667139139</cx:pt>
          <cx:pt idx="6066">5.797473783929127</cx:pt>
          <cx:pt idx="6067">9.0090517251274012</cx:pt>
          <cx:pt idx="6068">6.6003682692286949</cx:pt>
          <cx:pt idx="6069">5.5680753595578247</cx:pt>
          <cx:pt idx="6070">5.4533761473721745</cx:pt>
          <cx:pt idx="6071">5.6827745717434786</cx:pt>
          <cx:pt idx="6072">7.4032627545282619</cx:pt>
          <cx:pt idx="6073">5.4533761473721709</cx:pt>
          <cx:pt idx="6074">3.9622863889586846</cx:pt>
          <cx:pt idx="6075">4.0769856011443384</cx:pt>
          <cx:pt idx="6076">6.9444659057856581</cx:pt>
          <cx:pt idx="6077">7.1738643301569542</cx:pt>
          <cx:pt idx="6078">6.2562706326717423</cx:pt>
          <cx:pt idx="6079">6.2562706326717423</cx:pt>
          <cx:pt idx="6080">5.2239777230008633</cx:pt>
          <cx:pt idx="6081">7.1738643301569542</cx:pt>
          <cx:pt idx="6082">8.8943525129417527</cx:pt>
          <cx:pt idx="6083">6.9444659057856546</cx:pt>
          <cx:pt idx="6084">8.4355556641991427</cx:pt>
          <cx:pt idx="6085">6.6003682692286949</cx:pt>
          <cx:pt idx="6086">3.6181887524017284</cx:pt>
          <cx:pt idx="6087">2.8152942671021624</cx:pt>
          <cx:pt idx="6088">3.0446926914734664</cx:pt>
          <cx:pt idx="6089">6.1415714204860867</cx:pt>
          <cx:pt idx="6090">8.4355556641991374</cx:pt>
          <cx:pt idx="6091">1.8977005696169424</cx:pt>
          <cx:pt idx="6092">7.747360391085218</cx:pt>
          <cx:pt idx="6093">7.747360391085218</cx:pt>
          <cx:pt idx="6094">8.550254876384793</cx:pt>
          <cx:pt idx="6095">2.2417982061739004</cx:pt>
          <cx:pt idx="6096">5.223977723000865</cx:pt>
          <cx:pt idx="6097">3.9622863889586828</cx:pt>
          <cx:pt idx="6098">2.127098993988243</cx:pt>
          <cx:pt idx="6099">7.4032627545282619</cx:pt>
          <cx:pt idx="6100">6.6003682692286967</cx:pt>
          <cx:pt idx="6101">8.0914580276421777</cx:pt>
          <cx:pt idx="6102">5.9121729961147826</cx:pt>
          <cx:pt idx="6103">9.2384501494987052</cx:pt>
          <cx:pt idx="6104">5.797473783929127</cx:pt>
          <cx:pt idx="6105">6.6003682692286985</cx:pt>
          <cx:pt idx="6106">6.8297666936000025</cx:pt>
          <cx:pt idx="6107">6.4856690570430464</cx:pt>
          <cx:pt idx="6108">6.256270632671737</cx:pt>
          <cx:pt idx="6109">6.7150674814143505</cx:pt>
          <cx:pt idx="6110">6.8297666936000025</cx:pt>
          <cx:pt idx="6111">5.9121729961147826</cx:pt>
          <cx:pt idx="6112">7.1738643301569596</cx:pt>
          <cx:pt idx="6113">8.7796533007560935</cx:pt>
          <cx:pt idx="6114">2.7005950549165121</cx:pt>
          <cx:pt idx="6115">8.0914580276421812</cx:pt>
          <cx:pt idx="6116">5.223977723000865</cx:pt>
          <cx:pt idx="6117">4.6504816620726031</cx:pt>
          <cx:pt idx="6118">6.4856690570430429</cx:pt>
          <cx:pt idx="6119">7.2885635423426098</cx:pt>
          <cx:pt idx="6120">4.6504816620726013</cx:pt>
          <cx:pt idx="6121">7.8620596032708701</cx:pt>
          <cx:pt idx="6122">3.9622863889586846</cx:pt>
          <cx:pt idx="6123">3.3887903280304243</cx:pt>
          <cx:pt idx="6124">6.6003682692286985</cx:pt>
          <cx:pt idx="6125">2.9299934792878162</cx:pt>
          <cx:pt idx="6126">7.632661178899566</cx:pt>
          <cx:pt idx="6127">3.732887964587384</cx:pt>
          <cx:pt idx="6128">7.1738643301569542</cx:pt>
          <cx:pt idx="6129">8.0914580276421812</cx:pt>
          <cx:pt idx="6130">5.2239777230008633</cx:pt>
          <cx:pt idx="6131">6.1415714204860867</cx:pt>
          <cx:pt idx="6132">6.1415714204860885</cx:pt>
          <cx:pt idx="6133">8.8943525129417491</cx:pt>
          <cx:pt idx="6134">5.4533761473721745</cx:pt>
          <cx:pt idx="6135">5.1092785108152148</cx:pt>
          <cx:pt idx="6136">4.1916848133299878</cx:pt>
          <cx:pt idx="6137">2.9299934792878162</cx:pt>
          <cx:pt idx="6138">8.6649540885704415</cx:pt>
          <cx:pt idx="6139">6.6003682692286949</cx:pt>
          <cx:pt idx="6140">3.8475871767730379</cx:pt>
          <cx:pt idx="6141">6.0268722083004347</cx:pt>
          <cx:pt idx="6142">5.223977723000865</cx:pt>
          <cx:pt idx="6143">2.7005950549165121</cx:pt>
          <cx:pt idx="6144">4.0769856011443348</cx:pt>
          <cx:pt idx="6145">8.3208564520134853</cx:pt>
          <cx:pt idx="6146">7.6326611788995695</cx:pt>
          <cx:pt idx="6147">8.4355556641991409</cx:pt>
          <cx:pt idx="6148">6.4856690570430464</cx:pt>
          <cx:pt idx="6149">4.0769856011443419</cx:pt>
          <cx:pt idx="6150">4.8798800864439107</cx:pt>
          <cx:pt idx="6151">7.4032627545282637</cx:pt>
          <cx:pt idx="6152">5.2239777230008668</cx:pt>
          <cx:pt idx="6153">5.568075359557823</cx:pt>
          <cx:pt idx="6154">8.7796533007560971</cx:pt>
          <cx:pt idx="6155">6.8297666936000025</cx:pt>
          <cx:pt idx="6156">6.7150674814143523</cx:pt>
          <cx:pt idx="6157">4.8798800864439071</cx:pt>
          <cx:pt idx="6158">6.4856690570430482</cx:pt>
          <cx:pt idx="6159">6.9444659057856546</cx:pt>
          <cx:pt idx="6160">8.7796533007561006</cx:pt>
          <cx:pt idx="6161">4.1916848133299949</cx:pt>
          <cx:pt idx="6162">4.8798800864439054</cx:pt>
          <cx:pt idx="6163">4.4210832377012972</cx:pt>
          <cx:pt idx="6164">6.3709698448573944</cx:pt>
          <cx:pt idx="6165">7.6326611788995677</cx:pt>
          <cx:pt idx="6166">8.3208564520134871</cx:pt>
          <cx:pt idx="6167">8.5502548763847894</cx:pt>
          <cx:pt idx="6168">7.9767588154565292</cx:pt>
          <cx:pt idx="6169">2.1270989939882501</cx:pt>
          <cx:pt idx="6170">7.5179619667139175</cx:pt>
          <cx:pt idx="6171">3.5034895402160782</cx:pt>
          <cx:pt idx="6172">7.6326611788995731</cx:pt>
          <cx:pt idx="6173">5.9121729961147809</cx:pt>
          <cx:pt idx="6174">6.9444659057856546</cx:pt>
          <cx:pt idx="6175">6.3709698448573926</cx:pt>
          <cx:pt idx="6176">3.8475871767730343</cx:pt>
          <cx:pt idx="6177">4.1916848133299931</cx:pt>
          <cx:pt idx="6178">6.9444659057856546</cx:pt>
          <cx:pt idx="6179">7.747360391085218</cx:pt>
          <cx:pt idx="6180">5.4533761473721691</cx:pt>
          <cx:pt idx="6181">8.550254876384793</cx:pt>
          <cx:pt idx="6182">7.7473603910852198</cx:pt>
          <cx:pt idx="6183">6.4856690570430446</cx:pt>
          <cx:pt idx="6184">3.3887903280304243</cx:pt>
          <cx:pt idx="6185">4.7651808742582551</cx:pt>
          <cx:pt idx="6186">7.1738643301569578</cx:pt>
          <cx:pt idx="6187">4.6504816620726031</cx:pt>
          <cx:pt idx="6188">5.6827745717434786</cx:pt>
          <cx:pt idx="6189">8.550254876384793</cx:pt>
          <cx:pt idx="6190">6.4856690570430482</cx:pt>
          <cx:pt idx="6191">3.3887903280304297</cx:pt>
          <cx:pt idx="6192">2.5858958427308565</cx:pt>
          <cx:pt idx="6193">7.7473603910852216</cx:pt>
          <cx:pt idx="6194">3.6181887524017284</cx:pt>
          <cx:pt idx="6195">6.4856690570430464</cx:pt>
          <cx:pt idx="6196">6.6003682692286949</cx:pt>
          <cx:pt idx="6197">4.0769856011443384</cx:pt>
          <cx:pt idx="6198">3.8475871767730379</cx:pt>
          <cx:pt idx="6199">7.0591651179713066</cx:pt>
          <cx:pt idx="6200">6.256270632671737</cx:pt>
          <cx:pt idx="6201">5.6827745717434786</cx:pt>
          <cx:pt idx="6202">4.5357824498869475</cx:pt>
          <cx:pt idx="6203">3.9622863889586863</cx:pt>
          <cx:pt idx="6204">6.9444659057856581</cx:pt>
          <cx:pt idx="6205">6.8297666936000008</cx:pt>
          <cx:pt idx="6206">5.3386769351865189</cx:pt>
          <cx:pt idx="6207">6.8297666936000025</cx:pt>
          <cx:pt idx="6208">5.9121729961147791</cx:pt>
          <cx:pt idx="6209">7.0591651179713066</cx:pt>
          <cx:pt idx="6210">8.3208564520134853</cx:pt>
          <cx:pt idx="6211">7.8620596032708772</cx:pt>
          <cx:pt idx="6212">7.8620596032708718</cx:pt>
          <cx:pt idx="6213">6.600368269228702</cx:pt>
          <cx:pt idx="6214">5.3386769351865189</cx:pt>
          <cx:pt idx="6215">5.9121729961147809</cx:pt>
          <cx:pt idx="6216">3.2740911158447741</cx:pt>
          <cx:pt idx="6217">8.2061572398278368</cx:pt>
          <cx:pt idx="6218">7.0591651179713049</cx:pt>
          <cx:pt idx="6219">5.797473783929127</cx:pt>
          <cx:pt idx="6220">7.7473603910852251</cx:pt>
          <cx:pt idx="6221">7.5179619667139193</cx:pt>
          <cx:pt idx="6222">6.4856690570430429</cx:pt>
          <cx:pt idx="6223">3.2740911158447705</cx:pt>
          <cx:pt idx="6224">2.127098993988243</cx:pt>
          <cx:pt idx="6225">8.5502548763847894</cx:pt>
          <cx:pt idx="6226">3.732887964587384</cx:pt>
          <cx:pt idx="6227">8.2061572398278315</cx:pt>
          <cx:pt idx="6228">6.8297666936000061</cx:pt>
          <cx:pt idx="6229">4.0769856011443384</cx:pt>
          <cx:pt idx="6230">3.3887903280304243</cx:pt>
          <cx:pt idx="6231">6.1415714204860903</cx:pt>
          <cx:pt idx="6232">8.2061572398278315</cx:pt>
          <cx:pt idx="6233">8.3208564520134889</cx:pt>
          <cx:pt idx="6234">4.4210832377012954</cx:pt>
          <cx:pt idx="6235">3.6181887524017302</cx:pt>
          <cx:pt idx="6236">3.0446926914734664</cx:pt>
          <cx:pt idx="6237">6.0268722083004311</cx:pt>
          <cx:pt idx="6238">5.4533761473721709</cx:pt>
          <cx:pt idx="6239">4.6504816620725995</cx:pt>
          <cx:pt idx="6240">8.0914580276421759</cx:pt>
          <cx:pt idx="6241">4.7651808742582569</cx:pt>
          <cx:pt idx="6242">8.6649540885704468</cx:pt>
          <cx:pt idx="6243">3.5034895402160817</cx:pt>
          <cx:pt idx="6244">7.8620596032708772</cx:pt>
          <cx:pt idx="6245">5.2239777230008633</cx:pt>
          <cx:pt idx="6246">2.7005950549165068</cx:pt>
          <cx:pt idx="6247">5.9121729961147791</cx:pt>
          <cx:pt idx="6248">5.4533761473721674</cx:pt>
          <cx:pt idx="6249">8.5502548763847877</cx:pt>
          <cx:pt idx="6250">9.1237509373130532</cx:pt>
          <cx:pt idx="6251">3.8475871767730343</cx:pt>
          <cx:pt idx="6252">4.9945792986295627</cx:pt>
          <cx:pt idx="6253">5.4533761473721745</cx:pt>
          <cx:pt idx="6254">4.9945792986295627</cx:pt>
          <cx:pt idx="6255">8.550254876384793</cx:pt>
          <cx:pt idx="6256">8.2061572398278315</cx:pt>
          <cx:pt idx="6257">7.1738643301569596</cx:pt>
          <cx:pt idx="6258">7.8620596032708736</cx:pt>
          <cx:pt idx="6259">8.8943525129417456</cx:pt>
          <cx:pt idx="6260">7.8620596032708736</cx:pt>
          <cx:pt idx="6261">3.9622863889586828</cx:pt>
          <cx:pt idx="6262">8.2061572398278333</cx:pt>
          <cx:pt idx="6263">6.256270632671737</cx:pt>
          <cx:pt idx="6264">7.9767588154565257</cx:pt>
          <cx:pt idx="6265">6.944465905785651</cx:pt>
          <cx:pt idx="6266">7.6326611788995731</cx:pt>
          <cx:pt idx="6267">2.8152942671021588</cx:pt>
          <cx:pt idx="6268">6.0268722083004347</cx:pt>
          <cx:pt idx="6269">6.4856690570430429</cx:pt>
          <cx:pt idx="6270">2.5858958427308583</cx:pt>
          <cx:pt idx="6271">2.5858958427308583</cx:pt>
          <cx:pt idx="6272">5.1092785108152112</cx:pt>
          <cx:pt idx="6273">5.3386769351865206</cx:pt>
          <cx:pt idx="6274">8.4355556641991427</cx:pt>
          <cx:pt idx="6275">6.4856690570430429</cx:pt>
          <cx:pt idx="6276">6.3709698448573926</cx:pt>
          <cx:pt idx="6277">6.1415714204860867</cx:pt>
          <cx:pt idx="6278">7.4032627545282619</cx:pt>
          <cx:pt idx="6279">8.0914580276421848</cx:pt>
          <cx:pt idx="6280">6.2562706326717423</cx:pt>
          <cx:pt idx="6281">4.0769856011443366</cx:pt>
          <cx:pt idx="6282">6.0268722083004382</cx:pt>
          <cx:pt idx="6283">6.7150674814143523</cx:pt>
          <cx:pt idx="6284">8.2061572398278315</cx:pt>
          <cx:pt idx="6285">8.3208564520134871</cx:pt>
          <cx:pt idx="6286">8.4355556641991374</cx:pt>
          <cx:pt idx="6287">6.4856690570430429</cx:pt>
          <cx:pt idx="6288">6.7150674814143505</cx:pt>
          <cx:pt idx="6289">7.1738643301569578</cx:pt>
          <cx:pt idx="6290">7.8620596032708736</cx:pt>
          <cx:pt idx="6291">7.0591651179713031</cx:pt>
          <cx:pt idx="6292">7.9767588154565221</cx:pt>
          <cx:pt idx="6293">6.9444659057856546</cx:pt>
          <cx:pt idx="6294">4.8798800864439107</cx:pt>
          <cx:pt idx="6295">8.7796533007560953</cx:pt>
          <cx:pt idx="6296">9.0090517251274012</cx:pt>
          <cx:pt idx="6297">8.550254876384793</cx:pt>
          <cx:pt idx="6298">8.2061572398278315</cx:pt>
          <cx:pt idx="6299">9.0090517251274012</cx:pt>
          <cx:pt idx="6300">7.6326611788995677</cx:pt>
          <cx:pt idx="6301">8.0914580276421759</cx:pt>
          <cx:pt idx="6302">6.3709698448573908</cx:pt>
          <cx:pt idx="6303">7.5179619667139175</cx:pt>
          <cx:pt idx="6304">7.8620596032708736</cx:pt>
          <cx:pt idx="6305">5.4533761473721674</cx:pt>
          <cx:pt idx="6306">5.4533761473721727</cx:pt>
          <cx:pt idx="6307">6.1415714204860832</cx:pt>
          <cx:pt idx="6308">5.3386769351865224</cx:pt>
          <cx:pt idx="6309">7.1738643301569578</cx:pt>
          <cx:pt idx="6310">7.1738643301569542</cx:pt>
          <cx:pt idx="6311">7.4032627545282654</cx:pt>
          <cx:pt idx="6312">6.600368269228702</cx:pt>
          <cx:pt idx="6313">5.2239777230008668</cx:pt>
          <cx:pt idx="6314">7.8620596032708736</cx:pt>
          <cx:pt idx="6315">5.3386769351865153</cx:pt>
          <cx:pt idx="6316">5.2239777230008668</cx:pt>
          <cx:pt idx="6317">6.0268722083004347</cx:pt>
          <cx:pt idx="6318">6.3709698448573908</cx:pt>
          <cx:pt idx="6319">7.2885635423426134</cx:pt>
          <cx:pt idx="6320">5.3386769351865153</cx:pt>
          <cx:pt idx="6321">3.9622863889586881</cx:pt>
          <cx:pt idx="6322">6.7150674814143505</cx:pt>
          <cx:pt idx="6323">4.0769856011443419</cx:pt>
          <cx:pt idx="6324">5.797473783929127</cx:pt>
          <cx:pt idx="6325">6.9444659057856546</cx:pt>
          <cx:pt idx="6326">8.2061572398278297</cx:pt>
          <cx:pt idx="6327">6.4856690570430429</cx:pt>
          <cx:pt idx="6328">6.3709698448573908</cx:pt>
          <cx:pt idx="6329">2.1270989939882412</cx:pt>
          <cx:pt idx="6330">7.6326611788995677</cx:pt>
          <cx:pt idx="6331">4.535782449886951</cx:pt>
          <cx:pt idx="6332">7.4032627545282601</cx:pt>
          <cx:pt idx="6333">5.1092785108152112</cx:pt>
          <cx:pt idx="6334">7.5179619667139175</cx:pt>
          <cx:pt idx="6335">4.0769856011443419</cx:pt>
          <cx:pt idx="6336">7.4032627545282637</cx:pt>
          <cx:pt idx="6337">5.9121729961147826</cx:pt>
          <cx:pt idx="6338">8.2061572398278333</cx:pt>
          <cx:pt idx="6339">6.1415714204860885</cx:pt>
          <cx:pt idx="6340">7.632661178899566</cx:pt>
          <cx:pt idx="6341">8.4355556641991374</cx:pt>
          <cx:pt idx="6342">7.6326611788995695</cx:pt>
          <cx:pt idx="6343">6.4856690570430482</cx:pt>
          <cx:pt idx="6344">6.6003682692286949</cx:pt>
          <cx:pt idx="6345">6.6003682692286967</cx:pt>
          <cx:pt idx="6346">7.2885635423426098</cx:pt>
          <cx:pt idx="6347">6.2562706326717388</cx:pt>
          <cx:pt idx="6348">3.7328879645873787</cx:pt>
          <cx:pt idx="6349">5.9121729961147791</cx:pt>
          <cx:pt idx="6350">6.6003682692286985</cx:pt>
          <cx:pt idx="6351">7.1738643301569578</cx:pt>
          <cx:pt idx="6352">5.7974737839291288</cx:pt>
          <cx:pt idx="6353">6.944465905785651</cx:pt>
          <cx:pt idx="6354">5.2239777230008668</cx:pt>
          <cx:pt idx="6355">6.4856690570430464</cx:pt>
          <cx:pt idx="6356">8.0914580276421848</cx:pt>
          <cx:pt idx="6357">7.5179619667139175</cx:pt>
          <cx:pt idx="6358">4.7651808742582515</cx:pt>
          <cx:pt idx="6359">4.8798800864439071</cx:pt>
          <cx:pt idx="6360">7.2885635423426098</cx:pt>
          <cx:pt idx="6361">5.682774571743475</cx:pt>
          <cx:pt idx="6362">7.8620596032708754</cx:pt>
          <cx:pt idx="6363">8.0914580276421777</cx:pt>
          <cx:pt idx="6364">5.4533761473721674</cx:pt>
          <cx:pt idx="6365">3.2740911158447705</cx:pt>
          <cx:pt idx="6366">5.223977723000865</cx:pt>
          <cx:pt idx="6367">7.5179619667139193</cx:pt>
          <cx:pt idx="6368">8.4355556641991427</cx:pt>
          <cx:pt idx="6369">6.0268722083004365</cx:pt>
          <cx:pt idx="6370">7.0591651179713066</cx:pt>
          <cx:pt idx="6371">9.0090517251274012</cx:pt>
          <cx:pt idx="6372">5.3386769351865189</cx:pt>
          <cx:pt idx="6373">3.9622863889586899</cx:pt>
          <cx:pt idx="6374">6.4856690570430429</cx:pt>
          <cx:pt idx="6375">7.6326611788995695</cx:pt>
          <cx:pt idx="6376">4.535782449886951</cx:pt>
          <cx:pt idx="6377">8.0914580276421812</cx:pt>
          <cx:pt idx="6378">4.535782449886951</cx:pt>
          <cx:pt idx="6379">5.2239777230008668</cx:pt>
          <cx:pt idx="6380">7.2885635423426098</cx:pt>
          <cx:pt idx="6381">7.5179619667139139</cx:pt>
          <cx:pt idx="6382">8.5502548763847894</cx:pt>
          <cx:pt idx="6383">4.7651808742582515</cx:pt>
          <cx:pt idx="6384">7.9767588154565257</cx:pt>
          <cx:pt idx="6385">6.9444659057856546</cx:pt>
          <cx:pt idx="6386">7.8620596032708736</cx:pt>
          <cx:pt idx="6387">7.0591651179713066</cx:pt>
          <cx:pt idx="6388">7.6326611788995731</cx:pt>
          <cx:pt idx="6389">7.9767588154565257</cx:pt>
          <cx:pt idx="6390">8.0914580276421795</cx:pt>
          <cx:pt idx="6391">6.8297666936000025</cx:pt>
          <cx:pt idx="6392">4.9945792986295592</cx:pt>
          <cx:pt idx="6393">5.9121729961147791</cx:pt>
          <cx:pt idx="6394">5.4533761473721709</cx:pt>
          <cx:pt idx="6395">4.7651808742582551</cx:pt>
          <cx:pt idx="6396">7.4032627545282619</cx:pt>
          <cx:pt idx="6397">6.9444659057856528</cx:pt>
          <cx:pt idx="6398">7.5179619667139175</cx:pt>
          <cx:pt idx="6399">7.1738643301569578</cx:pt>
          <cx:pt idx="6400">2.8152942671021588</cx:pt>
          <cx:pt idx="6401">5.9121729961147826</cx:pt>
          <cx:pt idx="6402">4.8798800864439107</cx:pt>
          <cx:pt idx="6403">4.7651808742582515</cx:pt>
          <cx:pt idx="6404">5.3386769351865189</cx:pt>
          <cx:pt idx="6405">7.0591651179713049</cx:pt>
          <cx:pt idx="6406">5.5680753595578247</cx:pt>
          <cx:pt idx="6407">5.6827745717434732</cx:pt>
          <cx:pt idx="6408">5.6827745717434786</cx:pt>
          <cx:pt idx="6409">5.682774571743475</cx:pt>
          <cx:pt idx="6410">7.0591651179713031</cx:pt>
          <cx:pt idx="6411">6.256270632671737</cx:pt>
          <cx:pt idx="6412">8.5502548763847912</cx:pt>
          <cx:pt idx="6413">6.4856690570430429</cx:pt>
          <cx:pt idx="6414">1.7830013574312868</cx:pt>
          <cx:pt idx="6415">7.1738643301569542</cx:pt>
          <cx:pt idx="6416">7.8620596032708772</cx:pt>
          <cx:pt idx="6417">5.9121729961147826</cx:pt>
          <cx:pt idx="6418">7.2885635423426098</cx:pt>
          <cx:pt idx="6419">6.1415714204860885</cx:pt>
          <cx:pt idx="6420">6.9444659057856546</cx:pt>
          <cx:pt idx="6421">2.9299934792878144</cx:pt>
          <cx:pt idx="6422">7.1738643301569578</cx:pt>
          <cx:pt idx="6423">8.550254876384793</cx:pt>
          <cx:pt idx="6424">7.0591651179713102</cx:pt>
          <cx:pt idx="6425">2.127098993988243</cx:pt>
          <cx:pt idx="6426">7.747360391085218</cx:pt>
          <cx:pt idx="6427">7.2885635423426134</cx:pt>
          <cx:pt idx="6428">8.5502548763847965</cx:pt>
          <cx:pt idx="6429">8.4355556641991427</cx:pt>
          <cx:pt idx="6430">6.3709698448573944</cx:pt>
          <cx:pt idx="6431">6.944465905785651</cx:pt>
          <cx:pt idx="6432">6.8297666936000025</cx:pt>
          <cx:pt idx="6433">3.3887903280304243</cx:pt>
          <cx:pt idx="6434">8.7796533007560935</cx:pt>
          <cx:pt idx="6435">6.370969844857389</cx:pt>
          <cx:pt idx="6436">4.421083237701299</cx:pt>
          <cx:pt idx="6437">3.04469269147347</cx:pt>
          <cx:pt idx="6438">6.7150674814143505</cx:pt>
          <cx:pt idx="6439">7.747360391085218</cx:pt>
          <cx:pt idx="6440">8.2061572398278315</cx:pt>
          <cx:pt idx="6441">5.5680753595578212</cx:pt>
          <cx:pt idx="6442">6.0268722083004382</cx:pt>
          <cx:pt idx="6443">5.9121729961147826</cx:pt>
          <cx:pt idx="6444">4.9945792986295627</cx:pt>
          <cx:pt idx="6445">5.3386769351865189</cx:pt>
          <cx:pt idx="6446">3.159391903659122</cx:pt>
          <cx:pt idx="6447">6.8297666935999972</cx:pt>
          <cx:pt idx="6448">8.8943525129417527</cx:pt>
          <cx:pt idx="6449">6.7150674814143505</cx:pt>
          <cx:pt idx="6450">6.944465905785651</cx:pt>
          <cx:pt idx="6451">6.1415714204860867</cx:pt>
          <cx:pt idx="6452">6.7150674814143505</cx:pt>
          <cx:pt idx="6453">7.2885635423426134</cx:pt>
          <cx:pt idx="6454">6.3709698448573908</cx:pt>
          <cx:pt idx="6455">7.2885635423426081</cx:pt>
          <cx:pt idx="6456">7.5179619667139139</cx:pt>
          <cx:pt idx="6457">4.5357824498869528</cx:pt>
          <cx:pt idx="6458">3.3887903280304261</cx:pt>
          <cx:pt idx="6459">7.5179619667139139</cx:pt>
          <cx:pt idx="6460">4.421083237701299</cx:pt>
          <cx:pt idx="6461">7.2885635423426134</cx:pt>
          <cx:pt idx="6462">7.632661178899566</cx:pt>
          <cx:pt idx="6463">4.8798800864439071</cx:pt>
          <cx:pt idx="6464">5.3386769351865189</cx:pt>
          <cx:pt idx="6465">6.4856690570430446</cx:pt>
          <cx:pt idx="6466">6.9444659057856564</cx:pt>
          <cx:pt idx="6467">7.6326611788995731</cx:pt>
          <cx:pt idx="6468">5.5680753595578247</cx:pt>
          <cx:pt idx="6469">6.9444659057856564</cx:pt>
          <cx:pt idx="6470">6.8297666936000061</cx:pt>
          <cx:pt idx="6471">7.8620596032708718</cx:pt>
          <cx:pt idx="6472">2.7005950549165103</cx:pt>
          <cx:pt idx="6473">7.632661178899566</cx:pt>
          <cx:pt idx="6474">5.5680753595578265</cx:pt>
          <cx:pt idx="6475">8.550254876384793</cx:pt>
          <cx:pt idx="6476">5.7974737839291306</cx:pt>
          <cx:pt idx="6477">5.5680753595578265</cx:pt>
          <cx:pt idx="6478">6.6003682692286967</cx:pt>
          <cx:pt idx="6479">6.7150674814143523</cx:pt>
          <cx:pt idx="6480">4.1916848133299949</cx:pt>
          <cx:pt idx="6481">8.0914580276421812</cx:pt>
          <cx:pt idx="6482">2.3564974183595488</cx:pt>
          <cx:pt idx="6483">5.2239777230008633</cx:pt>
          <cx:pt idx="6484">6.2562706326717423</cx:pt>
          <cx:pt idx="6485">7.7473603910852216</cx:pt>
          <cx:pt idx="6486">8.4355556641991374</cx:pt>
          <cx:pt idx="6487">8.6649540885704415</cx:pt>
          <cx:pt idx="6488">8.6649540885704415</cx:pt>
          <cx:pt idx="6489">3.732887964587384</cx:pt>
          <cx:pt idx="6490">5.7974737839291306</cx:pt>
          <cx:pt idx="6491">7.8620596032708736</cx:pt>
          <cx:pt idx="6492">7.747360391085218</cx:pt>
          <cx:pt idx="6493">8.3208564520134836</cx:pt>
          <cx:pt idx="6494">7.9767588154565274</cx:pt>
          <cx:pt idx="6495">4.421083237701299</cx:pt>
          <cx:pt idx="6496">7.0591651179713031</cx:pt>
          <cx:pt idx="6497">6.944465905785651</cx:pt>
          <cx:pt idx="6498">4.8798800864439071</cx:pt>
          <cx:pt idx="6499">7.5179619667139175</cx:pt>
          <cx:pt idx="6500">7.6326611788995695</cx:pt>
          <cx:pt idx="6501">7.8620596032708718</cx:pt>
          <cx:pt idx="6502">8.0914580276421777</cx:pt>
          <cx:pt idx="6503">7.6326611788995695</cx:pt>
          <cx:pt idx="6504">6.7150674814143505</cx:pt>
          <cx:pt idx="6505">6.6003682692286967</cx:pt>
          <cx:pt idx="6506">8.2061572398278351</cx:pt>
          <cx:pt idx="6507">6.3709698448573944</cx:pt>
          <cx:pt idx="6508">5.5680753595578247</cx:pt>
          <cx:pt idx="6509">7.9767588154565292</cx:pt>
          <cx:pt idx="6510">6.715067481414347</cx:pt>
          <cx:pt idx="6511">6.2562706326717388</cx:pt>
          <cx:pt idx="6512">6.1415714204860832</cx:pt>
          <cx:pt idx="6513">4.1916848133299949</cx:pt>
          <cx:pt idx="6514">7.4032627545282619</cx:pt>
          <cx:pt idx="6515">8.6649540885704468</cx:pt>
          <cx:pt idx="6516">8.6649540885704486</cx:pt>
          <cx:pt idx="6517">5.568075359557823</cx:pt>
          <cx:pt idx="6518">6.2562706326717388</cx:pt>
          <cx:pt idx="6519">2.1270989939882448</cx:pt>
          <cx:pt idx="6520">5.1092785108152166</cx:pt>
          <cx:pt idx="6521">7.5179619667139139</cx:pt>
          <cx:pt idx="6522">3.1593919036591167</cx:pt>
          <cx:pt idx="6523">7.1738643301569578</cx:pt>
          <cx:pt idx="6524">7.6326611788995695</cx:pt>
          <cx:pt idx="6525">3.1593919036591185</cx:pt>
          <cx:pt idx="6526">6.4856690570430429</cx:pt>
          <cx:pt idx="6527">4.8798800864439107</cx:pt>
          <cx:pt idx="6528">7.5179619667139139</cx:pt>
          <cx:pt idx="6529">8.2061572398278297</cx:pt>
          <cx:pt idx="6530">5.2239777230008633</cx:pt>
          <cx:pt idx="6531">4.421083237701299</cx:pt>
          <cx:pt idx="6532">7.1738643301569596</cx:pt>
          <cx:pt idx="6533">7.7473603910852251</cx:pt>
          <cx:pt idx="6534">7.9767588154565257</cx:pt>
          <cx:pt idx="6535">8.664954088570445</cx:pt>
          <cx:pt idx="6536">3.9622863889586863</cx:pt>
          <cx:pt idx="6537">7.747360391085218</cx:pt>
          <cx:pt idx="6538">5.6827745717434768</cx:pt>
          <cx:pt idx="6539">7.4032627545282654</cx:pt>
          <cx:pt idx="6540">6.6003682692286985</cx:pt>
          <cx:pt idx="6541">3.9622863889586828</cx:pt>
          <cx:pt idx="6542">4.421083237701299</cx:pt>
          <cx:pt idx="6543">4.9945792986295592</cx:pt>
          <cx:pt idx="6544">3.6181887524017249</cx:pt>
          <cx:pt idx="6545">5.223977723000865</cx:pt>
          <cx:pt idx="6546">7.5179619667139175</cx:pt>
          <cx:pt idx="6547">8.4355556641991409</cx:pt>
          <cx:pt idx="6548">7.9767588154565221</cx:pt>
          <cx:pt idx="6549">7.4032627545282619</cx:pt>
          <cx:pt idx="6550">4.8798800864439107</cx:pt>
          <cx:pt idx="6551">7.9767588154565292</cx:pt>
          <cx:pt idx="6552">3.3887903280304226</cx:pt>
          <cx:pt idx="6553">7.2885635423426098</cx:pt>
          <cx:pt idx="6554">8.550254876384793</cx:pt>
          <cx:pt idx="6555">7.0591651179713084</cx:pt>
          <cx:pt idx="6556">7.4032627545282654</cx:pt>
          <cx:pt idx="6557">6.6003682692286985</cx:pt>
          <cx:pt idx="6558">7.7473603910852216</cx:pt>
          <cx:pt idx="6559">6.0268722083004347</cx:pt>
          <cx:pt idx="6560">8.4355556641991427</cx:pt>
          <cx:pt idx="6561">4.8798800864439071</cx:pt>
          <cx:pt idx="6562">6.600368269228702</cx:pt>
          <cx:pt idx="6563">2.7005950549165068</cx:pt>
          <cx:pt idx="6564">5.3386769351865171</cx:pt>
          <cx:pt idx="6565">5.223977723000865</cx:pt>
          <cx:pt idx="6566">3.6181887524017302</cx:pt>
          <cx:pt idx="6567">6.6003682692286985</cx:pt>
          <cx:pt idx="6568">4.9945792986295592</cx:pt>
          <cx:pt idx="6569">6.9444659057856546</cx:pt>
          <cx:pt idx="6570">4.7651808742582551</cx:pt>
          <cx:pt idx="6571">5.7974737839291306</cx:pt>
          <cx:pt idx="6572">3.6181887524017284</cx:pt>
          <cx:pt idx="6573">6.1415714204860903</cx:pt>
          <cx:pt idx="6574">4.8798800864439054</cx:pt>
          <cx:pt idx="6575">5.5680753595578265</cx:pt>
          <cx:pt idx="6576">9.1237509373130568</cx:pt>
          <cx:pt idx="6577">7.5179619667139175</cx:pt>
          <cx:pt idx="6578">3.9622863889586828</cx:pt>
          <cx:pt idx="6579">6.1415714204860832</cx:pt>
          <cx:pt idx="6580">3.6181887524017338</cx:pt>
          <cx:pt idx="6581">7.6326611788995695</cx:pt>
          <cx:pt idx="6582">3.1593919036591203</cx:pt>
          <cx:pt idx="6583">3.2740911158447759</cx:pt>
          <cx:pt idx="6584">3.8475871767730343</cx:pt>
          <cx:pt idx="6585">7.6326611788995731</cx:pt>
          <cx:pt idx="6586">6.944465905785651</cx:pt>
          <cx:pt idx="6587">4.6504816620726066</cx:pt>
          <cx:pt idx="6588">6.2562706326717388</cx:pt>
          <cx:pt idx="6589">2.1270989939882412</cx:pt>
          <cx:pt idx="6590">8.8943525129417491</cx:pt>
          <cx:pt idx="6591">6.0268722083004365</cx:pt>
          <cx:pt idx="6592">7.8620596032708772</cx:pt>
          <cx:pt idx="6593">5.5680753595578265</cx:pt>
          <cx:pt idx="6594">9.0090517251274047</cx:pt>
          <cx:pt idx="6595">6.9444659057856564</cx:pt>
          <cx:pt idx="6596">3.9622863889586881</cx:pt>
          <cx:pt idx="6597">7.0591651179713102</cx:pt>
          <cx:pt idx="6598">5.6827745717434786</cx:pt>
          <cx:pt idx="6599">8.3208564520134889</cx:pt>
          <cx:pt idx="6600">4.3063840255156416</cx:pt>
          <cx:pt idx="6601">8.4355556641991374</cx:pt>
          <cx:pt idx="6602">7.1738643301569542</cx:pt>
          <cx:pt idx="6603">7.747360391085218</cx:pt>
          <cx:pt idx="6604">7.0591651179713049</cx:pt>
          <cx:pt idx="6605">2.3564974183595542</cx:pt>
          <cx:pt idx="6606">6.4856690570430429</cx:pt>
          <cx:pt idx="6607">6.4856690570430429</cx:pt>
          <cx:pt idx="6608">8.4355556641991427</cx:pt>
          <cx:pt idx="6609">7.7473603910852233</cx:pt>
          <cx:pt idx="6610">8.4355556641991374</cx:pt>
          <cx:pt idx="6611">6.0268722083004311</cx:pt>
          <cx:pt idx="6612">6.9444659057856546</cx:pt>
          <cx:pt idx="6613">5.5680753595578194</cx:pt>
          <cx:pt idx="6614">6.4856690570430464</cx:pt>
          <cx:pt idx="6615">7.7473603910852216</cx:pt>
          <cx:pt idx="6616">6.1415714204860867</cx:pt>
          <cx:pt idx="6617">6.2562706326717423</cx:pt>
          <cx:pt idx="6618">7.2885635423426098</cx:pt>
          <cx:pt idx="6619">5.2239777230008668</cx:pt>
          <cx:pt idx="6620">4.1916848133299913</cx:pt>
          <cx:pt idx="6621">7.4032627545282619</cx:pt>
          <cx:pt idx="6622">8.7796533007561006</cx:pt>
          <cx:pt idx="6623">6.715067481414347</cx:pt>
          <cx:pt idx="6624">4.0769856011443419</cx:pt>
          <cx:pt idx="6625">6.8297666936000025</cx:pt>
          <cx:pt idx="6626">6.7150674814143505</cx:pt>
          <cx:pt idx="6627">5.2239777230008668</cx:pt>
          <cx:pt idx="6628">6.1415714204860885</cx:pt>
          <cx:pt idx="6629">6.8297666936000025</cx:pt>
          <cx:pt idx="6630">8.8943525129417509</cx:pt>
          <cx:pt idx="6631">6.9444659057856546</cx:pt>
          <cx:pt idx="6632">6.2562706326717388</cx:pt>
          <cx:pt idx="6633">1.6683021452456348</cx:pt>
          <cx:pt idx="6634">4.8798800864439107</cx:pt>
          <cx:pt idx="6635">6.715067481414347</cx:pt>
          <cx:pt idx="6636">8.8943525129417491</cx:pt>
          <cx:pt idx="6637">3.5034895402160782</cx:pt>
          <cx:pt idx="6638">5.2239777230008633</cx:pt>
          <cx:pt idx="6639">3.1593919036591203</cx:pt>
          <cx:pt idx="6640">6.0268722083004311</cx:pt>
          <cx:pt idx="6641">8.0914580276421812</cx:pt>
          <cx:pt idx="6642">6.3709698448573926</cx:pt>
          <cx:pt idx="6643">4.3063840255156434</cx:pt>
          <cx:pt idx="6644">5.7974737839291288</cx:pt>
          <cx:pt idx="6645">4.9945792986295627</cx:pt>
          <cx:pt idx="6646">8.8943525129417491</cx:pt>
          <cx:pt idx="6647">8.3208564520134889</cx:pt>
          <cx:pt idx="6648">8.6649540885704486</cx:pt>
          <cx:pt idx="6649">7.7473603910852233</cx:pt>
          <cx:pt idx="6650">7.2885635423426081</cx:pt>
          <cx:pt idx="6651">2.7005950549165103</cx:pt>
          <cx:pt idx="6652">8.2061572398278297</cx:pt>
          <cx:pt idx="6653">5.3386769351865189</cx:pt>
          <cx:pt idx="6654">7.6326611788995731</cx:pt>
          <cx:pt idx="6655">7.5179619667139193</cx:pt>
          <cx:pt idx="6656">4.7651808742582551</cx:pt>
          <cx:pt idx="6657">7.5179619667139175</cx:pt>
          <cx:pt idx="6658">8.2061572398278333</cx:pt>
          <cx:pt idx="6659">6.9444659057856546</cx:pt>
          <cx:pt idx="6660">1.4389037208743254</cx:pt>
          <cx:pt idx="6661">7.2885635423426134</cx:pt>
          <cx:pt idx="6662">8.2061572398278297</cx:pt>
          <cx:pt idx="6663">7.5179619667139139</cx:pt>
          <cx:pt idx="6664">8.5502548763847965</cx:pt>
          <cx:pt idx="6665">7.8620596032708736</cx:pt>
          <cx:pt idx="6666">7.5179619667139139</cx:pt>
          <cx:pt idx="6667">5.1092785108152166</cx:pt>
          <cx:pt idx="6668">6.0268722083004347</cx:pt>
          <cx:pt idx="6669">7.1738643301569578</cx:pt>
          <cx:pt idx="6670">6.0268722083004329</cx:pt>
          <cx:pt idx="6671">7.4032627545282619</cx:pt>
          <cx:pt idx="6672">4.7651808742582586</cx:pt>
          <cx:pt idx="6673">6.9444659057856546</cx:pt>
          <cx:pt idx="6674">7.9767588154565257</cx:pt>
          <cx:pt idx="6675">8.7796533007561006</cx:pt>
          <cx:pt idx="6676">4.0769856011443366</cx:pt>
          <cx:pt idx="6677">7.4032627545282654</cx:pt>
          <cx:pt idx="6678">8.3208564520134853</cx:pt>
          <cx:pt idx="6679">5.1092785108152112</cx:pt>
          <cx:pt idx="6680">4.9945792986295627</cx:pt>
          <cx:pt idx="6681">6.4856690570430464</cx:pt>
          <cx:pt idx="6682">4.0769856011443384</cx:pt>
          <cx:pt idx="6683">6.9444659057856546</cx:pt>
          <cx:pt idx="6684">5.9121729961147791</cx:pt>
          <cx:pt idx="6685">4.3063840255156469</cx:pt>
          <cx:pt idx="6686">8.7796533007560953</cx:pt>
          <cx:pt idx="6687">6.2562706326717423</cx:pt>
          <cx:pt idx="6688">3.5034895402160782</cx:pt>
          <cx:pt idx="6689">8.2061572398278333</cx:pt>
          <cx:pt idx="6690">8.5502548763847912</cx:pt>
          <cx:pt idx="6691">6.6003682692286967</cx:pt>
          <cx:pt idx="6692">3.8475871767730343</cx:pt>
          <cx:pt idx="6693">3.5034895402160764</cx:pt>
          <cx:pt idx="6694">4.1916848133299949</cx:pt>
          <cx:pt idx="6695">7.2885635423426098</cx:pt>
          <cx:pt idx="6696">8.0914580276421759</cx:pt>
          <cx:pt idx="6697">9.2384501494987088</cx:pt>
          <cx:pt idx="6698">7.1738643301569578</cx:pt>
          <cx:pt idx="6699">3.8475871767730307</cx:pt>
          <cx:pt idx="6700">8.8943525129417509</cx:pt>
          <cx:pt idx="6701">7.7473603910852216</cx:pt>
          <cx:pt idx="6702">7.1738643301569578</cx:pt>
          <cx:pt idx="6703">2.2417982061739004</cx:pt>
          <cx:pt idx="6704">3.6181887524017267</cx:pt>
          <cx:pt idx="6705">4.6504816620726031</cx:pt>
          <cx:pt idx="6706">3.2740911158447741</cx:pt>
          <cx:pt idx="6707">3.2740911158447705</cx:pt>
          <cx:pt idx="6708">7.1738643301569578</cx:pt>
          <cx:pt idx="6709">6.2562706326717388</cx:pt>
          <cx:pt idx="6710">7.2885635423426134</cx:pt>
          <cx:pt idx="6711">5.3386769351865189</cx:pt>
          <cx:pt idx="6712">7.747360391085218</cx:pt>
          <cx:pt idx="6713">7.747360391085218</cx:pt>
          <cx:pt idx="6714">6.0268722083004347</cx:pt>
          <cx:pt idx="6715">7.9767588154565257</cx:pt>
          <cx:pt idx="6716">8.8943525129417491</cx:pt>
          <cx:pt idx="6717">6.3709698448573926</cx:pt>
          <cx:pt idx="6718">3.1593919036591185</cx:pt>
          <cx:pt idx="6719">8.3208564520134818</cx:pt>
          <cx:pt idx="6720">3.9622863889586828</cx:pt>
          <cx:pt idx="6721">5.797473783929127</cx:pt>
          <cx:pt idx="6722">4.535782449886951</cx:pt>
          <cx:pt idx="6723">5.9121729961147791</cx:pt>
          <cx:pt idx="6724">5.4533761473721674</cx:pt>
          <cx:pt idx="6725">6.3709698448573908</cx:pt>
          <cx:pt idx="6726">7.2885635423426098</cx:pt>
          <cx:pt idx="6727">7.1738643301569578</cx:pt>
          <cx:pt idx="6728">8.4355556641991374</cx:pt>
          <cx:pt idx="6729">4.8798800864439107</cx:pt>
          <cx:pt idx="6730">4.4210832377012936</cx:pt>
          <cx:pt idx="6731">8.3208564520134818</cx:pt>
          <cx:pt idx="6732">8.4355556641991409</cx:pt>
          <cx:pt idx="6733">7.9767588154565221</cx:pt>
          <cx:pt idx="6734">8.2061572398278315</cx:pt>
          <cx:pt idx="6735">6.829766693599999</cx:pt>
          <cx:pt idx="6736">6.9444659057856546</cx:pt>
          <cx:pt idx="6737">3.8475871767730343</cx:pt>
          <cx:pt idx="6738">2.5858958427308618</cx:pt>
          <cx:pt idx="6739">5.4533761473721709</cx:pt>
          <cx:pt idx="6740">2.9299934792878144</cx:pt>
          <cx:pt idx="6741">5.6827745717434786</cx:pt>
          <cx:pt idx="6742">7.5179619667139193</cx:pt>
          <cx:pt idx="6743">5.7974737839291306</cx:pt>
          <cx:pt idx="6744">7.1738643301569613</cx:pt>
          <cx:pt idx="6745">3.7328879645873787</cx:pt>
          <cx:pt idx="6746">2.0123997818025874</cx:pt>
          <cx:pt idx="6747">3.6181887524017302</cx:pt>
          <cx:pt idx="6748">3.9622863889586863</cx:pt>
          <cx:pt idx="6749">7.5179619667139139</cx:pt>
          <cx:pt idx="6750">5.9121729961147791</cx:pt>
          <cx:pt idx="6751">7.6326611788995677</cx:pt>
          <cx:pt idx="6752">6.0268722083004347</cx:pt>
          <cx:pt idx="6753">2.7005950549165103</cx:pt>
          <cx:pt idx="6754">7.1738643301569542</cx:pt>
          <cx:pt idx="6755">6.2562706326717423</cx:pt>
          <cx:pt idx="6756">8.7796533007560953</cx:pt>
          <cx:pt idx="6757">7.7473603910852216</cx:pt>
          <cx:pt idx="6758">7.9767588154565221</cx:pt>
          <cx:pt idx="6759">6.4856690570430429</cx:pt>
          <cx:pt idx="6760">5.6827745717434732</cx:pt>
          <cx:pt idx="6761">8.0914580276421812</cx:pt>
          <cx:pt idx="6762">6.3709698448573944</cx:pt>
          <cx:pt idx="6763">8.0914580276421848</cx:pt>
          <cx:pt idx="6764">6.9444659057856564</cx:pt>
          <cx:pt idx="6765">5.1092785108152148</cx:pt>
          <cx:pt idx="6766">5.682774571743475</cx:pt>
          <cx:pt idx="6767">6.4856690570430482</cx:pt>
          <cx:pt idx="6768">6.4856690570430464</cx:pt>
          <cx:pt idx="6769">6.0268722083004382</cx:pt>
          <cx:pt idx="6770">8.2061572398278297</cx:pt>
          <cx:pt idx="6771">4.9945792986295627</cx:pt>
          <cx:pt idx="6772">4.0769856011443366</cx:pt>
          <cx:pt idx="6773">4.3063840255156416</cx:pt>
          <cx:pt idx="6774">5.9121729961147791</cx:pt>
          <cx:pt idx="6775">6.3709698448573908</cx:pt>
          <cx:pt idx="6776">7.2885635423426098</cx:pt>
          <cx:pt idx="6777">8.664954088570445</cx:pt>
          <cx:pt idx="6778">8.3208564520134889</cx:pt>
          <cx:pt idx="6779">8.0914580276421812</cx:pt>
          <cx:pt idx="6780">5.7974737839291306</cx:pt>
          <cx:pt idx="6781">7.6326611788995731</cx:pt>
          <cx:pt idx="6782">3.5034895402160782</cx:pt>
          <cx:pt idx="6783">4.5357824498869528</cx:pt>
          <cx:pt idx="6784">5.9121729961147826</cx:pt>
          <cx:pt idx="6785">8.3208564520134853</cx:pt>
          <cx:pt idx="6786">4.9945792986295592</cx:pt>
          <cx:pt idx="6787">6.8297666936000025</cx:pt>
          <cx:pt idx="6788">7.8620596032708736</cx:pt>
          <cx:pt idx="6789">7.5179619667139139</cx:pt>
          <cx:pt idx="6790">5.2239777230008668</cx:pt>
          <cx:pt idx="6791">7.8620596032708701</cx:pt>
          <cx:pt idx="6792">3.5034895402160782</cx:pt>
          <cx:pt idx="6793">3.0446926914734664</cx:pt>
          <cx:pt idx="6794">3.6181887524017302</cx:pt>
          <cx:pt idx="6795">8.550254876384793</cx:pt>
          <cx:pt idx="6796">5.3386769351865153</cx:pt>
          <cx:pt idx="6797">4.8798800864439071</cx:pt>
          <cx:pt idx="6798">5.682774571743475</cx:pt>
          <cx:pt idx="6799">6.1415714204860867</cx:pt>
          <cx:pt idx="6800">6.0268722083004311</cx:pt>
          <cx:pt idx="6801">3.0446926914734647</cx:pt>
          <cx:pt idx="6802">8.5502548763847912</cx:pt>
          <cx:pt idx="6803">4.6504816620726066</cx:pt>
          <cx:pt idx="6804">8.0914580276421812</cx:pt>
          <cx:pt idx="6805">3.6181887524017284</cx:pt>
          <cx:pt idx="6806">8.4355556641991409</cx:pt>
          <cx:pt idx="6807">3.9622863889586899</cx:pt>
          <cx:pt idx="6808">7.0591651179713066</cx:pt>
          <cx:pt idx="6809">6.1415714204860885</cx:pt>
          <cx:pt idx="6810">6.9444659057856581</cx:pt>
          <cx:pt idx="6811">5.6827745717434732</cx:pt>
          <cx:pt idx="6812">2.7005950549165085</cx:pt>
          <cx:pt idx="6813">5.9121729961147826</cx:pt>
          <cx:pt idx="6814">4.0769856011443366</cx:pt>
          <cx:pt idx="6815">6.8297666936000061</cx:pt>
          <cx:pt idx="6816">7.747360391085218</cx:pt>
          <cx:pt idx="6817">6.8297666936000008</cx:pt>
          <cx:pt idx="6818">4.8798800864439107</cx:pt>
          <cx:pt idx="6819">4.9945792986295627</cx:pt>
          <cx:pt idx="6820">5.5680753595578265</cx:pt>
          <cx:pt idx="6821">2.8152942671021659</cx:pt>
          <cx:pt idx="6822">3.2740911158447705</cx:pt>
          <cx:pt idx="6823">7.0591651179713066</cx:pt>
          <cx:pt idx="6824">8.0914580276421795</cx:pt>
          <cx:pt idx="6825">6.4856690570430464</cx:pt>
          <cx:pt idx="6826">6.3709698448573908</cx:pt>
          <cx:pt idx="6827">7.5179619667139139</cx:pt>
          <cx:pt idx="6828">4.8798800864439107</cx:pt>
          <cx:pt idx="6829">8.5502548763847894</cx:pt>
          <cx:pt idx="6830">6.1415714204860903</cx:pt>
          <cx:pt idx="6831">5.4533761473721709</cx:pt>
          <cx:pt idx="6832">6.8297666936000061</cx:pt>
          <cx:pt idx="6833">7.4032627545282654</cx:pt>
          <cx:pt idx="6834">5.5680753595578265</cx:pt>
          <cx:pt idx="6835">8.7796533007560953</cx:pt>
          <cx:pt idx="6836">2.8152942671021624</cx:pt>
          <cx:pt idx="6837">6.9444659057856564</cx:pt>
          <cx:pt idx="6838">5.682774571743475</cx:pt>
          <cx:pt idx="6839">5.9121729961147826</cx:pt>
          <cx:pt idx="6840">4.3063840255156434</cx:pt>
          <cx:pt idx="6841">7.5179619667139139</cx:pt>
          <cx:pt idx="6842">3.7328879645873823</cx:pt>
          <cx:pt idx="6843">4.7651808742582551</cx:pt>
          <cx:pt idx="6844">5.1092785108152166</cx:pt>
          <cx:pt idx="6845">4.5357824498869528</cx:pt>
          <cx:pt idx="6846">5.9121729961147826</cx:pt>
          <cx:pt idx="6847">7.6326611788995695</cx:pt>
          <cx:pt idx="6848">5.4533761473721709</cx:pt>
          <cx:pt idx="6849">6.715067481414347</cx:pt>
          <cx:pt idx="6850">4.7651808742582551</cx:pt>
          <cx:pt idx="6851">5.5680753595578247</cx:pt>
          <cx:pt idx="6852">3.2740911158447705</cx:pt>
          <cx:pt idx="6853">6.944465905785651</cx:pt>
          <cx:pt idx="6854">5.1092785108152148</cx:pt>
          <cx:pt idx="6855">2.5858958427308565</cx:pt>
          <cx:pt idx="6856">5.568075359557823</cx:pt>
          <cx:pt idx="6857">5.5680753595578247</cx:pt>
          <cx:pt idx="6858">4.5357824498869475</cx:pt>
          <cx:pt idx="6859">8.2061572398278333</cx:pt>
          <cx:pt idx="6860">6.9444659057856581</cx:pt>
          <cx:pt idx="6861">3.04469269147347</cx:pt>
          <cx:pt idx="6862">8.2061572398278351</cx:pt>
          <cx:pt idx="6863">5.2239777230008633</cx:pt>
          <cx:pt idx="6864">4.7651808742582569</cx:pt>
          <cx:pt idx="6865">5.682774571743475</cx:pt>
          <cx:pt idx="6866">7.173864330156956</cx:pt>
          <cx:pt idx="6867">7.2885635423426116</cx:pt>
          <cx:pt idx="6868">5.7974737839291306</cx:pt>
          <cx:pt idx="6869">6.7150674814143505</cx:pt>
          <cx:pt idx="6870">5.3386769351865206</cx:pt>
          <cx:pt idx="6871">5.2239777230008704</cx:pt>
          <cx:pt idx="6872">5.3386769351865153</cx:pt>
          <cx:pt idx="6873">6.715067481414347</cx:pt>
          <cx:pt idx="6874">4.6504816620726048</cx:pt>
          <cx:pt idx="6875">2.8152942671021606</cx:pt>
          <cx:pt idx="6876">5.5680753595578212</cx:pt>
          <cx:pt idx="6877">8.2061572398278333</cx:pt>
          <cx:pt idx="6878">8.7796533007560971</cx:pt>
          <cx:pt idx="6879">6.2562706326717388</cx:pt>
          <cx:pt idx="6880">7.5179619667139157</cx:pt>
          <cx:pt idx="6881">8.2061572398278333</cx:pt>
          <cx:pt idx="6882">6.8297666936000061</cx:pt>
          <cx:pt idx="6883">7.7473603910852216</cx:pt>
          <cx:pt idx="6884">4.8798800864439071</cx:pt>
          <cx:pt idx="6885">5.7974737839291306</cx:pt>
          <cx:pt idx="6886">5.797473783929127</cx:pt>
          <cx:pt idx="6887">5.7974737839291288</cx:pt>
          <cx:pt idx="6888">8.550254876384793</cx:pt>
          <cx:pt idx="6889">9.1237509373130568</cx:pt>
          <cx:pt idx="6890">6.370969844857389</cx:pt>
          <cx:pt idx="6891">7.0591651179713066</cx:pt>
          <cx:pt idx="6892">2.8152942671021588</cx:pt>
          <cx:pt idx="6893">3.9622863889586828</cx:pt>
          <cx:pt idx="6894">5.1092785108152166</cx:pt>
          <cx:pt idx="6895">6.4856690570430482</cx:pt>
          <cx:pt idx="6896">6.4856690570430464</cx:pt>
          <cx:pt idx="6897">8.0914580276421812</cx:pt>
          <cx:pt idx="6898">7.9767588154565292</cx:pt>
          <cx:pt idx="6899">7.8620596032708718</cx:pt>
          <cx:pt idx="6900">6.1415714204860832</cx:pt>
          <cx:pt idx="6901">2.8152942671021606</cx:pt>
          <cx:pt idx="6902">5.1092785108152112</cx:pt>
          <cx:pt idx="6903">4.8798800864439054</cx:pt>
          <cx:pt idx="6904">5.6827745717434732</cx:pt>
          <cx:pt idx="6905">8.8943525129417509</cx:pt>
          <cx:pt idx="6906">7.5179619667139139</cx:pt>
          <cx:pt idx="6907">4.421083237701299</cx:pt>
          <cx:pt idx="6908">3.9622863889586863</cx:pt>
          <cx:pt idx="6909">4.7651808742582569</cx:pt>
          <cx:pt idx="6910">7.9767588154565257</cx:pt>
          <cx:pt idx="6911">5.9121729961147844</cx:pt>
          <cx:pt idx="6912">7.2885635423426098</cx:pt>
          <cx:pt idx="6913">6.8297666936000008</cx:pt>
          <cx:pt idx="6914">7.0591651179713066</cx:pt>
          <cx:pt idx="6915">5.1092785108152148</cx:pt>
          <cx:pt idx="6916">6.7150674814143523</cx:pt>
          <cx:pt idx="6917">5.9121729961147826</cx:pt>
          <cx:pt idx="6918">4.1916848133299913</cx:pt>
          <cx:pt idx="6919">5.2239777230008668</cx:pt>
          <cx:pt idx="6920">7.5179619667139175</cx:pt>
          <cx:pt idx="6921">5.9121729961147791</cx:pt>
          <cx:pt idx="6922">7.2885635423426098</cx:pt>
          <cx:pt idx="6923">5.3386769351865153</cx:pt>
          <cx:pt idx="6924">7.5179619667139175</cx:pt>
          <cx:pt idx="6925">8.0914580276421812</cx:pt>
          <cx:pt idx="6926">7.4032627545282637</cx:pt>
          <cx:pt idx="6927">4.7651808742582515</cx:pt>
          <cx:pt idx="6928">4.0769856011443384</cx:pt>
          <cx:pt idx="6929">4.8798800864439107</cx:pt>
          <cx:pt idx="6930">9.1237509373130532</cx:pt>
          <cx:pt idx="6931">6.7150674814143541</cx:pt>
          <cx:pt idx="6932">5.6827745717434732</cx:pt>
          <cx:pt idx="6933">6.8297666936000025</cx:pt>
          <cx:pt idx="6934">7.9767588154565274</cx:pt>
          <cx:pt idx="6935">8.3208564520134853</cx:pt>
          <cx:pt idx="6936">4.5357824498869475</cx:pt>
          <cx:pt idx="6937">2.9299934792878179</cx:pt>
          <cx:pt idx="6938">8.7796533007561006</cx:pt>
          <cx:pt idx="6939">6.370969844857389</cx:pt>
          <cx:pt idx="6940">7.7473603910852216</cx:pt>
          <cx:pt idx="6941">7.4032627545282654</cx:pt>
          <cx:pt idx="6942">8.7796533007561006</cx:pt>
          <cx:pt idx="6943">6.9444659057856564</cx:pt>
          <cx:pt idx="6944">7.1738643301569613</cx:pt>
          <cx:pt idx="6945">4.8798800864439107</cx:pt>
          <cx:pt idx="6946">6.256270632671737</cx:pt>
          <cx:pt idx="6947">5.568075359557823</cx:pt>
          <cx:pt idx="6948">3.3887903280304297</cx:pt>
          <cx:pt idx="6949">6.7150674814143541</cx:pt>
          <cx:pt idx="6950">6.9444659057856546</cx:pt>
          <cx:pt idx="6951">8.2061572398278297</cx:pt>
          <cx:pt idx="6952">5.1092785108152112</cx:pt>
          <cx:pt idx="6953">7.6326611788995731</cx:pt>
          <cx:pt idx="6954">8.0914580276421759</cx:pt>
          <cx:pt idx="6955">4.0769856011443419</cx:pt>
          <cx:pt idx="6956">5.223977723000865</cx:pt>
          <cx:pt idx="6957">5.5680753595578247</cx:pt>
          <cx:pt idx="6958">5.2239777230008704</cx:pt>
          <cx:pt idx="6959">3.6181887524017302</cx:pt>
          <cx:pt idx="6960">7.8620596032708718</cx:pt>
          <cx:pt idx="6961">2.5858958427308547</cx:pt>
          <cx:pt idx="6962">7.5179619667139139</cx:pt>
          <cx:pt idx="6963">7.747360391085218</cx:pt>
          <cx:pt idx="6964">2.3564974183595542</cx:pt>
          <cx:pt idx="6965">4.1916848133299913</cx:pt>
          <cx:pt idx="6966">5.1092785108152112</cx:pt>
          <cx:pt idx="6967">8.2061572398278333</cx:pt>
          <cx:pt idx="6968">2.9299934792878162</cx:pt>
          <cx:pt idx="6969">3.5034895402160746</cx:pt>
          <cx:pt idx="6970">7.9767588154565257</cx:pt>
          <cx:pt idx="6971">7.2885635423426116</cx:pt>
          <cx:pt idx="6972">4.3063840255156434</cx:pt>
          <cx:pt idx="6973">6.9444659057856546</cx:pt>
          <cx:pt idx="6974">6.256270632671737</cx:pt>
          <cx:pt idx="6975">6.8297666936000008</cx:pt>
          <cx:pt idx="6976">7.8620596032708718</cx:pt>
          <cx:pt idx="6977">8.3208564520134818</cx:pt>
          <cx:pt idx="6978">4.7651808742582551</cx:pt>
          <cx:pt idx="6979">4.3063840255156434</cx:pt>
          <cx:pt idx="6980">7.1738643301569578</cx:pt>
          <cx:pt idx="6981">4.5357824498869475</cx:pt>
          <cx:pt idx="6982">7.0591651179713049</cx:pt>
          <cx:pt idx="6983">8.4355556641991427</cx:pt>
          <cx:pt idx="6984">6.3709698448573908</cx:pt>
          <cx:pt idx="6985">8.550254876384793</cx:pt>
          <cx:pt idx="6986">3.2740911158447705</cx:pt>
          <cx:pt idx="6987">5.3386769351865171</cx:pt>
          <cx:pt idx="6988">7.2885635423426134</cx:pt>
          <cx:pt idx="6989">8.664954088570445</cx:pt>
          <cx:pt idx="6990">4.1916848133299913</cx:pt>
          <cx:pt idx="6991">5.9121729961147844</cx:pt>
          <cx:pt idx="6992">8.4355556641991427</cx:pt>
          <cx:pt idx="6993">6.1415714204860903</cx:pt>
          <cx:pt idx="6994">1.7830013574312833</cx:pt>
          <cx:pt idx="6995">6.4856690570430429</cx:pt>
          <cx:pt idx="6996">2.2417982061739021</cx:pt>
          <cx:pt idx="6997">4.7651808742582586</cx:pt>
          <cx:pt idx="6998">5.4533761473721691</cx:pt>
          <cx:pt idx="6999">7.632661178899566</cx:pt>
          <cx:pt idx="7000">6.8297666936000025</cx:pt>
          <cx:pt idx="7001">7.1738643301569613</cx:pt>
          <cx:pt idx="7002">6.1415714204860885</cx:pt>
          <cx:pt idx="7003">4.7651808742582515</cx:pt>
          <cx:pt idx="7004">5.5680753595578247</cx:pt>
          <cx:pt idx="7005">4.0769856011443366</cx:pt>
          <cx:pt idx="7006">6.8297666936000008</cx:pt>
          <cx:pt idx="7007">1.8977005696169353</cx:pt>
          <cx:pt idx="7008">8.7796533007560971</cx:pt>
          <cx:pt idx="7009">7.2885635423426081</cx:pt>
          <cx:pt idx="7010">6.3709698448573908</cx:pt>
          <cx:pt idx="7011">7.2885635423426098</cx:pt>
          <cx:pt idx="7012">5.7974737839291306</cx:pt>
          <cx:pt idx="7013">7.8620596032708736</cx:pt>
          <cx:pt idx="7014">8.3208564520134889</cx:pt>
          <cx:pt idx="7015">5.5680753595578247</cx:pt>
          <cx:pt idx="7016">4.6504816620726031</cx:pt>
          <cx:pt idx="7017">7.6326611788995695</cx:pt>
          <cx:pt idx="7018">6.4856690570430464</cx:pt>
          <cx:pt idx="7019">7.9767588154565292</cx:pt>
          <cx:pt idx="7020">6.1415714204860903</cx:pt>
          <cx:pt idx="7021">4.7651808742582515</cx:pt>
          <cx:pt idx="7022">5.4533761473721709</cx:pt>
          <cx:pt idx="7023">4.9945792986295574</cx:pt>
          <cx:pt idx="7024">8.5502548763847912</cx:pt>
          <cx:pt idx="7025">3.3887903280304297</cx:pt>
          <cx:pt idx="7026">7.4032627545282637</cx:pt>
          <cx:pt idx="7027">8.4355556641991374</cx:pt>
          <cx:pt idx="7028">5.682774571743475</cx:pt>
          <cx:pt idx="7029">5.9121729961147791</cx:pt>
          <cx:pt idx="7030">8.3208564520134853</cx:pt>
          <cx:pt idx="7031">4.3063840255156434</cx:pt>
          <cx:pt idx="7032">5.5680753595578265</cx:pt>
          <cx:pt idx="7033">3.5034895402160799</cx:pt>
          <cx:pt idx="7034">6.2562706326717406</cx:pt>
          <cx:pt idx="7035">6.3709698448573908</cx:pt>
          <cx:pt idx="7036">3.3887903280304226</cx:pt>
          <cx:pt idx="7037">8.3208564520134871</cx:pt>
          <cx:pt idx="7038">4.535782449886951</cx:pt>
          <cx:pt idx="7039">6.715067481414347</cx:pt>
          <cx:pt idx="7040">4.5357824498869475</cx:pt>
          <cx:pt idx="7041">8.2061572398278315</cx:pt>
          <cx:pt idx="7042">5.9121729961147826</cx:pt>
          <cx:pt idx="7043">6.0268722083004347</cx:pt>
          <cx:pt idx="7044">5.7974737839291288</cx:pt>
          <cx:pt idx="7045">6.4856690570430482</cx:pt>
          <cx:pt idx="7046">6.6003682692286949</cx:pt>
          <cx:pt idx="7047">3.159391903659122</cx:pt>
          <cx:pt idx="7048">2.8152942671021606</cx:pt>
          <cx:pt idx="7049">3.9622863889586881</cx:pt>
          <cx:pt idx="7050">4.3063840255156434</cx:pt>
          <cx:pt idx="7051">4.7651808742582569</cx:pt>
          <cx:pt idx="7052">2.8152942671021606</cx:pt>
          <cx:pt idx="7053">4.8798800864439107</cx:pt>
          <cx:pt idx="7054">7.1738643301569613</cx:pt>
          <cx:pt idx="7055">8.7796533007560935</cx:pt>
          <cx:pt idx="7056">3.732887964587384</cx:pt>
          <cx:pt idx="7057">6.8297666936000061</cx:pt>
          <cx:pt idx="7058">6.0268722083004347</cx:pt>
          <cx:pt idx="7059">6.6003682692286949</cx:pt>
          <cx:pt idx="7060">6.1415714204860903</cx:pt>
          <cx:pt idx="7061">3.6181887524017302</cx:pt>
          <cx:pt idx="7062">3.5034895402160817</cx:pt>
          <cx:pt idx="7063">4.5357824498869475</cx:pt>
          <cx:pt idx="7064">4.5357824498869528</cx:pt>
          <cx:pt idx="7065">8.4355556641991374</cx:pt>
          <cx:pt idx="7066">5.6827745717434786</cx:pt>
          <cx:pt idx="7067">5.1092785108152148</cx:pt>
          <cx:pt idx="7068">6.1415714204860867</cx:pt>
          <cx:pt idx="7069">8.3208564520134889</cx:pt>
          <cx:pt idx="7070">6.2562706326717388</cx:pt>
          <cx:pt idx="7071">6.1415714204860867</cx:pt>
          <cx:pt idx="7072">6.256270632671737</cx:pt>
          <cx:pt idx="7073">2.7005950549165103</cx:pt>
          <cx:pt idx="7074">3.1593919036591167</cx:pt>
          <cx:pt idx="7075">7.8620596032708701</cx:pt>
          <cx:pt idx="7076">7.1738643301569578</cx:pt>
          <cx:pt idx="7077">7.5179619667139193</cx:pt>
          <cx:pt idx="7078">3.159391903659122</cx:pt>
          <cx:pt idx="7079">5.682774571743475</cx:pt>
          <cx:pt idx="7080">7.1738643301569596</cx:pt>
          <cx:pt idx="7081">7.1738643301569578</cx:pt>
          <cx:pt idx="7082">6.944465905785651</cx:pt>
          <cx:pt idx="7083">7.1738643301569542</cx:pt>
          <cx:pt idx="7084">3.5034895402160799</cx:pt>
          <cx:pt idx="7085">8.6649540885704468</cx:pt>
          <cx:pt idx="7086">8.7796533007561006</cx:pt>
          <cx:pt idx="7087">5.9121729961147791</cx:pt>
          <cx:pt idx="7088">8.6649540885704486</cx:pt>
          <cx:pt idx="7089">8.0914580276421812</cx:pt>
          <cx:pt idx="7090">6.0268722083004329</cx:pt>
          <cx:pt idx="7091">5.1092785108152148</cx:pt>
          <cx:pt idx="7092">1.8977005696169371</cx:pt>
          <cx:pt idx="7093">5.6827745717434786</cx:pt>
          <cx:pt idx="7094">3.0446926914734664</cx:pt>
          <cx:pt idx="7095">4.5357824498869528</cx:pt>
          <cx:pt idx="7096">7.4032627545282637</cx:pt>
          <cx:pt idx="7097">6.944465905785651</cx:pt>
          <cx:pt idx="7098">5.3386769351865189</cx:pt>
          <cx:pt idx="7099">5.3386769351865153</cx:pt>
          <cx:pt idx="7100">4.535782449886951</cx:pt>
          <cx:pt idx="7101">3.7328879645873787</cx:pt>
          <cx:pt idx="7102">7.747360391085218</cx:pt>
          <cx:pt idx="7103">4.7651808742582569</cx:pt>
          <cx:pt idx="7104">7.8620596032708736</cx:pt>
          <cx:pt idx="7105">7.4032627545282637</cx:pt>
          <cx:pt idx="7106">2.3564974183595524</cx:pt>
          <cx:pt idx="7107">3.7328879645873823</cx:pt>
          <cx:pt idx="7108">6.9444659057856546</cx:pt>
          <cx:pt idx="7109">6.0268722083004347</cx:pt>
          <cx:pt idx="7110">4.6504816620726031</cx:pt>
          <cx:pt idx="7111">7.8620596032708736</cx:pt>
          <cx:pt idx="7112">8.2061572398278315</cx:pt>
          <cx:pt idx="7113">4.7651808742582551</cx:pt>
          <cx:pt idx="7114">4.3063840255156451</cx:pt>
          <cx:pt idx="7115">9.0090517251274047</cx:pt>
          <cx:pt idx="7116">6.3709698448573908</cx:pt>
          <cx:pt idx="7117">7.7473603910852216</cx:pt>
          <cx:pt idx="7118">7.7473603910852233</cx:pt>
          <cx:pt idx="7119">4.421083237701299</cx:pt>
          <cx:pt idx="7120">3.6181887524017267</cx:pt>
          <cx:pt idx="7121">8.8943525129417491</cx:pt>
          <cx:pt idx="7122">3.9622863889586899</cx:pt>
          <cx:pt idx="7123">8.3208564520134853</cx:pt>
          <cx:pt idx="7124">5.682774571743475</cx:pt>
          <cx:pt idx="7125">7.6326611788995731</cx:pt>
          <cx:pt idx="7126">6.1415714204860832</cx:pt>
          <cx:pt idx="7127">7.7473603910852251</cx:pt>
          <cx:pt idx="7128">8.0914580276421812</cx:pt>
          <cx:pt idx="7129">5.9121729961147826</cx:pt>
          <cx:pt idx="7130">6.0268722083004311</cx:pt>
          <cx:pt idx="7131">8.550254876384793</cx:pt>
          <cx:pt idx="7132">2.5858958427308565</cx:pt>
          <cx:pt idx="7133">7.6326611788995677</cx:pt>
          <cx:pt idx="7134">5.6827745717434786</cx:pt>
          <cx:pt idx="7135">6.715067481414347</cx:pt>
          <cx:pt idx="7136">7.2885635423426134</cx:pt>
          <cx:pt idx="7137">5.2239777230008668</cx:pt>
          <cx:pt idx="7138">6.8297666936000008</cx:pt>
          <cx:pt idx="7139">4.1916848133299931</cx:pt>
          <cx:pt idx="7140">8.2061572398278333</cx:pt>
          <cx:pt idx="7141">7.5179619667139193</cx:pt>
          <cx:pt idx="7142">3.9622863889586828</cx:pt>
          <cx:pt idx="7143">3.8475871767730379</cx:pt>
          <cx:pt idx="7144">5.1092785108152148</cx:pt>
          <cx:pt idx="7145">3.8475871767730379</cx:pt>
          <cx:pt idx="7146">4.7651808742582551</cx:pt>
          <cx:pt idx="7147">6.9444659057856546</cx:pt>
          <cx:pt idx="7148">5.6827745717434786</cx:pt>
          <cx:pt idx="7149">5.2239777230008704</cx:pt>
          <cx:pt idx="7150">7.6326611788995642</cx:pt>
          <cx:pt idx="7151">6.0268722083004347</cx:pt>
          <cx:pt idx="7152">4.1916848133299931</cx:pt>
          <cx:pt idx="7153">7.7473603910852216</cx:pt>
          <cx:pt idx="7154">6.944465905785651</cx:pt>
          <cx:pt idx="7155">4.8798800864439054</cx:pt>
          <cx:pt idx="7156">6.0268722083004347</cx:pt>
          <cx:pt idx="7157">8.2061572398278368</cx:pt>
          <cx:pt idx="7158">5.568075359557823</cx:pt>
          <cx:pt idx="7159">5.9121729961147791</cx:pt>
          <cx:pt idx="7160">6.370969844857389</cx:pt>
          <cx:pt idx="7161">5.4533761473721745</cx:pt>
          <cx:pt idx="7162">2.9299934792878108</cx:pt>
          <cx:pt idx="7163">3.5034895402160799</cx:pt>
          <cx:pt idx="7164">4.5357824498869475</cx:pt>
          <cx:pt idx="7165">5.9121729961147791</cx:pt>
          <cx:pt idx="7166">4.5357824498869546</cx:pt>
          <cx:pt idx="7167">6.7150674814143523</cx:pt>
          <cx:pt idx="7168">7.5179619667139139</cx:pt>
          <cx:pt idx="7169">5.1092785108152112</cx:pt>
          <cx:pt idx="7170">6.1415714204860867</cx:pt>
          <cx:pt idx="7171">3.0446926914734664</cx:pt>
          <cx:pt idx="7172">3.9622863889586828</cx:pt>
          <cx:pt idx="7173">7.4032627545282637</cx:pt>
          <cx:pt idx="7174">8.3208564520134889</cx:pt>
          <cx:pt idx="7175">6.3709698448573926</cx:pt>
          <cx:pt idx="7176">8.8943525129417509</cx:pt>
          <cx:pt idx="7177">5.5680753595578265</cx:pt>
          <cx:pt idx="7178">8.2061572398278315</cx:pt>
          <cx:pt idx="7179">2.4711966305452027</cx:pt>
          <cx:pt idx="7180">7.4032627545282637</cx:pt>
          <cx:pt idx="7181">6.256270632671737</cx:pt>
          <cx:pt idx="7182">9.1237509373130532</cx:pt>
          <cx:pt idx="7183">8.3208564520134853</cx:pt>
          <cx:pt idx="7184">5.7974737839291306</cx:pt>
          <cx:pt idx="7185">8.2061572398278333</cx:pt>
          <cx:pt idx="7186">8.7796533007560971</cx:pt>
          <cx:pt idx="7187">7.9767588154565257</cx:pt>
          <cx:pt idx="7188">9.0090517251274012</cx:pt>
          <cx:pt idx="7189">4.9945792986295627</cx:pt>
          <cx:pt idx="7190">7.8620596032708736</cx:pt>
          <cx:pt idx="7191">5.7974737839291288</cx:pt>
          <cx:pt idx="7192">3.7328879645873823</cx:pt>
          <cx:pt idx="7193">7.9767588154565274</cx:pt>
          <cx:pt idx="7194">8.4355556641991374</cx:pt>
          <cx:pt idx="7195">3.9622863889586863</cx:pt>
          <cx:pt idx="7196">7.2885635423426098</cx:pt>
          <cx:pt idx="7197">2.2417982061738968</cx:pt>
          <cx:pt idx="7198">8.4355556641991409</cx:pt>
          <cx:pt idx="7199">3.7328879645873823</cx:pt>
          <cx:pt idx="7200">8.3208564520134889</cx:pt>
          <cx:pt idx="7201">2.3564974183595542</cx:pt>
          <cx:pt idx="7202">7.5179619667139139</cx:pt>
          <cx:pt idx="7203">6.4856690570430482</cx:pt>
          <cx:pt idx="7204">8.2061572398278333</cx:pt>
          <cx:pt idx="7205">4.6504816620726031</cx:pt>
          <cx:pt idx="7206">8.2061572398278315</cx:pt>
          <cx:pt idx="7207">6.3709698448573926</cx:pt>
          <cx:pt idx="7208">8.3208564520134853</cx:pt>
          <cx:pt idx="7209">6.4856690570430464</cx:pt>
          <cx:pt idx="7210">6.8297666936000025</cx:pt>
          <cx:pt idx="7211">6.7150674814143505</cx:pt>
          <cx:pt idx="7212">6.944465905785651</cx:pt>
          <cx:pt idx="7213">6.9444659057856546</cx:pt>
          <cx:pt idx="7214">6.2562706326717388</cx:pt>
          <cx:pt idx="7215">6.9444659057856564</cx:pt>
          <cx:pt idx="7216">6.3709698448573944</cx:pt>
          <cx:pt idx="7217">4.1916848133299913</cx:pt>
          <cx:pt idx="7218">6.3709698448573908</cx:pt>
          <cx:pt idx="7219">7.9767588154565274</cx:pt>
          <cx:pt idx="7220">5.4533761473721709</cx:pt>
          <cx:pt idx="7221">4.7651808742582551</cx:pt>
          <cx:pt idx="7222">5.4533761473721709</cx:pt>
          <cx:pt idx="7223">7.2885635423426134</cx:pt>
          <cx:pt idx="7224">8.6649540885704468</cx:pt>
          <cx:pt idx="7225">4.3063840255156434</cx:pt>
          <cx:pt idx="7226">7.7473603910852233</cx:pt>
          <cx:pt idx="7227">6.0268722083004329</cx:pt>
          <cx:pt idx="7228">4.4210832377012972</cx:pt>
          <cx:pt idx="7229">5.5680753595578265</cx:pt>
          <cx:pt idx="7230">4.8798800864439107</cx:pt>
          <cx:pt idx="7231">2.7005950549165103</cx:pt>
          <cx:pt idx="7232">8.7796533007560971</cx:pt>
          <cx:pt idx="7233">8.3208564520134818</cx:pt>
          <cx:pt idx="7234">8.550254876384793</cx:pt>
          <cx:pt idx="7235">6.8297666936000025</cx:pt>
          <cx:pt idx="7236">3.5034895402160782</cx:pt>
          <cx:pt idx="7237">8.4355556641991409</cx:pt>
          <cx:pt idx="7238">9.0090517251274012</cx:pt>
          <cx:pt idx="7239">4.8798800864439054</cx:pt>
          <cx:pt idx="7240">4.1916848133299913</cx:pt>
          <cx:pt idx="7241">4.7651808742582551</cx:pt>
          <cx:pt idx="7242">4.5357824498869475</cx:pt>
          <cx:pt idx="7243">4.3063840255156469</cx:pt>
          <cx:pt idx="7244">5.1092785108152148</cx:pt>
          <cx:pt idx="7245">7.5179619667139175</cx:pt>
          <cx:pt idx="7246">8.7796533007560971</cx:pt>
          <cx:pt idx="7247">2.9299934792878108</cx:pt>
          <cx:pt idx="7248">6.0268722083004347</cx:pt>
          <cx:pt idx="7249">4.421083237701299</cx:pt>
          <cx:pt idx="7250">4.7651808742582515</cx:pt>
          <cx:pt idx="7251">5.3386769351865206</cx:pt>
          <cx:pt idx="7252">4.5357824498869528</cx:pt>
          <cx:pt idx="7253">6.2562706326717388</cx:pt>
          <cx:pt idx="7254">5.5680753595578247</cx:pt>
          <cx:pt idx="7255">4.3063840255156469</cx:pt>
          <cx:pt idx="7256">4.7651808742582586</cx:pt>
          <cx:pt idx="7257">4.6504816620726031</cx:pt>
          <cx:pt idx="7258">2.8152942671021588</cx:pt>
          <cx:pt idx="7259">8.3208564520134871</cx:pt>
          <cx:pt idx="7260">6.6003682692286949</cx:pt>
          <cx:pt idx="7261">4.0769856011443384</cx:pt>
          <cx:pt idx="7262">2.0123997818025945</cx:pt>
          <cx:pt idx="7263">6.4856690570430464</cx:pt>
          <cx:pt idx="7264">3.04469269147347</cx:pt>
          <cx:pt idx="7265">7.4032627545282654</cx:pt>
          <cx:pt idx="7266">5.2239777230008704</cx:pt>
          <cx:pt idx="7267">3.7328879645873823</cx:pt>
          <cx:pt idx="7268">6.600368269228702</cx:pt>
          <cx:pt idx="7269">6.4856690570430429</cx:pt>
          <cx:pt idx="7270">3.9622863889586828</cx:pt>
          <cx:pt idx="7271">6.8297666936000008</cx:pt>
          <cx:pt idx="7272">5.2239777230008668</cx:pt>
          <cx:pt idx="7273">5.1092785108152166</cx:pt>
          <cx:pt idx="7274">4.0769856011443348</cx:pt>
          <cx:pt idx="7275">8.6649540885704468</cx:pt>
          <cx:pt idx="7276">2.9299934792878144</cx:pt>
          <cx:pt idx="7277">6.2562706326717423</cx:pt>
          <cx:pt idx="7278">7.8620596032708701</cx:pt>
          <cx:pt idx="7279">7.4032627545282619</cx:pt>
          <cx:pt idx="7280">5.3386769351865153</cx:pt>
          <cx:pt idx="7281">7.1738643301569578</cx:pt>
          <cx:pt idx="7282">7.8620596032708701</cx:pt>
          <cx:pt idx="7283">7.1738643301569596</cx:pt>
          <cx:pt idx="7284">1.8977005696169353</cx:pt>
          <cx:pt idx="7285">4.0769856011443384</cx:pt>
          <cx:pt idx="7286">8.0914580276421759</cx:pt>
          <cx:pt idx="7287">8.8943525129417509</cx:pt>
          <cx:pt idx="7288">6.3709698448573908</cx:pt>
          <cx:pt idx="7289">8.664954088570445</cx:pt>
          <cx:pt idx="7290">2.2417982061739004</cx:pt>
          <cx:pt idx="7291">7.4032627545282601</cx:pt>
          <cx:pt idx="7292">6.4856690570430464</cx:pt>
          <cx:pt idx="7293">3.6181887524017267</cx:pt>
          <cx:pt idx="7294">7.4032627545282619</cx:pt>
          <cx:pt idx="7295">7.9767588154565292</cx:pt>
          <cx:pt idx="7296">5.2239777230008668</cx:pt>
          <cx:pt idx="7297">8.7796533007561006</cx:pt>
          <cx:pt idx="7298">5.797473783929127</cx:pt>
          <cx:pt idx="7299">4.1916848133299878</cx:pt>
          <cx:pt idx="7300">3.6181887524017267</cx:pt>
          <cx:pt idx="7301">8.5502548763847965</cx:pt>
          <cx:pt idx="7302">7.0591651179713102</cx:pt>
          <cx:pt idx="7303">8.5502548763847894</cx:pt>
          <cx:pt idx="7304">4.8798800864439054</cx:pt>
          <cx:pt idx="7305">2.5858958427308583</cx:pt>
          <cx:pt idx="7306">7.6326611788995695</cx:pt>
          <cx:pt idx="7307">7.0591651179713049</cx:pt>
          <cx:pt idx="7308">5.5680753595578247</cx:pt>
          <cx:pt idx="7309">6.4856690570430429</cx:pt>
          <cx:pt idx="7310">8.0914580276421777</cx:pt>
          <cx:pt idx="7311">7.4032627545282654</cx:pt>
          <cx:pt idx="7312">7.9767588154565221</cx:pt>
          <cx:pt idx="7313">7.4032627545282654</cx:pt>
          <cx:pt idx="7314">5.3386769351865206</cx:pt>
          <cx:pt idx="7315">7.7473603910852233</cx:pt>
          <cx:pt idx="7316">5.4533761473721745</cx:pt>
          <cx:pt idx="7317">8.6649540885704468</cx:pt>
          <cx:pt idx="7318">6.7150674814143505</cx:pt>
          <cx:pt idx="7319">6.9444659057856546</cx:pt>
          <cx:pt idx="7320">5.797473783929127</cx:pt>
          <cx:pt idx="7321">7.1738643301569613</cx:pt>
          <cx:pt idx="7322">6.8297666936000025</cx:pt>
          <cx:pt idx="7323">5.7974737839291288</cx:pt>
          <cx:pt idx="7324">6.2562706326717423</cx:pt>
          <cx:pt idx="7325">9.2384501494987088</cx:pt>
          <cx:pt idx="7326">6.4856690570430429</cx:pt>
          <cx:pt idx="7327">8.0914580276421848</cx:pt>
          <cx:pt idx="7328">5.3386769351865189</cx:pt>
          <cx:pt idx="7329">4.5357824498869492</cx:pt>
          <cx:pt idx="7330">3.9622863889586863</cx:pt>
          <cx:pt idx="7331">5.2239777230008633</cx:pt>
          <cx:pt idx="7332">3.9622863889586863</cx:pt>
          <cx:pt idx="7333">6.1415714204860867</cx:pt>
          <cx:pt idx="7334">9.0090517251274047</cx:pt>
          <cx:pt idx="7335">3.8475871767730343</cx:pt>
          <cx:pt idx="7336">9.1237509373130532</cx:pt>
          <cx:pt idx="7337">6.2562706326717423</cx:pt>
          <cx:pt idx="7338">8.0914580276421777</cx:pt>
          <cx:pt idx="7339">5.1092785108152112</cx:pt>
          <cx:pt idx="7340">6.8297666936000025</cx:pt>
          <cx:pt idx="7341">9.0090517251274047</cx:pt>
          <cx:pt idx="7342">4.6504816620726031</cx:pt>
          <cx:pt idx="7343">4.535782449886951</cx:pt>
          <cx:pt idx="7344">4.8798800864439071</cx:pt>
          <cx:pt idx="7345">6.6003682692286967</cx:pt>
          <cx:pt idx="7346">6.4856690570430464</cx:pt>
          <cx:pt idx="7347">7.1738643301569542</cx:pt>
          <cx:pt idx="7348">6.2562706326717388</cx:pt>
          <cx:pt idx="7349">3.5034895402160746</cx:pt>
          <cx:pt idx="7350">8.0914580276421759</cx:pt>
          <cx:pt idx="7351">3.3887903280304226</cx:pt>
          <cx:pt idx="7352">6.8297666936000061</cx:pt>
          <cx:pt idx="7353">7.173864330156956</cx:pt>
          <cx:pt idx="7354">8.7796533007560953</cx:pt>
          <cx:pt idx="7355">3.9622863889586881</cx:pt>
          <cx:pt idx="7356">4.4210832377012954</cx:pt>
          <cx:pt idx="7357">8.2061572398278368</cx:pt>
          <cx:pt idx="7358">7.2885635423426134</cx:pt>
          <cx:pt idx="7359">6.9444659057856564</cx:pt>
          <cx:pt idx="7360">7.9767588154565274</cx:pt>
          <cx:pt idx="7361">2.2417982061739004</cx:pt>
          <cx:pt idx="7362">7.0591651179713102</cx:pt>
          <cx:pt idx="7363">5.6827745717434786</cx:pt>
          <cx:pt idx="7364">8.664954088570445</cx:pt>
          <cx:pt idx="7365">8.0914580276421812</cx:pt>
          <cx:pt idx="7366">7.5179619667139175</cx:pt>
          <cx:pt idx="7367">6.715067481414347</cx:pt>
          <cx:pt idx="7368">3.5034895402160746</cx:pt>
          <cx:pt idx="7369">7.632661178899566</cx:pt>
          <cx:pt idx="7370">9.0090517251273994</cx:pt>
          <cx:pt idx="7371">6.3709698448573926</cx:pt>
          <cx:pt idx="7372">7.2885635423426134</cx:pt>
          <cx:pt idx="7373">4.6504816620725995</cx:pt>
          <cx:pt idx="7374">3.3887903280304226</cx:pt>
          <cx:pt idx="7375">6.715067481414347</cx:pt>
          <cx:pt idx="7376">8.0914580276421812</cx:pt>
          <cx:pt idx="7377">2.5858958427308547</cx:pt>
          <cx:pt idx="7378">2.2417982061739039</cx:pt>
          <cx:pt idx="7379">6.6003682692286985</cx:pt>
          <cx:pt idx="7380">5.1092785108152148</cx:pt>
          <cx:pt idx="7381">7.0591651179713066</cx:pt>
          <cx:pt idx="7382">2.9299934792878108</cx:pt>
          <cx:pt idx="7383">5.4533761473721709</cx:pt>
          <cx:pt idx="7384">7.2885635423426098</cx:pt>
          <cx:pt idx="7385">8.550254876384793</cx:pt>
          <cx:pt idx="7386">4.0769856011443384</cx:pt>
          <cx:pt idx="7387">5.682774571743475</cx:pt>
          <cx:pt idx="7388">7.5179619667139139</cx:pt>
          <cx:pt idx="7389">6.3709698448573944</cx:pt>
          <cx:pt idx="7390">8.5502548763847912</cx:pt>
          <cx:pt idx="7391">7.5179619667139175</cx:pt>
          <cx:pt idx="7392">5.223977723000865</cx:pt>
          <cx:pt idx="7393">5.1092785108152112</cx:pt>
          <cx:pt idx="7394">6.6003682692286949</cx:pt>
          <cx:pt idx="7395">5.9121729961147826</cx:pt>
          <cx:pt idx="7396">6.600368269228702</cx:pt>
          <cx:pt idx="7397">7.6326611788995695</cx:pt>
          <cx:pt idx="7398">6.0268722083004382</cx:pt>
          <cx:pt idx="7399">5.2239777230008668</cx:pt>
          <cx:pt idx="7400">3.159391903659122</cx:pt>
          <cx:pt idx="7401">3.8475871767730343</cx:pt>
          <cx:pt idx="7402">7.6326611788995695</cx:pt>
          <cx:pt idx="7403">6.8297666936000025</cx:pt>
          <cx:pt idx="7404">7.747360391085218</cx:pt>
          <cx:pt idx="7405">7.9767588154565257</cx:pt>
          <cx:pt idx="7406">2.2417982061739039</cx:pt>
          <cx:pt idx="7407">8.7796533007560971</cx:pt>
          <cx:pt idx="7408">6.2562706326717388</cx:pt>
          <cx:pt idx="7409">7.5179619667139139</cx:pt>
          <cx:pt idx="7410">6.7150674814143505</cx:pt>
          <cx:pt idx="7411">7.2885635423426134</cx:pt>
          <cx:pt idx="7412">8.2061572398278315</cx:pt>
          <cx:pt idx="7413">5.2239777230008668</cx:pt>
          <cx:pt idx="7414">6.8297666936000061</cx:pt>
          <cx:pt idx="7415">7.8620596032708736</cx:pt>
          <cx:pt idx="7416">5.3386769351865189</cx:pt>
          <cx:pt idx="7417">7.9767588154565221</cx:pt>
          <cx:pt idx="7418">6.4856690570430464</cx:pt>
          <cx:pt idx="7419">6.2562706326717423</cx:pt>
          <cx:pt idx="7420">8.2061572398278297</cx:pt>
          <cx:pt idx="7421">5.6827745717434786</cx:pt>
          <cx:pt idx="7422">1.8977005696169353</cx:pt>
          <cx:pt idx="7423">4.0769856011443384</cx:pt>
          <cx:pt idx="7424">4.1916848133299913</cx:pt>
          <cx:pt idx="7425">6.0268722083004347</cx:pt>
          <cx:pt idx="7426">7.4032627545282654</cx:pt>
          <cx:pt idx="7427">4.0769856011443384</cx:pt>
          <cx:pt idx="7428">6.141571420486085</cx:pt>
          <cx:pt idx="7429">6.3709698448573926</cx:pt>
          <cx:pt idx="7430">2.8152942671021659</cx:pt>
          <cx:pt idx="7431">3.8475871767730325</cx:pt>
          <cx:pt idx="7432">7.8620596032708754</cx:pt>
          <cx:pt idx="7433">6.829766693599999</cx:pt>
          <cx:pt idx="7434">7.7473603910852216</cx:pt>
          <cx:pt idx="7435">6.4856690570430464</cx:pt>
          <cx:pt idx="7436">4.6504816620726031</cx:pt>
          <cx:pt idx="7437">5.1092785108152112</cx:pt>
          <cx:pt idx="7438">3.2740911158447741</cx:pt>
          <cx:pt idx="7439">4.6504816620725995</cx:pt>
          <cx:pt idx="7440">5.9121729961147791</cx:pt>
          <cx:pt idx="7441">5.3386769351865153</cx:pt>
          <cx:pt idx="7442">8.0914580276421812</cx:pt>
          <cx:pt idx="7443">5.4533761473721709</cx:pt>
          <cx:pt idx="7444">4.7651808742582586</cx:pt>
          <cx:pt idx="7445">3.9622863889586899</cx:pt>
          <cx:pt idx="7446">6.600368269228702</cx:pt>
          <cx:pt idx="7447">7.4032627545282619</cx:pt>
          <cx:pt idx="7448">4.1916848133299878</cx:pt>
          <cx:pt idx="7449">6.2562706326717388</cx:pt>
          <cx:pt idx="7450">7.7473603910852233</cx:pt>
          <cx:pt idx="7451">7.2885635423426098</cx:pt>
          <cx:pt idx="7452">3.2740911158447741</cx:pt>
          <cx:pt idx="7453">7.2885635423426134</cx:pt>
          <cx:pt idx="7454">2.7005950549165103</cx:pt>
          <cx:pt idx="7455">4.6504816620726031</cx:pt>
          <cx:pt idx="7456">7.2885635423426081</cx:pt>
          <cx:pt idx="7457">8.0914580276421759</cx:pt>
          <cx:pt idx="7458">5.3386769351865206</cx:pt>
          <cx:pt idx="7459">3.3887903280304243</cx:pt>
          <cx:pt idx="7460">5.7974737839291306</cx:pt>
          <cx:pt idx="7461">8.7796533007560953</cx:pt>
          <cx:pt idx="7462">6.4856690570430482</cx:pt>
          <cx:pt idx="7463">6.1415714204860885</cx:pt>
          <cx:pt idx="7464">2.4711966305452027</cx:pt>
          <cx:pt idx="7465">3.7328879645873787</cx:pt>
          <cx:pt idx="7466">7.8620596032708736</cx:pt>
          <cx:pt idx="7467">8.4355556641991409</cx:pt>
          <cx:pt idx="7468">6.4856690570430429</cx:pt>
          <cx:pt idx="7469">8.4355556641991409</cx:pt>
          <cx:pt idx="7470">8.2061572398278333</cx:pt>
          <cx:pt idx="7471">9.1237509373130568</cx:pt>
          <cx:pt idx="7472">6.6003682692286949</cx:pt>
          <cx:pt idx="7473">7.5179619667139139</cx:pt>
          <cx:pt idx="7474">6.2562706326717423</cx:pt>
          <cx:pt idx="7475">6.9444659057856564</cx:pt>
          <cx:pt idx="7476">4.0769856011443366</cx:pt>
          <cx:pt idx="7477">6.1415714204860832</cx:pt>
          <cx:pt idx="7478">5.3386769351865224</cx:pt>
          <cx:pt idx="7479">8.4355556641991374</cx:pt>
          <cx:pt idx="7480">4.9945792986295592</cx:pt>
          <cx:pt idx="7481">5.5680753595578194</cx:pt>
          <cx:pt idx="7482">8.5502548763847965</cx:pt>
          <cx:pt idx="7483">5.5680753595578194</cx:pt>
          <cx:pt idx="7484">6.6003682692286931</cx:pt>
          <cx:pt idx="7485">3.7328879645873858</cx:pt>
          <cx:pt idx="7486">8.0914580276421777</cx:pt>
          <cx:pt idx="7487">5.5680753595578265</cx:pt>
          <cx:pt idx="7488">8.5502548763847965</cx:pt>
          <cx:pt idx="7489">7.5179619667139139</cx:pt>
          <cx:pt idx="7490">7.5179619667139139</cx:pt>
          <cx:pt idx="7491">4.9945792986295627</cx:pt>
          <cx:pt idx="7492">6.9444659057856546</cx:pt>
          <cx:pt idx="7493">6.9444659057856546</cx:pt>
          <cx:pt idx="7494">5.1092785108152148</cx:pt>
          <cx:pt idx="7495">6.4856690570430464</cx:pt>
          <cx:pt idx="7496">3.8475871767730343</cx:pt>
          <cx:pt idx="7497">3.0446926914734664</cx:pt>
          <cx:pt idx="7498">7.4032627545282601</cx:pt>
          <cx:pt idx="7499">5.1092785108152166</cx:pt>
          <cx:pt idx="7500">7.2885635423426098</cx:pt>
          <cx:pt idx="7501">6.3709698448573908</cx:pt>
          <cx:pt idx="7502">5.4533761473721674</cx:pt>
          <cx:pt idx="7503">7.2885635423426098</cx:pt>
          <cx:pt idx="7504">5.5680753595578247</cx:pt>
          <cx:pt idx="7505">7.0591651179713102</cx:pt>
          <cx:pt idx="7506">6.3709698448573944</cx:pt>
          <cx:pt idx="7507">4.1916848133299913</cx:pt>
          <cx:pt idx="7508">7.7473603910852251</cx:pt>
          <cx:pt idx="7509">7.8620596032708718</cx:pt>
          <cx:pt idx="7510">2.2417982061739004</cx:pt>
          <cx:pt idx="7511">6.6003682692286967</cx:pt>
          <cx:pt idx="7512">8.6649540885704468</cx:pt>
          <cx:pt idx="7513">3.3887903280304261</cx:pt>
          <cx:pt idx="7514">6.4856690570430482</cx:pt>
          <cx:pt idx="7515">4.7651808742582551</cx:pt>
          <cx:pt idx="7516">4.7651808742582515</cx:pt>
          <cx:pt idx="7517">7.1738643301569613</cx:pt>
          <cx:pt idx="7518">3.7328879645873823</cx:pt>
          <cx:pt idx="7519">5.682774571743475</cx:pt>
          <cx:pt idx="7520">8.4355556641991338</cx:pt>
          <cx:pt idx="7521">5.7974737839291306</cx:pt>
          <cx:pt idx="7522">6.1415714204860903</cx:pt>
          <cx:pt idx="7523">6.4856690570430482</cx:pt>
          <cx:pt idx="7524">4.6504816620726013</cx:pt>
          <cx:pt idx="7525">5.2239777230008633</cx:pt>
          <cx:pt idx="7526">7.0591651179713102</cx:pt>
          <cx:pt idx="7527">7.9767588154565274</cx:pt>
          <cx:pt idx="7528">7.2885635423426134</cx:pt>
          <cx:pt idx="7529">3.5034895402160817</cx:pt>
          <cx:pt idx="7530">7.9767588154565292</cx:pt>
          <cx:pt idx="7531">7.8620596032708736</cx:pt>
          <cx:pt idx="7532">6.8297666935999972</cx:pt>
          <cx:pt idx="7533">7.5179619667139175</cx:pt>
          <cx:pt idx="7534">7.4032627545282619</cx:pt>
          <cx:pt idx="7535">8.6649540885704415</cx:pt>
          <cx:pt idx="7536">5.6827745717434786</cx:pt>
          <cx:pt idx="7537">6.6003682692286985</cx:pt>
          <cx:pt idx="7538">5.5680753595578212</cx:pt>
          <cx:pt idx="7539">8.8943525129417456</cx:pt>
          <cx:pt idx="7540">7.0591651179713102</cx:pt>
          <cx:pt idx="7541">6.3709698448573908</cx:pt>
          <cx:pt idx="7542">4.6504816620726013</cx:pt>
          <cx:pt idx="7543">8.2061572398278333</cx:pt>
          <cx:pt idx="7544">8.4355556641991374</cx:pt>
          <cx:pt idx="7545">7.2885635423426098</cx:pt>
          <cx:pt idx="7546">7.1738643301569578</cx:pt>
          <cx:pt idx="7547">8.2061572398278333</cx:pt>
          <cx:pt idx="7548">8.6649540885704415</cx:pt>
          <cx:pt idx="7549">7.8620596032708772</cx:pt>
          <cx:pt idx="7550">4.535782449886951</cx:pt>
          <cx:pt idx="7551">7.6326611788995695</cx:pt>
          <cx:pt idx="7552">4.6504816620726013</cx:pt>
          <cx:pt idx="7553">8.6649540885704486</cx:pt>
          <cx:pt idx="7554">6.944465905785651</cx:pt>
          <cx:pt idx="7555">6.6003682692286985</cx:pt>
          <cx:pt idx="7556">8.2061572398278333</cx:pt>
          <cx:pt idx="7557">8.4355556641991409</cx:pt>
          <cx:pt idx="7558">8.3208564520134871</cx:pt>
          <cx:pt idx="7559">8.0914580276421777</cx:pt>
          <cx:pt idx="7560">7.8620596032708718</cx:pt>
          <cx:pt idx="7561">7.2885635423426098</cx:pt>
          <cx:pt idx="7562">6.7150674814143505</cx:pt>
          <cx:pt idx="7563">8.0914580276421795</cx:pt>
          <cx:pt idx="7564">4.9945792986295627</cx:pt>
          <cx:pt idx="7565">6.9444659057856528</cx:pt>
          <cx:pt idx="7566">6.6003682692286949</cx:pt>
          <cx:pt idx="7567">5.4533761473721709</cx:pt>
          <cx:pt idx="7568">5.9121729961147791</cx:pt>
          <cx:pt idx="7569">5.2239777230008668</cx:pt>
          <cx:pt idx="7570">6.715067481414347</cx:pt>
          <cx:pt idx="7571">7.9767588154565292</cx:pt>
          <cx:pt idx="7572">6.2562706326717388</cx:pt>
          <cx:pt idx="7573">4.421083237701299</cx:pt>
          <cx:pt idx="7574">7.2885635423426098</cx:pt>
          <cx:pt idx="7575">7.9767588154565221</cx:pt>
          <cx:pt idx="7576">5.9121729961147844</cx:pt>
          <cx:pt idx="7577">6.8297666936000061</cx:pt>
          <cx:pt idx="7578">2.7005950549165121</cx:pt>
          <cx:pt idx="7579">6.944465905785651</cx:pt>
          <cx:pt idx="7580">5.9121729961147844</cx:pt>
          <cx:pt idx="7581">3.7328879645873823</cx:pt>
          <cx:pt idx="7582">5.7974737839291306</cx:pt>
          <cx:pt idx="7583">4.3063840255156434</cx:pt>
          <cx:pt idx="7584">2.5858958427308583</cx:pt>
          <cx:pt idx="7585">7.9767588154565257</cx:pt>
          <cx:pt idx="7586">5.4533761473721674</cx:pt>
          <cx:pt idx="7587">3.732887964587384</cx:pt>
          <cx:pt idx="7588">6.1415714204860903</cx:pt>
          <cx:pt idx="7589">8.7796533007560971</cx:pt>
          <cx:pt idx="7590">4.7651808742582586</cx:pt>
          <cx:pt idx="7591">3.6181887524017249</cx:pt>
          <cx:pt idx="7592">8.4355556641991338</cx:pt>
          <cx:pt idx="7593">4.6504816620726013</cx:pt>
          <cx:pt idx="7594">8.6649540885704468</cx:pt>
          <cx:pt idx="7595">6.600368269228702</cx:pt>
          <cx:pt idx="7596">4.8798800864439054</cx:pt>
          <cx:pt idx="7597">5.7974737839291306</cx:pt>
          <cx:pt idx="7598">4.3063840255156416</cx:pt>
          <cx:pt idx="7599">5.3386769351865153</cx:pt>
          <cx:pt idx="7600">6.0268722083004329</cx:pt>
          <cx:pt idx="7601">9.0090517251274047</cx:pt>
          <cx:pt idx="7602">3.9622863889586828</cx:pt>
          <cx:pt idx="7603">3.1593919036591185</cx:pt>
          <cx:pt idx="7604">3.7328879645873823</cx:pt>
          <cx:pt idx="7605">4.1916848133299949</cx:pt>
          <cx:pt idx="7606">9.0090517251274047</cx:pt>
          <cx:pt idx="7607">5.7974737839291306</cx:pt>
          <cx:pt idx="7608">3.7328879645873787</cx:pt>
          <cx:pt idx="7609">4.6504816620725995</cx:pt>
          <cx:pt idx="7610">5.7974737839291306</cx:pt>
          <cx:pt idx="7611">3.3887903280304226</cx:pt>
          <cx:pt idx="7612">4.5357824498869528</cx:pt>
          <cx:pt idx="7613">8.6649540885704468</cx:pt>
          <cx:pt idx="7614">5.1092785108152112</cx:pt>
          <cx:pt idx="7615">3.8475871767730325</cx:pt>
          <cx:pt idx="7616">4.0769856011443348</cx:pt>
          <cx:pt idx="7617">7.8620596032708736</cx:pt>
          <cx:pt idx="7618">6.3709698448573908</cx:pt>
          <cx:pt idx="7619">4.1916848133299931</cx:pt>
          <cx:pt idx="7620">5.9121729961147826</cx:pt>
          <cx:pt idx="7621">3.159391903659122</cx:pt>
          <cx:pt idx="7622">7.0591651179713066</cx:pt>
          <cx:pt idx="7623">8.3208564520134871</cx:pt>
          <cx:pt idx="7624">2.2417982061739004</cx:pt>
          <cx:pt idx="7625">7.1738643301569578</cx:pt>
          <cx:pt idx="7626">3.7328879645873823</cx:pt>
          <cx:pt idx="7627">4.8798800864439054</cx:pt>
          <cx:pt idx="7628">7.9767588154565221</cx:pt>
          <cx:pt idx="7629">2.8152942671021606</cx:pt>
          <cx:pt idx="7630">8.0914580276421812</cx:pt>
          <cx:pt idx="7631">8.7796533007560953</cx:pt>
          <cx:pt idx="7632">6.715067481414347</cx:pt>
          <cx:pt idx="7633">5.1092785108152148</cx:pt>
          <cx:pt idx="7634">5.4533761473721709</cx:pt>
          <cx:pt idx="7635">5.2239777230008615</cx:pt>
          <cx:pt idx="7636">6.8297666936000025</cx:pt>
          <cx:pt idx="7637">5.1092785108152166</cx:pt>
          <cx:pt idx="7638">8.3208564520134853</cx:pt>
          <cx:pt idx="7639">6.4856690570430464</cx:pt>
          <cx:pt idx="7640">3.9622863889586863</cx:pt>
          <cx:pt idx="7641">7.9767588154565292</cx:pt>
          <cx:pt idx="7642">3.8475871767730325</cx:pt>
          <cx:pt idx="7643">4.5357824498869475</cx:pt>
          <cx:pt idx="7644">8.0914580276421812</cx:pt>
          <cx:pt idx="7645">7.5179619667139175</cx:pt>
          <cx:pt idx="7646">5.9121729961147826</cx:pt>
          <cx:pt idx="7647">5.5680753595578265</cx:pt>
          <cx:pt idx="7648">7.2885635423426134</cx:pt>
          <cx:pt idx="7649">4.8798800864439071</cx:pt>
          <cx:pt idx="7650">7.7473603910852233</cx:pt>
          <cx:pt idx="7651">6.9444659057856564</cx:pt>
          <cx:pt idx="7652">7.6326611788995695</cx:pt>
          <cx:pt idx="7653">6.2562706326717423</cx:pt>
          <cx:pt idx="7654">7.9767588154565221</cx:pt>
          <cx:pt idx="7655">8.5502548763847912</cx:pt>
          <cx:pt idx="7656">8.4355556641991374</cx:pt>
          <cx:pt idx="7657">1.8977005696169353</cx:pt>
          <cx:pt idx="7658">5.3386769351865224</cx:pt>
          <cx:pt idx="7659">5.2239777230008668</cx:pt>
          <cx:pt idx="7660">6.370969844857389</cx:pt>
          <cx:pt idx="7661">7.8620596032708736</cx:pt>
          <cx:pt idx="7662">5.9121729961147791</cx:pt>
          <cx:pt idx="7663">8.7796533007561006</cx:pt>
          <cx:pt idx="7664">6.8297666936000008</cx:pt>
          <cx:pt idx="7665">3.9622863889586881</cx:pt>
          <cx:pt idx="7666">4.6504816620726031</cx:pt>
          <cx:pt idx="7667">8.3208564520134871</cx:pt>
          <cx:pt idx="7668">6.7150674814143505</cx:pt>
          <cx:pt idx="7669">8.664954088570445</cx:pt>
          <cx:pt idx="7670">3.3887903280304297</cx:pt>
          <cx:pt idx="7671">6.6003682692286967</cx:pt>
          <cx:pt idx="7672">8.2061572398278315</cx:pt>
          <cx:pt idx="7673">6.3709698448573944</cx:pt>
          <cx:pt idx="7674">2.8152942671021659</cx:pt>
          <cx:pt idx="7675">4.9945792986295627</cx:pt>
          <cx:pt idx="7676">7.4032627545282654</cx:pt>
          <cx:pt idx="7677">7.2885635423426081</cx:pt>
          <cx:pt idx="7678">7.4032627545282619</cx:pt>
          <cx:pt idx="7679">8.4355556641991392</cx:pt>
          <cx:pt idx="7680">5.9121729961147826</cx:pt>
          <cx:pt idx="7681">6.3709698448573944</cx:pt>
          <cx:pt idx="7682">7.0591651179713049</cx:pt>
          <cx:pt idx="7683">2.3564974183595524</cx:pt>
          <cx:pt idx="7684">4.8798800864439054</cx:pt>
          <cx:pt idx="7685">5.7974737839291306</cx:pt>
          <cx:pt idx="7686">8.8943525129417509</cx:pt>
          <cx:pt idx="7687">8.550254876384793</cx:pt>
          <cx:pt idx="7688">8.0914580276421812</cx:pt>
          <cx:pt idx="7689">4.9945792986295627</cx:pt>
          <cx:pt idx="7690">4.9945792986295592</cx:pt>
          <cx:pt idx="7691">5.1092785108152112</cx:pt>
          <cx:pt idx="7692">6.8297666936000025</cx:pt>
          <cx:pt idx="7693">2.471196630545208</cx:pt>
          <cx:pt idx="7694">4.8798800864439107</cx:pt>
          <cx:pt idx="7695">6.715067481414347</cx:pt>
          <cx:pt idx="7696">3.6181887524017267</cx:pt>
          <cx:pt idx="7697">6.4856690570430446</cx:pt>
          <cx:pt idx="7698">8.8943525129417509</cx:pt>
          <cx:pt idx="7699">2.7005950549165139</cx:pt>
          <cx:pt idx="7700">7.4032627545282619</cx:pt>
          <cx:pt idx="7701">4.535782449886951</cx:pt>
          <cx:pt idx="7702">8.0914580276421812</cx:pt>
          <cx:pt idx="7703">5.1092785108152148</cx:pt>
          <cx:pt idx="7704">2.5858958427308565</cx:pt>
          <cx:pt idx="7705">7.4032627545282619</cx:pt>
          <cx:pt idx="7706">4.1916848133299949</cx:pt>
          <cx:pt idx="7707">7.2885635423426134</cx:pt>
          <cx:pt idx="7708">4.6504816620725995</cx:pt>
          <cx:pt idx="7709">5.1092785108152166</cx:pt>
          <cx:pt idx="7710">5.4533761473721745</cx:pt>
          <cx:pt idx="7711">4.1916848133299913</cx:pt>
          <cx:pt idx="7712">6.2562706326717388</cx:pt>
          <cx:pt idx="7713">6.8297666936000061</cx:pt>
          <cx:pt idx="7714">7.2885635423426134</cx:pt>
          <cx:pt idx="7715">5.7974737839291288</cx:pt>
          <cx:pt idx="7716">6.0268722083004311</cx:pt>
          <cx:pt idx="7717">6.3709698448573908</cx:pt>
          <cx:pt idx="7718">6.4856690570430429</cx:pt>
          <cx:pt idx="7719">4.7651808742582515</cx:pt>
          <cx:pt idx="7720">2.5858958427308583</cx:pt>
          <cx:pt idx="7721">3.9622863889586881</cx:pt>
          <cx:pt idx="7722">7.2885635423426134</cx:pt>
          <cx:pt idx="7723">3.3887903280304261</cx:pt>
          <cx:pt idx="7724">4.8798800864439107</cx:pt>
          <cx:pt idx="7725">4.7651808742582586</cx:pt>
          <cx:pt idx="7726">5.568075359557823</cx:pt>
          <cx:pt idx="7727">5.9121729961147844</cx:pt>
          <cx:pt idx="7728">8.7796533007561006</cx:pt>
          <cx:pt idx="7729">5.6827745717434732</cx:pt>
          <cx:pt idx="7730">4.8798800864439107</cx:pt>
          <cx:pt idx="7731">2.127098993988243</cx:pt>
          <cx:pt idx="7732">8.7796533007560971</cx:pt>
          <cx:pt idx="7733">5.7974737839291306</cx:pt>
          <cx:pt idx="7734">7.9767588154565274</cx:pt>
          <cx:pt idx="7735">5.682774571743475</cx:pt>
          <cx:pt idx="7736">8.7796533007560935</cx:pt>
          <cx:pt idx="7737">6.2562706326717388</cx:pt>
          <cx:pt idx="7738">7.8620596032708772</cx:pt>
          <cx:pt idx="7739">6.0268722083004347</cx:pt>
          <cx:pt idx="7740">6.2562706326717406</cx:pt>
          <cx:pt idx="7741">3.8475871767730343</cx:pt>
          <cx:pt idx="7742">5.1092785108152166</cx:pt>
          <cx:pt idx="7743">3.9622863889586863</cx:pt>
          <cx:pt idx="7744">4.1916848133299931</cx:pt>
          <cx:pt idx="7745">7.1738643301569596</cx:pt>
          <cx:pt idx="7746">7.7473603910852233</cx:pt>
          <cx:pt idx="7747">7.2885635423426134</cx:pt>
          <cx:pt idx="7748">4.994579298629561</cx:pt>
          <cx:pt idx="7749">6.0268722083004311</cx:pt>
          <cx:pt idx="7750">7.9767588154565221</cx:pt>
          <cx:pt idx="7751">2.9299934792878144</cx:pt>
          <cx:pt idx="7752">8.5502548763847912</cx:pt>
          <cx:pt idx="7753">7.5179619667139175</cx:pt>
          <cx:pt idx="7754">2.8152942671021624</cx:pt>
          <cx:pt idx="7755">3.7328879645873858</cx:pt>
          <cx:pt idx="7756">4.1916848133299931</cx:pt>
          <cx:pt idx="7757">5.5680753595578194</cx:pt>
          <cx:pt idx="7758">7.1738643301569578</cx:pt>
          <cx:pt idx="7759">8.5502548763847912</cx:pt>
          <cx:pt idx="7760">6.2562706326717388</cx:pt>
          <cx:pt idx="7761">4.1916848133299949</cx:pt>
          <cx:pt idx="7762">2.8152942671021606</cx:pt>
          <cx:pt idx="7763">3.6181887524017284</cx:pt>
          <cx:pt idx="7764">5.3386769351865189</cx:pt>
          <cx:pt idx="7765">6.4856690570430464</cx:pt>
          <cx:pt idx="7766">4.5357824498869475</cx:pt>
          <cx:pt idx="7767">8.2061572398278368</cx:pt>
          <cx:pt idx="7768">8.4355556641991374</cx:pt>
          <cx:pt idx="7769">6.6003682692286985</cx:pt>
          <cx:pt idx="7770">4.8798800864439071</cx:pt>
          <cx:pt idx="7771">3.5034895402160799</cx:pt>
          <cx:pt idx="7772">8.7796533007561006</cx:pt>
          <cx:pt idx="7773">5.7974737839291306</cx:pt>
          <cx:pt idx="7774">6.8297666936000025</cx:pt>
          <cx:pt idx="7775">5.9121729961147826</cx:pt>
          <cx:pt idx="7776">9.0090517251274047</cx:pt>
          <cx:pt idx="7777">6.0268722083004347</cx:pt>
          <cx:pt idx="7778">5.4533761473721709</cx:pt>
          <cx:pt idx="7779">6.4856690570430429</cx:pt>
          <cx:pt idx="7780">3.1593919036591167</cx:pt>
          <cx:pt idx="7781">5.6827745717434732</cx:pt>
          <cx:pt idx="7782">5.4533761473721745</cx:pt>
          <cx:pt idx="7783">5.9121729961147791</cx:pt>
          <cx:pt idx="7784">7.6326611788995695</cx:pt>
          <cx:pt idx="7785">7.5179619667139193</cx:pt>
          <cx:pt idx="7786">8.4355556641991409</cx:pt>
          <cx:pt idx="7787">8.0914580276421812</cx:pt>
          <cx:pt idx="7788">4.4210832377012954</cx:pt>
          <cx:pt idx="7789">4.8798800864439107</cx:pt>
          <cx:pt idx="7790">6.944465905785651</cx:pt>
          <cx:pt idx="7791">5.1092785108152112</cx:pt>
          <cx:pt idx="7792">8.2061572398278315</cx:pt>
          <cx:pt idx="7793">8.5502548763847894</cx:pt>
          <cx:pt idx="7794">8.0914580276421812</cx:pt>
          <cx:pt idx="7795">8.3208564520134853</cx:pt>
          <cx:pt idx="7796">6.9444659057856564</cx:pt>
          <cx:pt idx="7797">8.0914580276421848</cx:pt>
          <cx:pt idx="7798">7.9767588154565221</cx:pt>
          <cx:pt idx="7799">4.3063840255156434</cx:pt>
          <cx:pt idx="7800">2.4711966305452062</cx:pt>
          <cx:pt idx="7801">6.4856690570430482</cx:pt>
          <cx:pt idx="7802">5.797473783929127</cx:pt>
          <cx:pt idx="7803">7.0591651179713066</cx:pt>
          <cx:pt idx="7804">3.9622863889586863</cx:pt>
          <cx:pt idx="7805">6.3709698448573908</cx:pt>
          <cx:pt idx="7806">5.682774571743475</cx:pt>
          <cx:pt idx="7807">4.1916848133299913</cx:pt>
          <cx:pt idx="7808">3.6181887524017338</cx:pt>
          <cx:pt idx="7809">3.159391903659122</cx:pt>
          <cx:pt idx="7810">6.8297666936000008</cx:pt>
          <cx:pt idx="7811">6.944465905785651</cx:pt>
          <cx:pt idx="7812">5.568075359557823</cx:pt>
          <cx:pt idx="7813">7.6326611788995695</cx:pt>
          <cx:pt idx="7814">5.568075359557823</cx:pt>
          <cx:pt idx="7815">6.3709698448573908</cx:pt>
          <cx:pt idx="7816">6.1415714204860867</cx:pt>
          <cx:pt idx="7817">7.5179619667139175</cx:pt>
          <cx:pt idx="7818">6.1415714204860832</cx:pt>
          <cx:pt idx="7819">8.8943525129417527</cx:pt>
          <cx:pt idx="7820">2.4711966305452027</cx:pt>
          <cx:pt idx="7821">7.1738643301569596</cx:pt>
          <cx:pt idx="7822">3.2740911158447705</cx:pt>
          <cx:pt idx="7823">7.8620596032708736</cx:pt>
          <cx:pt idx="7824">7.0591651179713066</cx:pt>
          <cx:pt idx="7825">6.370969844857389</cx:pt>
          <cx:pt idx="7826">2.1270989939882465</cx:pt>
          <cx:pt idx="7827">8.4355556641991338</cx:pt>
          <cx:pt idx="7828">4.535782449886951</cx:pt>
          <cx:pt idx="7829">7.1738643301569578</cx:pt>
          <cx:pt idx="7830">8.7796533007560971</cx:pt>
          <cx:pt idx="7831">6.7150674814143523</cx:pt>
          <cx:pt idx="7832">4.4210832377012972</cx:pt>
          <cx:pt idx="7833">4.6504816620726066</cx:pt>
          <cx:pt idx="7834">3.732887964587384</cx:pt>
          <cx:pt idx="7835">2.3564974183595542</cx:pt>
          <cx:pt idx="7836">7.2885635423426081</cx:pt>
          <cx:pt idx="7837">7.2885635423426098</cx:pt>
          <cx:pt idx="7838">4.4210832377012936</cx:pt>
          <cx:pt idx="7839">5.4533761473721745</cx:pt>
          <cx:pt idx="7840">2.4711966305452027</cx:pt>
          <cx:pt idx="7841">8.2061572398278333</cx:pt>
          <cx:pt idx="7842">8.5502548763847912</cx:pt>
          <cx:pt idx="7843">8.5502548763847912</cx:pt>
          <cx:pt idx="7844">7.8620596032708701</cx:pt>
          <cx:pt idx="7845">4.8798800864439107</cx:pt>
          <cx:pt idx="7846">7.9767588154565257</cx:pt>
          <cx:pt idx="7847">2.9299934792878144</cx:pt>
          <cx:pt idx="7848">1.8977005696169389</cx:pt>
          <cx:pt idx="7849">3.6181887524017284</cx:pt>
          <cx:pt idx="7850">6.4856690570430482</cx:pt>
          <cx:pt idx="7851">3.9622863889586828</cx:pt>
          <cx:pt idx="7852">5.9121729961147844</cx:pt>
          <cx:pt idx="7853">6.7150674814143487</cx:pt>
          <cx:pt idx="7854">5.1092785108152166</cx:pt>
          <cx:pt idx="7855">7.632661178899566</cx:pt>
          <cx:pt idx="7856">8.4355556641991409</cx:pt>
          <cx:pt idx="7857">6.2562706326717423</cx:pt>
          <cx:pt idx="7858">8.550254876384793</cx:pt>
          <cx:pt idx="7859">7.0591651179713066</cx:pt>
          <cx:pt idx="7860">8.0914580276421795</cx:pt>
          <cx:pt idx="7861">8.4355556641991374</cx:pt>
          <cx:pt idx="7862">6.715067481414347</cx:pt>
          <cx:pt idx="7863">8.6649540885704415</cx:pt>
          <cx:pt idx="7864">8.0914580276421812</cx:pt>
          <cx:pt idx="7865">8.5502548763847912</cx:pt>
          <cx:pt idx="7866">4.535782449886951</cx:pt>
          <cx:pt idx="7867">4.1916848133299913</cx:pt>
          <cx:pt idx="7868">5.4533761473721745</cx:pt>
          <cx:pt idx="7869">7.4032627545282619</cx:pt>
          <cx:pt idx="7870">6.6003682692286985</cx:pt>
          <cx:pt idx="7871">8.0914580276421759</cx:pt>
          <cx:pt idx="7872">7.2885635423426134</cx:pt>
          <cx:pt idx="7873">3.3887903280304261</cx:pt>
          <cx:pt idx="7874">6.2562706326717423</cx:pt>
          <cx:pt idx="7875">7.8620596032708736</cx:pt>
          <cx:pt idx="7876">6.7150674814143505</cx:pt>
          <cx:pt idx="7877">2.2417982061739039</cx:pt>
          <cx:pt idx="7878">4.4210832377012954</cx:pt>
          <cx:pt idx="7879">7.9767588154565257</cx:pt>
          <cx:pt idx="7880">7.9767588154565257</cx:pt>
          <cx:pt idx="7881">4.7651808742582569</cx:pt>
          <cx:pt idx="7882">1.8977005696169389</cx:pt>
          <cx:pt idx="7883">8.2061572398278333</cx:pt>
          <cx:pt idx="7884">7.2885635423426134</cx:pt>
          <cx:pt idx="7885">4.5357824498869475</cx:pt>
          <cx:pt idx="7886">5.6827745717434786</cx:pt>
          <cx:pt idx="7887">4.6504816620725995</cx:pt>
          <cx:pt idx="7888">5.4533761473721691</cx:pt>
          <cx:pt idx="7889">3.1593919036591185</cx:pt>
          <cx:pt idx="7890">6.6003682692286967</cx:pt>
          <cx:pt idx="7891">5.9121729961147791</cx:pt>
          <cx:pt idx="7892">6.829766693599999</cx:pt>
          <cx:pt idx="7893">4.9945792986295592</cx:pt>
          <cx:pt idx="7894">7.4032627545282654</cx:pt>
          <cx:pt idx="7895">8.0914580276421812</cx:pt>
          <cx:pt idx="7896">8.7796533007560971</cx:pt>
          <cx:pt idx="7897">8.7796533007560971</cx:pt>
          <cx:pt idx="7898">7.7473603910852233</cx:pt>
          <cx:pt idx="7899">4.0769856011443384</cx:pt>
          <cx:pt idx="7900">6.6003682692286985</cx:pt>
          <cx:pt idx="7901">5.3386769351865189</cx:pt>
          <cx:pt idx="7902">6.3709698448573908</cx:pt>
          <cx:pt idx="7903">7.4032627545282654</cx:pt>
          <cx:pt idx="7904">2.8152942671021606</cx:pt>
          <cx:pt idx="7905">3.5034895402160782</cx:pt>
          <cx:pt idx="7906">7.7473603910852216</cx:pt>
          <cx:pt idx="7907">8.2061572398278297</cx:pt>
          <cx:pt idx="7908">7.7473603910852216</cx:pt>
          <cx:pt idx="7909">7.0591651179713066</cx:pt>
          <cx:pt idx="7910">7.2885635423426098</cx:pt>
          <cx:pt idx="7911">7.2885635423426134</cx:pt>
          <cx:pt idx="7912">8.4355556641991427</cx:pt>
          <cx:pt idx="7913">5.5680753595578265</cx:pt>
          <cx:pt idx="7914">8.4355556641991427</cx:pt>
          <cx:pt idx="7915">3.3887903280304261</cx:pt>
          <cx:pt idx="7916">7.4032627545282654</cx:pt>
          <cx:pt idx="7917">8.4355556641991374</cx:pt>
          <cx:pt idx="7918">4.1916848133299878</cx:pt>
          <cx:pt idx="7919">7.1738643301569596</cx:pt>
          <cx:pt idx="7920">8.4355556641991374</cx:pt>
          <cx:pt idx="7921">3.2740911158447741</cx:pt>
          <cx:pt idx="7922">5.3386769351865206</cx:pt>
          <cx:pt idx="7923">7.4032627545282619</cx:pt>
          <cx:pt idx="7924">6.0268722083004347</cx:pt>
          <cx:pt idx="7925">8.4355556641991427</cx:pt>
          <cx:pt idx="7926">7.8620596032708736</cx:pt>
          <cx:pt idx="7927">7.1738643301569542</cx:pt>
          <cx:pt idx="7928">5.682774571743475</cx:pt>
          <cx:pt idx="7929">6.7150674814143505</cx:pt>
          <cx:pt idx="7930">7.5179619667139175</cx:pt>
          <cx:pt idx="7931">8.6649540885704415</cx:pt>
          <cx:pt idx="7932">4.0769856011443419</cx:pt>
          <cx:pt idx="7933">4.5357824498869475</cx:pt>
          <cx:pt idx="7934">7.6326611788995695</cx:pt>
          <cx:pt idx="7935">6.944465905785651</cx:pt>
          <cx:pt idx="7936">7.632661178899566</cx:pt>
          <cx:pt idx="7937">8.3208564520134889</cx:pt>
          <cx:pt idx="7938">6.9444659057856581</cx:pt>
          <cx:pt idx="7939">7.7473603910852216</cx:pt>
          <cx:pt idx="7940">4.994579298629561</cx:pt>
          <cx:pt idx="7941">1.8977005696169353</cx:pt>
          <cx:pt idx="7942">3.8475871767730343</cx:pt>
          <cx:pt idx="7943">3.2740911158447705</cx:pt>
          <cx:pt idx="7944">7.4032627545282637</cx:pt>
          <cx:pt idx="7945">2.7005950549165068</cx:pt>
          <cx:pt idx="7946">5.5680753595578265</cx:pt>
          <cx:pt idx="7947">5.1092785108152112</cx:pt>
          <cx:pt idx="7948">8.7796533007561006</cx:pt>
          <cx:pt idx="7949">7.1738643301569578</cx:pt>
          <cx:pt idx="7950">6.256270632671737</cx:pt>
          <cx:pt idx="7951">6.256270632671737</cx:pt>
          <cx:pt idx="7952">6.6003682692286985</cx:pt>
          <cx:pt idx="7953">6.7150674814143505</cx:pt>
          <cx:pt idx="7954">4.535782449886951</cx:pt>
          <cx:pt idx="7955">4.0769856011443366</cx:pt>
          <cx:pt idx="7956">7.2885635423426098</cx:pt>
          <cx:pt idx="7957">8.4355556641991409</cx:pt>
          <cx:pt idx="7958">2.3564974183595506</cx:pt>
          <cx:pt idx="7959">2.5858958427308583</cx:pt>
          <cx:pt idx="7960">6.8297666936000008</cx:pt>
          <cx:pt idx="7961">7.4032627545282637</cx:pt>
          <cx:pt idx="7962">6.4856690570430464</cx:pt>
          <cx:pt idx="7963">3.0446926914734647</cx:pt>
          <cx:pt idx="7964">7.4032627545282637</cx:pt>
          <cx:pt idx="7965">5.7974737839291306</cx:pt>
          <cx:pt idx="7966">5.4533761473721691</cx:pt>
          <cx:pt idx="7967">8.8943525129417527</cx:pt>
          <cx:pt idx="7968">5.4533761473721727</cx:pt>
          <cx:pt idx="7969">5.682774571743475</cx:pt>
          <cx:pt idx="7970">4.1916848133299931</cx:pt>
          <cx:pt idx="7971">1.7830013574312868</cx:pt>
          <cx:pt idx="7972">7.9767588154565257</cx:pt>
          <cx:pt idx="7973">6.3709698448573926</cx:pt>
          <cx:pt idx="7974">9.0090517251274012</cx:pt>
          <cx:pt idx="7975">7.7473603910852233</cx:pt>
          <cx:pt idx="7976">7.2885635423426098</cx:pt>
          <cx:pt idx="7977">6.9444659057856546</cx:pt>
          <cx:pt idx="7978">4.0769856011443419</cx:pt>
          <cx:pt idx="7979">7.5179619667139175</cx:pt>
          <cx:pt idx="7980">6.0268722083004329</cx:pt>
          <cx:pt idx="7981">8.4355556641991427</cx:pt>
          <cx:pt idx="7982">3.3887903280304243</cx:pt>
          <cx:pt idx="7983">7.9767588154565257</cx:pt>
          <cx:pt idx="7984">7.9767588154565257</cx:pt>
          <cx:pt idx="7985">2.9299934792878144</cx:pt>
          <cx:pt idx="7986">8.7796533007560971</cx:pt>
          <cx:pt idx="7987">4.4210832377012954</cx:pt>
          <cx:pt idx="7988">6.0268722083004382</cx:pt>
          <cx:pt idx="7989">3.7328879645873823</cx:pt>
          <cx:pt idx="7990">5.4533761473721727</cx:pt>
          <cx:pt idx="7991">7.0591651179713049</cx:pt>
          <cx:pt idx="7992">5.6827745717434786</cx:pt>
          <cx:pt idx="7993">6.0268722083004311</cx:pt>
          <cx:pt idx="7994">8.664954088570445</cx:pt>
          <cx:pt idx="7995">6.4856690570430482</cx:pt>
          <cx:pt idx="7996">7.5179619667139139</cx:pt>
          <cx:pt idx="7997">5.568075359557823</cx:pt>
          <cx:pt idx="7998">3.5034895402160817</cx:pt>
          <cx:pt idx="7999">5.568075359557823</cx:pt>
          <cx:pt idx="8000">5.3386769351865153</cx:pt>
          <cx:pt idx="8001">7.5179619667139175</cx:pt>
          <cx:pt idx="8002">6.7150674814143505</cx:pt>
          <cx:pt idx="8003">5.9121729961147826</cx:pt>
          <cx:pt idx="8004">8.2061572398278297</cx:pt>
          <cx:pt idx="8005">7.9767588154565257</cx:pt>
          <cx:pt idx="8006">8.550254876384793</cx:pt>
          <cx:pt idx="8007">7.8620596032708736</cx:pt>
          <cx:pt idx="8008">5.3386769351865153</cx:pt>
          <cx:pt idx="8009">7.9767588154565257</cx:pt>
          <cx:pt idx="8010">7.1738643301569542</cx:pt>
          <cx:pt idx="8011">4.7651808742582551</cx:pt>
          <cx:pt idx="8012">4.7651808742582515</cx:pt>
          <cx:pt idx="8013">7.2885635423426134</cx:pt>
          <cx:pt idx="8014">7.6326611788995731</cx:pt>
          <cx:pt idx="8015">4.6504816620726031</cx:pt>
          <cx:pt idx="8016">4.3063840255156469</cx:pt>
          <cx:pt idx="8017">7.4032627545282637</cx:pt>
          <cx:pt idx="8018">6.9444659057856546</cx:pt>
          <cx:pt idx="8019">4.8798800864439071</cx:pt>
          <cx:pt idx="8020">6.9444659057856546</cx:pt>
          <cx:pt idx="8021">8.2061572398278368</cx:pt>
          <cx:pt idx="8022">5.9121729961147826</cx:pt>
          <cx:pt idx="8023">7.2885635423426098</cx:pt>
          <cx:pt idx="8024">9.0090517251274047</cx:pt>
          <cx:pt idx="8025">4.4210832377012954</cx:pt>
          <cx:pt idx="8026">7.2885635423426134</cx:pt>
          <cx:pt idx="8027">8.8943525129417509</cx:pt>
          <cx:pt idx="8028">3.1593919036591203</cx:pt>
          <cx:pt idx="8029">6.2562706326717423</cx:pt>
          <cx:pt idx="8030">3.8475871767730325</cx:pt>
          <cx:pt idx="8031">3.1593919036591203</cx:pt>
          <cx:pt idx="8032">5.682774571743475</cx:pt>
          <cx:pt idx="8033">9.0090517251274047</cx:pt>
          <cx:pt idx="8034">7.5179619667139139</cx:pt>
          <cx:pt idx="8035">7.0591651179713066</cx:pt>
          <cx:pt idx="8036">7.8620596032708718</cx:pt>
          <cx:pt idx="8037">6.4856690570430429</cx:pt>
          <cx:pt idx="8038">6.7150674814143523</cx:pt>
          <cx:pt idx="8039">6.7150674814143505</cx:pt>
          <cx:pt idx="8040">6.2562706326717423</cx:pt>
          <cx:pt idx="8041">5.568075359557823</cx:pt>
          <cx:pt idx="8042">8.5502548763847965</cx:pt>
          <cx:pt idx="8043">2.7005950549165139</cx:pt>
          <cx:pt idx="8044">8.2061572398278297</cx:pt>
          <cx:pt idx="8045">7.2885635423426098</cx:pt>
          <cx:pt idx="8046">4.3063840255156434</cx:pt>
          <cx:pt idx="8047">8.2061572398278333</cx:pt>
          <cx:pt idx="8048">8.664954088570445</cx:pt>
          <cx:pt idx="8049">3.8475871767730307</cx:pt>
          <cx:pt idx="8050">7.8620596032708701</cx:pt>
          <cx:pt idx="8051">5.2239777230008668</cx:pt>
          <cx:pt idx="8052">5.3386769351865153</cx:pt>
          <cx:pt idx="8053">4.3063840255156434</cx:pt>
          <cx:pt idx="8054">7.1738643301569578</cx:pt>
          <cx:pt idx="8055">8.3208564520134853</cx:pt>
          <cx:pt idx="8056">2.2417982061738968</cx:pt>
          <cx:pt idx="8057">6.141571420486085</cx:pt>
          <cx:pt idx="8058">6.8297666936000061</cx:pt>
          <cx:pt idx="8059">6.6003682692286949</cx:pt>
          <cx:pt idx="8060">6.0268722083004347</cx:pt>
          <cx:pt idx="8061">6.8297666936000025</cx:pt>
          <cx:pt idx="8062">4.421083237701299</cx:pt>
          <cx:pt idx="8063">4.8798800864439071</cx:pt>
          <cx:pt idx="8064">7.4032627545282654</cx:pt>
          <cx:pt idx="8065">4.7651808742582586</cx:pt>
          <cx:pt idx="8066">4.994579298629561</cx:pt>
          <cx:pt idx="8067">8.8943525129417491</cx:pt>
          <cx:pt idx="8068">7.1738643301569578</cx:pt>
          <cx:pt idx="8069">5.797473783929127</cx:pt>
          <cx:pt idx="8070">6.9444659057856546</cx:pt>
          <cx:pt idx="8071">3.7328879645873787</cx:pt>
          <cx:pt idx="8072">8.7796533007561006</cx:pt>
          <cx:pt idx="8073">5.1092785108152148</cx:pt>
          <cx:pt idx="8074">4.8798800864439107</cx:pt>
          <cx:pt idx="8075">6.3709698448573944</cx:pt>
          <cx:pt idx="8076">5.9121729961147844</cx:pt>
          <cx:pt idx="8077">4.3063840255156469</cx:pt>
          <cx:pt idx="8078">2.7005950549165139</cx:pt>
          <cx:pt idx="8079">8.3208564520134871</cx:pt>
          <cx:pt idx="8080">3.8475871767730343</cx:pt>
          <cx:pt idx="8081">8.4355556641991427</cx:pt>
          <cx:pt idx="8082">7.1738643301569596</cx:pt>
          <cx:pt idx="8083">7.4032627545282619</cx:pt>
          <cx:pt idx="8084">4.5357824498869475</cx:pt>
          <cx:pt idx="8085">9.0090517251274047</cx:pt>
          <cx:pt idx="8086">6.7150674814143523</cx:pt>
          <cx:pt idx="8087">4.0769856011443348</cx:pt>
          <cx:pt idx="8088">6.944465905785651</cx:pt>
          <cx:pt idx="8089">5.7974737839291253</cx:pt>
          <cx:pt idx="8090">2.9299934792878179</cx:pt>
          <cx:pt idx="8091">4.3063840255156434</cx:pt>
          <cx:pt idx="8092">5.9121729961147791</cx:pt>
          <cx:pt idx="8093">8.7796533007560971</cx:pt>
          <cx:pt idx="8094">6.8297666936000025</cx:pt>
          <cx:pt idx="8095">4.6504816620726031</cx:pt>
          <cx:pt idx="8096">6.9444659057856564</cx:pt>
          <cx:pt idx="8097">8.7796533007561006</cx:pt>
          <cx:pt idx="8098">6.4856690570430429</cx:pt>
          <cx:pt idx="8099">4.421083237701299</cx:pt>
          <cx:pt idx="8100">9.1237509373130568</cx:pt>
          <cx:pt idx="8101">7.7473603910852216</cx:pt>
          <cx:pt idx="8102">3.7328879645873858</cx:pt>
          <cx:pt idx="8103">7.8620596032708736</cx:pt>
          <cx:pt idx="8104">2.8152942671021624</cx:pt>
          <cx:pt idx="8105">8.2061572398278333</cx:pt>
          <cx:pt idx="8106">7.6326611788995695</cx:pt>
          <cx:pt idx="8107">2.3564974183595488</cx:pt>
          <cx:pt idx="8108">8.2061572398278315</cx:pt>
          <cx:pt idx="8109">3.0446926914734647</cx:pt>
          <cx:pt idx="8110">7.2885635423426116</cx:pt>
          <cx:pt idx="8111">7.5179619667139175</cx:pt>
          <cx:pt idx="8112">3.7328879645873823</cx:pt>
          <cx:pt idx="8113">8.2061572398278333</cx:pt>
          <cx:pt idx="8114">6.4856690570430429</cx:pt>
          <cx:pt idx="8115">5.9121729961147844</cx:pt>
          <cx:pt idx="8116">6.2562706326717423</cx:pt>
          <cx:pt idx="8117">6.3709698448573944</cx:pt>
          <cx:pt idx="8118">3.0446926914734664</cx:pt>
          <cx:pt idx="8119">8.7796533007561006</cx:pt>
          <cx:pt idx="8120">3.3887903280304243</cx:pt>
          <cx:pt idx="8121">7.7473603910852216</cx:pt>
          <cx:pt idx="8122">8.7796533007561006</cx:pt>
          <cx:pt idx="8123">7.7473603910852216</cx:pt>
          <cx:pt idx="8124">8.550254876384793</cx:pt>
          <cx:pt idx="8125">2.3564974183595542</cx:pt>
          <cx:pt idx="8126">6.6003682692286985</cx:pt>
          <cx:pt idx="8127">8.3208564520134889</cx:pt>
          <cx:pt idx="8128">3.3887903280304261</cx:pt>
          <cx:pt idx="8129">7.8620596032708718</cx:pt>
          <cx:pt idx="8130">7.9767588154565292</cx:pt>
          <cx:pt idx="8131">7.2885635423426134</cx:pt>
          <cx:pt idx="8132">7.4032627545282654</cx:pt>
          <cx:pt idx="8133">6.600368269228702</cx:pt>
          <cx:pt idx="8134">6.2562706326717423</cx:pt>
          <cx:pt idx="8135">6.9444659057856564</cx:pt>
          <cx:pt idx="8136">7.2885635423426134</cx:pt>
          <cx:pt idx="8137">7.5179619667139139</cx:pt>
          <cx:pt idx="8138">7.4032627545282619</cx:pt>
          <cx:pt idx="8139">8.0914580276421812</cx:pt>
          <cx:pt idx="8140">3.5034895402160799</cx:pt>
          <cx:pt idx="8141">7.2885635423426081</cx:pt>
          <cx:pt idx="8142">6.944465905785651</cx:pt>
          <cx:pt idx="8143">5.5680753595578265</cx:pt>
          <cx:pt idx="8144">7.7473603910852216</cx:pt>
          <cx:pt idx="8145">8.3208564520134836</cx:pt>
          <cx:pt idx="8146">8.664954088570445</cx:pt>
          <cx:pt idx="8147">7.5179619667139139</cx:pt>
          <cx:pt idx="8148">8.4355556641991338</cx:pt>
          <cx:pt idx="8149">7.6326611788995731</cx:pt>
          <cx:pt idx="8150">8.2061572398278297</cx:pt>
          <cx:pt idx="8151">8.5502548763847894</cx:pt>
          <cx:pt idx="8152">6.3709698448573908</cx:pt>
          <cx:pt idx="8153">5.9121729961147844</cx:pt>
          <cx:pt idx="8154">2.0123997818025874</cx:pt>
          <cx:pt idx="8155">4.8798800864439071</cx:pt>
          <cx:pt idx="8156">6.715067481414347</cx:pt>
          <cx:pt idx="8157">3.9622863889586899</cx:pt>
          <cx:pt idx="8158">5.6827745717434732</cx:pt>
          <cx:pt idx="8159">5.7974737839291306</cx:pt>
          <cx:pt idx="8160">5.3386769351865153</cx:pt>
          <cx:pt idx="8161">7.8620596032708736</cx:pt>
          <cx:pt idx="8162">8.550254876384793</cx:pt>
          <cx:pt idx="8163">4.1916848133299913</cx:pt>
          <cx:pt idx="8164">7.6326611788995731</cx:pt>
          <cx:pt idx="8165">3.8475871767730307</cx:pt>
          <cx:pt idx="8166">7.632661178899566</cx:pt>
          <cx:pt idx="8167">8.0914580276421777</cx:pt>
          <cx:pt idx="8168">7.0591651179713102</cx:pt>
          <cx:pt idx="8169">2.8152942671021624</cx:pt>
          <cx:pt idx="8170">7.0591651179713066</cx:pt>
          <cx:pt idx="8171">8.550254876384793</cx:pt>
          <cx:pt idx="8172">6.0268722083004347</cx:pt>
          <cx:pt idx="8173">6.0268722083004347</cx:pt>
          <cx:pt idx="8174">7.0591651179713066</cx:pt>
          <cx:pt idx="8175">4.7651808742582551</cx:pt>
          <cx:pt idx="8176">6.7150674814143505</cx:pt>
          <cx:pt idx="8177">6.9444659057856546</cx:pt>
          <cx:pt idx="8178">7.4032627545282601</cx:pt>
          <cx:pt idx="8179">8.7796533007561006</cx:pt>
          <cx:pt idx="8180">7.6326611788995695</cx:pt>
          <cx:pt idx="8181">5.9121729961147826</cx:pt>
          <cx:pt idx="8182">8.3208564520134818</cx:pt>
          <cx:pt idx="8183">6.7150674814143505</cx:pt>
          <cx:pt idx="8184">8.2061572398278315</cx:pt>
          <cx:pt idx="8185">9.0090517251274047</cx:pt>
          <cx:pt idx="8186">5.4533761473721674</cx:pt>
          <cx:pt idx="8187">5.9121729961147791</cx:pt>
          <cx:pt idx="8188">8.0914580276421777</cx:pt>
          <cx:pt idx="8189">8.0914580276421812</cx:pt>
          <cx:pt idx="8190">7.7473603910852233</cx:pt>
          <cx:pt idx="8191">6.7150674814143523</cx:pt>
          <cx:pt idx="8192">6.8297666936000025</cx:pt>
          <cx:pt idx="8193">5.2239777230008633</cx:pt>
          <cx:pt idx="8194">8.2061572398278297</cx:pt>
          <cx:pt idx="8195">5.1092785108152112</cx:pt>
          <cx:pt idx="8196">4.8798800864439071</cx:pt>
          <cx:pt idx="8197">7.7473603910852216</cx:pt>
          <cx:pt idx="8198">7.4032627545282654</cx:pt>
          <cx:pt idx="8199">8.664954088570445</cx:pt>
          <cx:pt idx="8200">6.944465905785651</cx:pt>
          <cx:pt idx="8201">6.829766693599999</cx:pt>
          <cx:pt idx="8202">6.944465905785651</cx:pt>
          <cx:pt idx="8203">5.2239777230008668</cx:pt>
          <cx:pt idx="8204">3.159391903659122</cx:pt>
          <cx:pt idx="8205">8.8943525129417491</cx:pt>
          <cx:pt idx="8206">5.4533761473721745</cx:pt>
          <cx:pt idx="8207">8.5502548763847894</cx:pt>
          <cx:pt idx="8208">4.1916848133299913</cx:pt>
          <cx:pt idx="8209">7.5179619667139157</cx:pt>
          <cx:pt idx="8210">7.6326611788995731</cx:pt>
          <cx:pt idx="8211">6.7150674814143505</cx:pt>
          <cx:pt idx="8212">8.0914580276421777</cx:pt>
          <cx:pt idx="8213">2.9299934792878144</cx:pt>
          <cx:pt idx="8214">5.9121729961147791</cx:pt>
          <cx:pt idx="8215">4.3063840255156469</cx:pt>
          <cx:pt idx="8216">6.3709698448573944</cx:pt>
          <cx:pt idx="8217">7.7473603910852251</cx:pt>
          <cx:pt idx="8218">8.3208564520134853</cx:pt>
          <cx:pt idx="8219">6.2562706326717423</cx:pt>
          <cx:pt idx="8220">8.0914580276421812</cx:pt>
          <cx:pt idx="8221">7.0591651179713102</cx:pt>
          <cx:pt idx="8222">8.5502548763847965</cx:pt>
          <cx:pt idx="8223">9.1237509373130532</cx:pt>
          <cx:pt idx="8224">8.7796533007561006</cx:pt>
          <cx:pt idx="8225">2.4711966305452027</cx:pt>
          <cx:pt idx="8226">4.9945792986295574</cx:pt>
          <cx:pt idx="8227">6.3709698448573944</cx:pt>
          <cx:pt idx="8228">7.8620596032708736</cx:pt>
          <cx:pt idx="8229">3.8475871767730379</cx:pt>
          <cx:pt idx="8230">7.4032627545282619</cx:pt>
          <cx:pt idx="8231">3.9622863889586828</cx:pt>
          <cx:pt idx="8232">6.2562706326717388</cx:pt>
          <cx:pt idx="8233">8.2061572398278315</cx:pt>
          <cx:pt idx="8234">6.0268722083004382</cx:pt>
          <cx:pt idx="8235">8.6649540885704486</cx:pt>
          <cx:pt idx="8236">6.0268722083004347</cx:pt>
          <cx:pt idx="8237">9.1237509373130532</cx:pt>
          <cx:pt idx="8238">7.7473603910852216</cx:pt>
          <cx:pt idx="8239">7.2885635423426081</cx:pt>
          <cx:pt idx="8240">9.0090517251274047</cx:pt>
          <cx:pt idx="8241">6.3709698448573908</cx:pt>
          <cx:pt idx="8242">7.0591651179713066</cx:pt>
          <cx:pt idx="8243">5.6827745717434786</cx:pt>
          <cx:pt idx="8244">6.2562706326717423</cx:pt>
          <cx:pt idx="8245">7.2885635423426081</cx:pt>
          <cx:pt idx="8246">7.4032627545282619</cx:pt>
          <cx:pt idx="8247">7.9767588154565274</cx:pt>
          <cx:pt idx="8248">6.6003682692286949</cx:pt>
          <cx:pt idx="8249">8.4355556641991409</cx:pt>
          <cx:pt idx="8250">8.664954088570445</cx:pt>
          <cx:pt idx="8251">5.9121729961147826</cx:pt>
          <cx:pt idx="8252">6.0268722083004311</cx:pt>
          <cx:pt idx="8253">4.994579298629561</cx:pt>
          <cx:pt idx="8254">5.5680753595578212</cx:pt>
          <cx:pt idx="8255">8.0914580276421812</cx:pt>
          <cx:pt idx="8256">6.0268722083004347</cx:pt>
          <cx:pt idx="8257">7.6326611788995695</cx:pt>
          <cx:pt idx="8258">7.9767588154565292</cx:pt>
          <cx:pt idx="8259">7.747360391085218</cx:pt>
          <cx:pt idx="8260">5.7974737839291306</cx:pt>
          <cx:pt idx="8261">7.7473603910852251</cx:pt>
          <cx:pt idx="8262">5.5680753595578247</cx:pt>
          <cx:pt idx="8263">7.6326611788995695</cx:pt>
          <cx:pt idx="8264">8.4355556641991409</cx:pt>
          <cx:pt idx="8265">6.0268722083004347</cx:pt>
          <cx:pt idx="8266">6.3709698448573944</cx:pt>
          <cx:pt idx="8267">4.6504816620725995</cx:pt>
          <cx:pt idx="8268">6.9444659057856564</cx:pt>
          <cx:pt idx="8269">8.6649540885704468</cx:pt>
          <cx:pt idx="8270">4.8798800864439071</cx:pt>
          <cx:pt idx="8271">2.4711966305452062</cx:pt>
          <cx:pt idx="8272">6.9444659057856546</cx:pt>
          <cx:pt idx="8273">3.0446926914734664</cx:pt>
          <cx:pt idx="8274">4.3063840255156434</cx:pt>
          <cx:pt idx="8275">5.1092785108152112</cx:pt>
          <cx:pt idx="8276">2.5858958427308547</cx:pt>
          <cx:pt idx="8277">8.3208564520134871</cx:pt>
          <cx:pt idx="8278">8.0914580276421812</cx:pt>
          <cx:pt idx="8279">7.9767588154565274</cx:pt>
          <cx:pt idx="8280">7.2885635423426098</cx:pt>
          <cx:pt idx="8281">7.8620596032708772</cx:pt>
          <cx:pt idx="8282">5.1092785108152166</cx:pt>
          <cx:pt idx="8283">7.9767588154565257</cx:pt>
          <cx:pt idx="8284">4.4210832377012954</cx:pt>
          <cx:pt idx="8285">7.8620596032708736</cx:pt>
          <cx:pt idx="8286">4.535782449886951</cx:pt>
          <cx:pt idx="8287">7.6326611788995677</cx:pt>
          <cx:pt idx="8288">8.0914580276421759</cx:pt>
          <cx:pt idx="8289">7.1738643301569542</cx:pt>
          <cx:pt idx="8290">7.6326611788995731</cx:pt>
          <cx:pt idx="8291">6.9444659057856546</cx:pt>
          <cx:pt idx="8292">9.2384501494987052</cx:pt>
          <cx:pt idx="8293">6.0268722083004329</cx:pt>
          <cx:pt idx="8294">5.4533761473721709</cx:pt>
          <cx:pt idx="8295">8.6649540885704486</cx:pt>
          <cx:pt idx="8296">4.0769856011443419</cx:pt>
          <cx:pt idx="8297">8.550254876384793</cx:pt>
          <cx:pt idx="8298">7.0591651179713102</cx:pt>
          <cx:pt idx="8299">7.4032627545282601</cx:pt>
          <cx:pt idx="8300">2.1270989939882412</cx:pt>
          <cx:pt idx="8301">1.8977005696169389</cx:pt>
          <cx:pt idx="8302">7.5179619667139193</cx:pt>
          <cx:pt idx="8303">2.8152942671021588</cx:pt>
          <cx:pt idx="8304">6.4856690570430429</cx:pt>
          <cx:pt idx="8305">2.4711966305452044</cx:pt>
          <cx:pt idx="8306">3.1593919036591185</cx:pt>
          <cx:pt idx="8307">7.5179619667139175</cx:pt>
          <cx:pt idx="8308">3.8475871767730325</cx:pt>
          <cx:pt idx="8309">7.1738643301569578</cx:pt>
          <cx:pt idx="8310">5.6827745717434786</cx:pt>
          <cx:pt idx="8311">6.829766693599999</cx:pt>
          <cx:pt idx="8312">7.8620596032708701</cx:pt>
          <cx:pt idx="8313">8.6649540885704415</cx:pt>
          <cx:pt idx="8314">6.4856690570430429</cx:pt>
          <cx:pt idx="8315">5.4533761473721709</cx:pt>
          <cx:pt idx="8316">6.8297666936000025</cx:pt>
          <cx:pt idx="8317">7.8620596032708736</cx:pt>
          <cx:pt idx="8318">6.6003682692286967</cx:pt>
          <cx:pt idx="8319">7.5179619667139175</cx:pt>
          <cx:pt idx="8320">8.0914580276421759</cx:pt>
          <cx:pt idx="8321">2.2417982061739004</cx:pt>
          <cx:pt idx="8322">7.1738643301569578</cx:pt>
          <cx:pt idx="8323">4.7651808742582551</cx:pt>
          <cx:pt idx="8324">3.5034895402160782</cx:pt>
          <cx:pt idx="8325">6.2562706326717388</cx:pt>
          <cx:pt idx="8326">3.2740911158447705</cx:pt>
          <cx:pt idx="8327">6.0268722083004347</cx:pt>
          <cx:pt idx="8328">7.7473603910852198</cx:pt>
          <cx:pt idx="8329">7.0591651179713066</cx:pt>
          <cx:pt idx="8330">6.0268722083004329</cx:pt>
          <cx:pt idx="8331">2.9299934792878179</cx:pt>
          <cx:pt idx="8332">8.5502548763847912</cx:pt>
          <cx:pt idx="8333">3.1593919036591185</cx:pt>
          <cx:pt idx="8334">2.4711966305452027</cx:pt>
          <cx:pt idx="8335">7.2885635423426098</cx:pt>
          <cx:pt idx="8336">6.4856690570430482</cx:pt>
          <cx:pt idx="8337">5.2239777230008668</cx:pt>
          <cx:pt idx="8338">5.5680753595578194</cx:pt>
          <cx:pt idx="8339">7.7473603910852198</cx:pt>
          <cx:pt idx="8340">5.9121729961147826</cx:pt>
          <cx:pt idx="8341">5.9121729961147844</cx:pt>
          <cx:pt idx="8342">6.1415714204860867</cx:pt>
          <cx:pt idx="8343">7.1738643301569578</cx:pt>
          <cx:pt idx="8344">6.0268722083004311</cx:pt>
          <cx:pt idx="8345">6.7150674814143505</cx:pt>
          <cx:pt idx="8346">7.0591651179713084</cx:pt>
          <cx:pt idx="8347">3.2740911158447741</cx:pt>
          <cx:pt idx="8348">5.2239777230008633</cx:pt>
          <cx:pt idx="8349">4.9945792986295627</cx:pt>
          <cx:pt idx="8350">7.4032627545282619</cx:pt>
          <cx:pt idx="8351">5.3386769351865206</cx:pt>
          <cx:pt idx="8352">3.5034895402160746</cx:pt>
          <cx:pt idx="8353">3.6181887524017284</cx:pt>
          <cx:pt idx="8354">2.7005950549165068</cx:pt>
          <cx:pt idx="8355">4.6504816620726066</cx:pt>
          <cx:pt idx="8356">4.9945792986295627</cx:pt>
          <cx:pt idx="8357">7.632661178899566</cx:pt>
          <cx:pt idx="8358">4.3063840255156469</cx:pt>
          <cx:pt idx="8359">9.1237509373130568</cx:pt>
          <cx:pt idx="8360">6.8297666936000025</cx:pt>
          <cx:pt idx="8361">6.9444659057856564</cx:pt>
          <cx:pt idx="8362">6.1415714204860832</cx:pt>
          <cx:pt idx="8363">3.0446926914734664</cx:pt>
          <cx:pt idx="8364">8.3208564520134853</cx:pt>
          <cx:pt idx="8365">6.3709698448573926</cx:pt>
          <cx:pt idx="8366">5.3386769351865224</cx:pt>
          <cx:pt idx="8367">8.5502548763847894</cx:pt>
          <cx:pt idx="8368">5.682774571743475</cx:pt>
          <cx:pt idx="8369">6.7150674814143541</cx:pt>
          <cx:pt idx="8370">7.747360391085218</cx:pt>
          <cx:pt idx="8371">3.9622863889586846</cx:pt>
          <cx:pt idx="8372">6.7150674814143523</cx:pt>
          <cx:pt idx="8373">6.7150674814143505</cx:pt>
          <cx:pt idx="8374">7.1738643301569578</cx:pt>
          <cx:pt idx="8375">6.4856690570430482</cx:pt>
          <cx:pt idx="8376">3.0446926914734664</cx:pt>
          <cx:pt idx="8377">6.4856690570430464</cx:pt>
          <cx:pt idx="8378">4.6504816620726013</cx:pt>
          <cx:pt idx="8379">4.421083237701299</cx:pt>
          <cx:pt idx="8380">5.4533761473721709</cx:pt>
          <cx:pt idx="8381">3.6181887524017284</cx:pt>
          <cx:pt idx="8382">7.6326611788995695</cx:pt>
          <cx:pt idx="8383">5.3386769351865189</cx:pt>
          <cx:pt idx="8384">3.0446926914734682</cx:pt>
          <cx:pt idx="8385">5.4533761473721745</cx:pt>
          <cx:pt idx="8386">7.8620596032708701</cx:pt>
          <cx:pt idx="8387">7.6326611788995695</cx:pt>
          <cx:pt idx="8388">3.8475871767730307</cx:pt>
          <cx:pt idx="8389">8.0914580276421812</cx:pt>
          <cx:pt idx="8390">6.4856690570430429</cx:pt>
          <cx:pt idx="8391">4.3063840255156451</cx:pt>
          <cx:pt idx="8392">7.8620596032708701</cx:pt>
          <cx:pt idx="8393">3.1593919036591185</cx:pt>
          <cx:pt idx="8394">6.8297666936000025</cx:pt>
          <cx:pt idx="8395">4.5357824498869475</cx:pt>
          <cx:pt idx="8396">4.421083237701299</cx:pt>
          <cx:pt idx="8397">4.6504816620726013</cx:pt>
          <cx:pt idx="8398">7.5179619667139157</cx:pt>
          <cx:pt idx="8399">4.1916848133299931</cx:pt>
          <cx:pt idx="8400">7.4032627545282619</cx:pt>
          <cx:pt idx="8401">2.9299934792878144</cx:pt>
          <cx:pt idx="8402">4.4210832377012954</cx:pt>
          <cx:pt idx="8403">8.8943525129417509</cx:pt>
          <cx:pt idx="8404">5.682774571743475</cx:pt>
          <cx:pt idx="8405">8.2061572398278315</cx:pt>
          <cx:pt idx="8406">3.7328879645873787</cx:pt>
          <cx:pt idx="8407">8.6649540885704415</cx:pt>
          <cx:pt idx="8408">7.7473603910852233</cx:pt>
          <cx:pt idx="8409">8.4355556641991427</cx:pt>
          <cx:pt idx="8410">6.715067481414347</cx:pt>
          <cx:pt idx="8411">8.5502548763847965</cx:pt>
          <cx:pt idx="8412">6.7150674814143505</cx:pt>
          <cx:pt idx="8413">3.6181887524017284</cx:pt>
          <cx:pt idx="8414">6.9444659057856528</cx:pt>
          <cx:pt idx="8415">5.3386769351865206</cx:pt>
          <cx:pt idx="8416">5.7974737839291306</cx:pt>
          <cx:pt idx="8417">8.4355556641991409</cx:pt>
          <cx:pt idx="8418">4.3063840255156416</cx:pt>
          <cx:pt idx="8419">4.7651808742582569</cx:pt>
          <cx:pt idx="8420">6.2562706326717423</cx:pt>
          <cx:pt idx="8421">3.732887964587384</cx:pt>
          <cx:pt idx="8422">3.8475871767730379</cx:pt>
          <cx:pt idx="8423">6.2562706326717388</cx:pt>
          <cx:pt idx="8424">7.8620596032708701</cx:pt>
          <cx:pt idx="8425">5.3386769351865189</cx:pt>
          <cx:pt idx="8426">7.747360391085218</cx:pt>
          <cx:pt idx="8427">8.550254876384793</cx:pt>
          <cx:pt idx="8428">7.4032627545282619</cx:pt>
          <cx:pt idx="8429">6.0268722083004347</cx:pt>
          <cx:pt idx="8430">3.9622863889586881</cx:pt>
          <cx:pt idx="8431">5.7974737839291306</cx:pt>
          <cx:pt idx="8432">7.8620596032708718</cx:pt>
          <cx:pt idx="8433">4.5357824498869475</cx:pt>
          <cx:pt idx="8434">4.5357824498869475</cx:pt>
          <cx:pt idx="8435">4.7651808742582551</cx:pt>
          <cx:pt idx="8436">8.7796533007560953</cx:pt>
          <cx:pt idx="8437">5.5680753595578265</cx:pt>
          <cx:pt idx="8438">3.0446926914734647</cx:pt>
          <cx:pt idx="8439">8.664954088570445</cx:pt>
          <cx:pt idx="8440">3.0446926914734647</cx:pt>
          <cx:pt idx="8441">6.7150674814143487</cx:pt>
          <cx:pt idx="8442">2.9299934792878144</cx:pt>
          <cx:pt idx="8443">2.9299934792878144</cx:pt>
          <cx:pt idx="8444">3.9622863889586828</cx:pt>
          <cx:pt idx="8445">5.1092785108152112</cx:pt>
          <cx:pt idx="8446">4.3063840255156469</cx:pt>
          <cx:pt idx="8447">7.5179619667139139</cx:pt>
          <cx:pt idx="8448">3.6181887524017267</cx:pt>
          <cx:pt idx="8449">3.5034895402160799</cx:pt>
          <cx:pt idx="8450">3.8475871767730307</cx:pt>
          <cx:pt idx="8451">8.0914580276421777</cx:pt>
          <cx:pt idx="8452">7.5179619667139193</cx:pt>
          <cx:pt idx="8453">4.4210832377012954</cx:pt>
          <cx:pt idx="8454">5.4533761473721745</cx:pt>
          <cx:pt idx="8455">4.535782449886951</cx:pt>
          <cx:pt idx="8456">5.2239777230008668</cx:pt>
          <cx:pt idx="8457">6.600368269228702</cx:pt>
          <cx:pt idx="8458">6.256270632671737</cx:pt>
          <cx:pt idx="8459">4.3063840255156434</cx:pt>
          <cx:pt idx="8460">7.8620596032708718</cx:pt>
          <cx:pt idx="8461">7.2885635423426134</cx:pt>
          <cx:pt idx="8462">6.9444659057856546</cx:pt>
          <cx:pt idx="8463">3.8475871767730343</cx:pt>
          <cx:pt idx="8464">5.9121729961147844</cx:pt>
          <cx:pt idx="8465">4.4210832377012954</cx:pt>
          <cx:pt idx="8466">4.6504816620726066</cx:pt>
          <cx:pt idx="8467">6.8297666936000025</cx:pt>
          <cx:pt idx="8468">7.5179619667139193</cx:pt>
          <cx:pt idx="8469">2.8152942671021624</cx:pt>
          <cx:pt idx="8470">5.2239777230008668</cx:pt>
          <cx:pt idx="8471">6.6003682692286949</cx:pt>
          <cx:pt idx="8472">4.5357824498869475</cx:pt>
          <cx:pt idx="8473">8.5502548763847912</cx:pt>
          <cx:pt idx="8474">5.3386769351865224</cx:pt>
          <cx:pt idx="8475">7.9767588154565274</cx:pt>
          <cx:pt idx="8476">7.6326611788995731</cx:pt>
          <cx:pt idx="8477">7.0591651179713066</cx:pt>
          <cx:pt idx="8478">6.256270632671737</cx:pt>
          <cx:pt idx="8479">4.1916848133299913</cx:pt>
          <cx:pt idx="8480">4.9945792986295627</cx:pt>
          <cx:pt idx="8481">2.1270989939882465</cx:pt>
          <cx:pt idx="8482">4.8798800864439071</cx:pt>
          <cx:pt idx="8483">8.7796533007561006</cx:pt>
          <cx:pt idx="8484">8.2061572398278297</cx:pt>
          <cx:pt idx="8485">6.6003682692286985</cx:pt>
          <cx:pt idx="8486">3.04469269147347</cx:pt>
          <cx:pt idx="8487">7.0591651179713066</cx:pt>
          <cx:pt idx="8488">8.0914580276421848</cx:pt>
          <cx:pt idx="8489">2.5858958427308618</cx:pt>
          <cx:pt idx="8490">5.223977723000865</cx:pt>
          <cx:pt idx="8491">7.4032627545282637</cx:pt>
          <cx:pt idx="8492">6.0268722083004347</cx:pt>
          <cx:pt idx="8493">4.1916848133299931</cx:pt>
          <cx:pt idx="8494">6.3709698448573908</cx:pt>
          <cx:pt idx="8495">2.9299934792878144</cx:pt>
          <cx:pt idx="8496">4.0769856011443384</cx:pt>
          <cx:pt idx="8497">2.4711966305452027</cx:pt>
          <cx:pt idx="8498">8.8943525129417527</cx:pt>
          <cx:pt idx="8499">7.2885635423426134</cx:pt>
          <cx:pt idx="8500">7.747360391085218</cx:pt>
          <cx:pt idx="8501">5.2239777230008668</cx:pt>
          <cx:pt idx="8502">6.6003682692286985</cx:pt>
          <cx:pt idx="8503">5.1092785108152112</cx:pt>
          <cx:pt idx="8504">8.7796533007560953</cx:pt>
          <cx:pt idx="8505">2.8152942671021624</cx:pt>
          <cx:pt idx="8506">4.8798800864439071</cx:pt>
          <cx:pt idx="8507">8.4355556641991392</cx:pt>
          <cx:pt idx="8508">4.5357824498869475</cx:pt>
          <cx:pt idx="8509">6.0268722083004347</cx:pt>
          <cx:pt idx="8510">7.9767588154565221</cx:pt>
          <cx:pt idx="8511">6.7150674814143487</cx:pt>
          <cx:pt idx="8512">4.6504816620726031</cx:pt>
          <cx:pt idx="8513">2.9299934792878126</cx:pt>
          <cx:pt idx="8514">4.8798800864439071</cx:pt>
          <cx:pt idx="8515">6.1415714204860832</cx:pt>
          <cx:pt idx="8516">4.1916848133299949</cx:pt>
          <cx:pt idx="8517">7.6326611788995695</cx:pt>
          <cx:pt idx="8518">3.5034895402160799</cx:pt>
          <cx:pt idx="8519">7.1738643301569542</cx:pt>
          <cx:pt idx="8520">6.8297666936000061</cx:pt>
          <cx:pt idx="8521">7.1738643301569613</cx:pt>
          <cx:pt idx="8522">7.0591651179713066</cx:pt>
          <cx:pt idx="8523">3.0446926914734664</cx:pt>
          <cx:pt idx="8524">4.6504816620725995</cx:pt>
          <cx:pt idx="8525">6.0268722083004347</cx:pt>
          <cx:pt idx="8526">6.8297666936000025</cx:pt>
          <cx:pt idx="8527">8.2061572398278315</cx:pt>
          <cx:pt idx="8528">7.5179619667139193</cx:pt>
          <cx:pt idx="8529">8.5502548763847912</cx:pt>
          <cx:pt idx="8530">7.9767588154565257</cx:pt>
          <cx:pt idx="8531">6.1415714204860903</cx:pt>
          <cx:pt idx="8532">7.4032627545282637</cx:pt>
          <cx:pt idx="8533">6.7150674814143505</cx:pt>
          <cx:pt idx="8534">8.2061572398278297</cx:pt>
          <cx:pt idx="8535">6.256270632671737</cx:pt>
          <cx:pt idx="8536">3.2740911158447705</cx:pt>
          <cx:pt idx="8537">4.3063840255156469</cx:pt>
          <cx:pt idx="8538">4.1916848133299878</cx:pt>
          <cx:pt idx="8539">7.8620596032708718</cx:pt>
          <cx:pt idx="8540">8.3208564520134818</cx:pt>
          <cx:pt idx="8541">8.8943525129417509</cx:pt>
          <cx:pt idx="8542">8.0914580276421759</cx:pt>
          <cx:pt idx="8543">5.9121729961147791</cx:pt>
          <cx:pt idx="8544">8.3208564520134853</cx:pt>
          <cx:pt idx="8545">4.9945792986295627</cx:pt>
          <cx:pt idx="8546">3.7328879645873823</cx:pt>
          <cx:pt idx="8547">3.04469269147347</cx:pt>
          <cx:pt idx="8548">8.4355556641991409</cx:pt>
          <cx:pt idx="8549">5.5680753595578247</cx:pt>
          <cx:pt idx="8550">4.1916848133299931</cx:pt>
          <cx:pt idx="8551">7.9767588154565257</cx:pt>
          <cx:pt idx="8552">9.0090517251274012</cx:pt>
          <cx:pt idx="8553">6.8297666936000008</cx:pt>
          <cx:pt idx="8554">3.6181887524017267</cx:pt>
          <cx:pt idx="8555">5.5680753595578194</cx:pt>
          <cx:pt idx="8556">4.5357824498869475</cx:pt>
          <cx:pt idx="8557">4.3063840255156469</cx:pt>
          <cx:pt idx="8558">9.1237509373130532</cx:pt>
          <cx:pt idx="8559">3.04469269147347</cx:pt>
          <cx:pt idx="8560">6.6003682692286985</cx:pt>
          <cx:pt idx="8561">4.6504816620726013</cx:pt>
          <cx:pt idx="8562">7.7473603910852216</cx:pt>
          <cx:pt idx="8563">8.5502548763847894</cx:pt>
          <cx:pt idx="8564">6.4856690570430464</cx:pt>
          <cx:pt idx="8565">6.715067481414347</cx:pt>
          <cx:pt idx="8566">7.6326611788995731</cx:pt>
          <cx:pt idx="8567">5.6827745717434732</cx:pt>
          <cx:pt idx="8568">8.0914580276421777</cx:pt>
          <cx:pt idx="8569">5.2239777230008633</cx:pt>
          <cx:pt idx="8570">4.1916848133299949</cx:pt>
          <cx:pt idx="8571">5.5680753595578265</cx:pt>
          <cx:pt idx="8572">6.9444659057856564</cx:pt>
          <cx:pt idx="8573">7.9767588154565257</cx:pt>
          <cx:pt idx="8574">4.7651808742582551</cx:pt>
          <cx:pt idx="8575">4.535782449886951</cx:pt>
          <cx:pt idx="8576">6.2562706326717406</cx:pt>
          <cx:pt idx="8577">3.732887964587384</cx:pt>
          <cx:pt idx="8578">7.8620596032708736</cx:pt>
          <cx:pt idx="8579">6.9444659057856546</cx:pt>
          <cx:pt idx="8580">6.0268722083004382</cx:pt>
          <cx:pt idx="8581">5.5680753595578194</cx:pt>
          <cx:pt idx="8582">3.1593919036591185</cx:pt>
          <cx:pt idx="8583">5.223977723000865</cx:pt>
          <cx:pt idx="8584">4.6504816620726031</cx:pt>
          <cx:pt idx="8585">6.0268722083004329</cx:pt>
          <cx:pt idx="8586">6.8297666936000061</cx:pt>
          <cx:pt idx="8587">2.2417982061739039</cx:pt>
          <cx:pt idx="8588">6.9444659057856546</cx:pt>
          <cx:pt idx="8589">5.5680753595578265</cx:pt>
          <cx:pt idx="8590">8.7796533007560971</cx:pt>
          <cx:pt idx="8591">1.7830013574312868</cx:pt>
          <cx:pt idx="8592">7.1738643301569596</cx:pt>
          <cx:pt idx="8593">5.9121729961147826</cx:pt>
          <cx:pt idx="8594">4.9945792986295627</cx:pt>
          <cx:pt idx="8595">3.8475871767730307</cx:pt>
          <cx:pt idx="8596">4.7651808742582586</cx:pt>
          <cx:pt idx="8597">5.6827745717434786</cx:pt>
          <cx:pt idx="8598">1.7830013574312851</cx:pt>
          <cx:pt idx="8599">6.8297666936000025</cx:pt>
          <cx:pt idx="8600">5.5680753595578212</cx:pt>
          <cx:pt idx="8601">4.5357824498869475</cx:pt>
          <cx:pt idx="8602">6.9444659057856581</cx:pt>
          <cx:pt idx="8603">7.5179619667139193</cx:pt>
          <cx:pt idx="8604">7.0591651179713066</cx:pt>
          <cx:pt idx="8605">5.9121729961147844</cx:pt>
          <cx:pt idx="8606">5.223977723000865</cx:pt>
          <cx:pt idx="8607">6.944465905785651</cx:pt>
          <cx:pt idx="8608">7.632661178899566</cx:pt>
          <cx:pt idx="8609">4.3063840255156434</cx:pt>
          <cx:pt idx="8610">8.7796533007561006</cx:pt>
          <cx:pt idx="8611">6.0268722083004347</cx:pt>
          <cx:pt idx="8612">3.8475871767730307</cx:pt>
          <cx:pt idx="8613">2.9299934792878144</cx:pt>
          <cx:pt idx="8614">3.7328879645873787</cx:pt>
          <cx:pt idx="8615">6.1415714204860867</cx:pt>
          <cx:pt idx="8616">8.7796533007561006</cx:pt>
          <cx:pt idx="8617">8.7796533007560953</cx:pt>
          <cx:pt idx="8618">7.7473603910852216</cx:pt>
          <cx:pt idx="8619">7.7473603910852216</cx:pt>
          <cx:pt idx="8620">4.4210832377012954</cx:pt>
          <cx:pt idx="8621">4.7651808742582586</cx:pt>
          <cx:pt idx="8622">5.682774571743475</cx:pt>
          <cx:pt idx="8623">2.2417982061738968</cx:pt>
          <cx:pt idx="8624">8.0914580276421848</cx:pt>
          <cx:pt idx="8625">4.7651808742582551</cx:pt>
          <cx:pt idx="8626">6.944465905785651</cx:pt>
          <cx:pt idx="8627">7.2885635423426081</cx:pt>
          <cx:pt idx="8628">8.550254876384793</cx:pt>
          <cx:pt idx="8629">4.1916848133299913</cx:pt>
          <cx:pt idx="8630">7.9767588154565257</cx:pt>
          <cx:pt idx="8631">4.4210832377012954</cx:pt>
          <cx:pt idx="8632">2.0123997818025909</cx:pt>
          <cx:pt idx="8633">6.3709698448573926</cx:pt>
          <cx:pt idx="8634">9.1237509373130568</cx:pt>
          <cx:pt idx="8635">6.4856690570430464</cx:pt>
          <cx:pt idx="8636">7.7473603910852216</cx:pt>
          <cx:pt idx="8637">3.9622863889586863</cx:pt>
          <cx:pt idx="8638">6.0268722083004347</cx:pt>
          <cx:pt idx="8639">5.5680753595578247</cx:pt>
          <cx:pt idx="8640">8.6649540885704415</cx:pt>
          <cx:pt idx="8641">6.2562706326717388</cx:pt>
          <cx:pt idx="8642">5.797473783929127</cx:pt>
          <cx:pt idx="8643">5.7974737839291306</cx:pt>
          <cx:pt idx="8644">7.2885635423426098</cx:pt>
          <cx:pt idx="8645">8.0914580276421777</cx:pt>
          <cx:pt idx="8646">4.1916848133299913</cx:pt>
          <cx:pt idx="8647">4.994579298629561</cx:pt>
          <cx:pt idx="8648">6.3709698448573944</cx:pt>
          <cx:pt idx="8649">3.5034895402160782</cx:pt>
          <cx:pt idx="8650">3.3887903280304261</cx:pt>
          <cx:pt idx="8651">8.3208564520134853</cx:pt>
          <cx:pt idx="8652">6.0268722083004311</cx:pt>
          <cx:pt idx="8653">4.1916848133299949</cx:pt>
          <cx:pt idx="8654">6.2562706326717388</cx:pt>
          <cx:pt idx="8655">6.1415714204860867</cx:pt>
          <cx:pt idx="8656">6.2562706326717388</cx:pt>
          <cx:pt idx="8657">7.9767588154565257</cx:pt>
          <cx:pt idx="8658">3.1593919036591203</cx:pt>
          <cx:pt idx="8659">3.7328879645873823</cx:pt>
          <cx:pt idx="8660">3.0446926914734647</cx:pt>
          <cx:pt idx="8661">4.4210832377012954</cx:pt>
          <cx:pt idx="8662">8.2061572398278297</cx:pt>
          <cx:pt idx="8663">6.9444659057856546</cx:pt>
          <cx:pt idx="8664">6.7150674814143505</cx:pt>
          <cx:pt idx="8665">4.8798800864439054</cx:pt>
          <cx:pt idx="8666">7.6326611788995677</cx:pt>
          <cx:pt idx="8667">4.8798800864439107</cx:pt>
          <cx:pt idx="8668">8.6649540885704415</cx:pt>
          <cx:pt idx="8669">5.2239777230008668</cx:pt>
          <cx:pt idx="8670">7.1738643301569596</cx:pt>
          <cx:pt idx="8671">3.2740911158447741</cx:pt>
          <cx:pt idx="8672">4.3063840255156469</cx:pt>
          <cx:pt idx="8673">3.1593919036591203</cx:pt>
          <cx:pt idx="8674">6.4856690570430429</cx:pt>
          <cx:pt idx="8675">8.8943525129417491</cx:pt>
          <cx:pt idx="8676">4.7651808742582515</cx:pt>
          <cx:pt idx="8677">6.6003682692286967</cx:pt>
          <cx:pt idx="8678">6.3709698448573908</cx:pt>
          <cx:pt idx="8679">6.2562706326717388</cx:pt>
          <cx:pt idx="8680">4.4210832377012954</cx:pt>
          <cx:pt idx="8681">5.7974737839291288</cx:pt>
          <cx:pt idx="8682">2.1270989939882465</cx:pt>
          <cx:pt idx="8683">8.550254876384793</cx:pt>
          <cx:pt idx="8684">7.747360391085218</cx:pt>
          <cx:pt idx="8685">5.5680753595578247</cx:pt>
          <cx:pt idx="8686">8.2061572398278333</cx:pt>
          <cx:pt idx="8687">8.550254876384793</cx:pt>
          <cx:pt idx="8688">8.2061572398278333</cx:pt>
          <cx:pt idx="8689">6.6003682692286985</cx:pt>
          <cx:pt idx="8690">5.797473783929127</cx:pt>
          <cx:pt idx="8691">2.3564974183595471</cx:pt>
          <cx:pt idx="8692">8.550254876384793</cx:pt>
          <cx:pt idx="8693">5.797473783929127</cx:pt>
          <cx:pt idx="8694">8.7796533007560971</cx:pt>
          <cx:pt idx="8695">6.4856690570430464</cx:pt>
          <cx:pt idx="8696">5.5680753595578265</cx:pt>
          <cx:pt idx="8697">8.6649540885704486</cx:pt>
          <cx:pt idx="8698">3.8475871767730343</cx:pt>
          <cx:pt idx="8699">4.0769856011443384</cx:pt>
          <cx:pt idx="8700">6.6003682692286949</cx:pt>
          <cx:pt idx="8701">5.1092785108152112</cx:pt>
          <cx:pt idx="8702">6.6003682692286985</cx:pt>
          <cx:pt idx="8703">7.9767588154565274</cx:pt>
          <cx:pt idx="8704">2.5858958427308583</cx:pt>
          <cx:pt idx="8705">8.664954088570445</cx:pt>
          <cx:pt idx="8706">8.4355556641991338</cx:pt>
          <cx:pt idx="8707">5.682774571743475</cx:pt>
          <cx:pt idx="8708">6.6003682692286985</cx:pt>
          <cx:pt idx="8709">7.1738643301569613</cx:pt>
          <cx:pt idx="8710">7.6326611788995695</cx:pt>
          <cx:pt idx="8711">8.0914580276421848</cx:pt>
          <cx:pt idx="8712">8.5502548763847894</cx:pt>
          <cx:pt idx="8713">5.7974737839291306</cx:pt>
          <cx:pt idx="8714">9.2384501494987088</cx:pt>
          <cx:pt idx="8715">6.6003682692286985</cx:pt>
          <cx:pt idx="8716">3.8475871767730325</cx:pt>
          <cx:pt idx="8717">4.4210832377012954</cx:pt>
          <cx:pt idx="8718">3.6181887524017302</cx:pt>
          <cx:pt idx="8719">8.0914580276421759</cx:pt>
          <cx:pt idx="8720">4.3063840255156469</cx:pt>
          <cx:pt idx="8721">7.8620596032708736</cx:pt>
          <cx:pt idx="8722">6.3709698448573944</cx:pt>
          <cx:pt idx="8723">3.04469269147347</cx:pt>
          <cx:pt idx="8724">5.3386769351865153</cx:pt>
          <cx:pt idx="8725">4.0769856011443366</cx:pt>
          <cx:pt idx="8726">6.1415714204860903</cx:pt>
          <cx:pt idx="8727">6.1415714204860832</cx:pt>
          <cx:pt idx="8728">5.6827745717434732</cx:pt>
          <cx:pt idx="8729">5.3386769351865153</cx:pt>
          <cx:pt idx="8730">7.8620596032708701</cx:pt>
          <cx:pt idx="8731">8.0914580276421812</cx:pt>
          <cx:pt idx="8732">2.9299934792878144</cx:pt>
          <cx:pt idx="8733">3.5034895402160817</cx:pt>
          <cx:pt idx="8734">8.664954088570445</cx:pt>
          <cx:pt idx="8735">3.159391903659122</cx:pt>
          <cx:pt idx="8736">6.9444659057856546</cx:pt>
          <cx:pt idx="8737">8.3208564520134818</cx:pt>
          <cx:pt idx="8738">4.0769856011443384</cx:pt>
          <cx:pt idx="8739">8.3208564520134889</cx:pt>
          <cx:pt idx="8740">7.9767588154565221</cx:pt>
          <cx:pt idx="8741">6.944465905785651</cx:pt>
          <cx:pt idx="8742">8.7796533007561006</cx:pt>
          <cx:pt idx="8743">8.6649540885704415</cx:pt>
          <cx:pt idx="8744">7.9767588154565221</cx:pt>
          <cx:pt idx="8745">7.9767588154565292</cx:pt>
          <cx:pt idx="8746">6.2562706326717388</cx:pt>
          <cx:pt idx="8747">6.2562706326717388</cx:pt>
          <cx:pt idx="8748">7.8620596032708736</cx:pt>
          <cx:pt idx="8749">6.0268722083004329</cx:pt>
          <cx:pt idx="8750">6.2562706326717423</cx:pt>
          <cx:pt idx="8751">7.6326611788995677</cx:pt>
          <cx:pt idx="8752">4.5357824498869528</cx:pt>
          <cx:pt idx="8753">4.9945792986295574</cx:pt>
          <cx:pt idx="8754">8.3208564520134871</cx:pt>
          <cx:pt idx="8755">7.8620596032708718</cx:pt>
          <cx:pt idx="8756">8.4355556641991374</cx:pt>
          <cx:pt idx="8757">5.7974737839291306</cx:pt>
          <cx:pt idx="8758">8.0914580276421777</cx:pt>
          <cx:pt idx="8759">3.2740911158447705</cx:pt>
          <cx:pt idx="8760">7.5179619667139175</cx:pt>
          <cx:pt idx="8761">5.6827745717434732</cx:pt>
          <cx:pt idx="8762">4.535782449886951</cx:pt>
          <cx:pt idx="8763">5.9121729961147791</cx:pt>
          <cx:pt idx="8764">2.5858958427308618</cx:pt>
          <cx:pt idx="8765">5.7974737839291306</cx:pt>
          <cx:pt idx="8766">6.3709698448573926</cx:pt>
          <cx:pt idx="8767">6.8297666936000025</cx:pt>
          <cx:pt idx="8768">4.3063840255156434</cx:pt>
          <cx:pt idx="8769">3.5034895402160746</cx:pt>
          <cx:pt idx="8770">6.0268722083004382</cx:pt>
          <cx:pt idx="8771">4.6504816620726031</cx:pt>
          <cx:pt idx="8772">3.7328879645873805</cx:pt>
          <cx:pt idx="8773">6.3709698448573926</cx:pt>
          <cx:pt idx="8774">8.4355556641991409</cx:pt>
          <cx:pt idx="8775">5.2239777230008668</cx:pt>
          <cx:pt idx="8776">6.3709698448573944</cx:pt>
          <cx:pt idx="8777">4.6504816620726031</cx:pt>
          <cx:pt idx="8778">4.1916848133299931</cx:pt>
          <cx:pt idx="8779">9.0090517251274047</cx:pt>
          <cx:pt idx="8780">4.3063840255156416</cx:pt>
          <cx:pt idx="8781">6.0268722083004311</cx:pt>
          <cx:pt idx="8782">6.3709698448573926</cx:pt>
          <cx:pt idx="8783">4.8798800864439054</cx:pt>
          <cx:pt idx="8784">2.5858958427308547</cx:pt>
          <cx:pt idx="8785">3.5034895402160746</cx:pt>
          <cx:pt idx="8786">7.0591651179713031</cx:pt>
          <cx:pt idx="8787">6.9444659057856564</cx:pt>
          <cx:pt idx="8788">4.6504816620725995</cx:pt>
          <cx:pt idx="8789">7.8620596032708754</cx:pt>
          <cx:pt idx="8790">2.9299934792878108</cx:pt>
          <cx:pt idx="8791">7.5179619667139139</cx:pt>
          <cx:pt idx="8792">8.3208564520134853</cx:pt>
          <cx:pt idx="8793">8.5502548763847912</cx:pt>
          <cx:pt idx="8794">4.9945792986295627</cx:pt>
          <cx:pt idx="8795">3.6181887524017302</cx:pt>
          <cx:pt idx="8796">6.1415714204860832</cx:pt>
          <cx:pt idx="8797">5.797473783929127</cx:pt>
          <cx:pt idx="8798">6.3709698448573944</cx:pt>
          <cx:pt idx="8799">7.9767588154565257</cx:pt>
          <cx:pt idx="8800">7.1738643301569613</cx:pt>
          <cx:pt idx="8801">4.1916848133299913</cx:pt>
          <cx:pt idx="8802">4.9945792986295592</cx:pt>
          <cx:pt idx="8803">4.9945792986295627</cx:pt>
          <cx:pt idx="8804">4.9945792986295592</cx:pt>
          <cx:pt idx="8805">7.7473603910852216</cx:pt>
          <cx:pt idx="8806">5.568075359557823</cx:pt>
          <cx:pt idx="8807">4.1916848133299949</cx:pt>
          <cx:pt idx="8808">3.0446926914734664</cx:pt>
          <cx:pt idx="8809">7.8620596032708736</cx:pt>
          <cx:pt idx="8810">9.1237509373130568</cx:pt>
          <cx:pt idx="8811">3.9622863889586863</cx:pt>
          <cx:pt idx="8812">6.0268722083004365</cx:pt>
          <cx:pt idx="8813">6.3709698448573926</cx:pt>
          <cx:pt idx="8814">8.8943525129417509</cx:pt>
          <cx:pt idx="8815">5.568075359557823</cx:pt>
          <cx:pt idx="8816">4.6504816620726031</cx:pt>
          <cx:pt idx="8817">5.1092785108152148</cx:pt>
          <cx:pt idx="8818">4.8798800864439071</cx:pt>
          <cx:pt idx="8819">8.2061572398278333</cx:pt>
          <cx:pt idx="8820">5.4533761473721709</cx:pt>
          <cx:pt idx="8821">4.6504816620726031</cx:pt>
          <cx:pt idx="8822">6.8297666936000008</cx:pt>
          <cx:pt idx="8823">7.8620596032708718</cx:pt>
          <cx:pt idx="8824">4.6504816620726066</cx:pt>
          <cx:pt idx="8825">5.3386769351865189</cx:pt>
          <cx:pt idx="8826">4.3063840255156451</cx:pt>
          <cx:pt idx="8827">6.0268722083004329</cx:pt>
          <cx:pt idx="8828">5.3386769351865224</cx:pt>
          <cx:pt idx="8829">2.2417982061739021</cx:pt>
          <cx:pt idx="8830">7.9767588154565274</cx:pt>
          <cx:pt idx="8831">5.5680753595578247</cx:pt>
          <cx:pt idx="8832">4.3063840255156416</cx:pt>
          <cx:pt idx="8833">5.3386769351865189</cx:pt>
          <cx:pt idx="8834">8.7796533007561006</cx:pt>
          <cx:pt idx="8835">7.2885635423426134</cx:pt>
          <cx:pt idx="8836">5.3386769351865189</cx:pt>
          <cx:pt idx="8837">7.8620596032708736</cx:pt>
          <cx:pt idx="8838">4.421083237701299</cx:pt>
          <cx:pt idx="8839">4.4210832377012954</cx:pt>
          <cx:pt idx="8840">6.715067481414347</cx:pt>
          <cx:pt idx="8841">8.6649540885704415</cx:pt>
          <cx:pt idx="8842">3.159391903659122</cx:pt>
          <cx:pt idx="8843">2.9299934792878108</cx:pt>
          <cx:pt idx="8844">8.4355556641991409</cx:pt>
          <cx:pt idx="8845">5.3386769351865189</cx:pt>
          <cx:pt idx="8846">7.0591651179713049</cx:pt>
          <cx:pt idx="8847">5.4533761473721745</cx:pt>
          <cx:pt idx="8848">6.829766693599999</cx:pt>
          <cx:pt idx="8849">4.0769856011443419</cx:pt>
          <cx:pt idx="8850">6.8297666936000025</cx:pt>
          <cx:pt idx="8851">6.2562706326717388</cx:pt>
          <cx:pt idx="8852">7.6326611788995695</cx:pt>
          <cx:pt idx="8853">3.7328879645873787</cx:pt>
          <cx:pt idx="8854">7.0591651179713084</cx:pt>
          <cx:pt idx="8855">2.5858958427308565</cx:pt>
          <cx:pt idx="8856">8.0914580276421759</cx:pt>
          <cx:pt idx="8857">5.682774571743475</cx:pt>
          <cx:pt idx="8858">5.682774571743475</cx:pt>
          <cx:pt idx="8859">6.3709698448573944</cx:pt>
          <cx:pt idx="8860">8.3208564520134871</cx:pt>
          <cx:pt idx="8861">5.1092785108152148</cx:pt>
          <cx:pt idx="8862">6.0268722083004347</cx:pt>
          <cx:pt idx="8863">7.5179619667139175</cx:pt>
          <cx:pt idx="8864">6.8297666936000061</cx:pt>
          <cx:pt idx="8865">5.6827745717434732</cx:pt>
          <cx:pt idx="8866">4.0769856011443366</cx:pt>
          <cx:pt idx="8867">4.9945792986295592</cx:pt>
          <cx:pt idx="8868">5.2239777230008633</cx:pt>
          <cx:pt idx="8869">6.3709698448573908</cx:pt>
          <cx:pt idx="8870">5.3386769351865153</cx:pt>
          <cx:pt idx="8871">5.3386769351865224</cx:pt>
          <cx:pt idx="8872">2.1270989939882465</cx:pt>
          <cx:pt idx="8873">6.7150674814143541</cx:pt>
          <cx:pt idx="8874">3.2740911158447705</cx:pt>
          <cx:pt idx="8875">5.682774571743475</cx:pt>
          <cx:pt idx="8876">5.1092785108152112</cx:pt>
          <cx:pt idx="8877">7.1738643301569613</cx:pt>
          <cx:pt idx="8878">5.3386769351865189</cx:pt>
          <cx:pt idx="8879">7.5179619667139139</cx:pt>
          <cx:pt idx="8880">4.3063840255156434</cx:pt>
          <cx:pt idx="8881">4.421083237701299</cx:pt>
          <cx:pt idx="8882">3.8475871767730343</cx:pt>
          <cx:pt idx="8883">8.3208564520134871</cx:pt>
          <cx:pt idx="8884">5.6827745717434786</cx:pt>
          <cx:pt idx="8885">2.7005950549165103</cx:pt>
          <cx:pt idx="8886">8.0914580276421812</cx:pt>
          <cx:pt idx="8887">6.9444659057856581</cx:pt>
          <cx:pt idx="8888">5.1092785108152112</cx:pt>
          <cx:pt idx="8889">8.4355556641991427</cx:pt>
          <cx:pt idx="8890">3.1593919036591203</cx:pt>
          <cx:pt idx="8891">5.2239777230008633</cx:pt>
          <cx:pt idx="8892">4.0769856011443402</cx:pt>
          <cx:pt idx="8893">5.9121729961147826</cx:pt>
          <cx:pt idx="8894">7.6326611788995677</cx:pt>
          <cx:pt idx="8895">7.6326611788995677</cx:pt>
          <cx:pt idx="8896">5.1092785108152112</cx:pt>
          <cx:pt idx="8897">2.8152942671021624</cx:pt>
          <cx:pt idx="8898">4.8798800864439107</cx:pt>
          <cx:pt idx="8899">2.5858958427308583</cx:pt>
          <cx:pt idx="8900">8.664954088570445</cx:pt>
          <cx:pt idx="8901">6.600368269228702</cx:pt>
          <cx:pt idx="8902">8.0914580276421777</cx:pt>
          <cx:pt idx="8903">2.471196630545208</cx:pt>
          <cx:pt idx="8904">4.8798800864439054</cx:pt>
          <cx:pt idx="8905">5.109278510815213</cx:pt>
          <cx:pt idx="8906">8.3208564520134871</cx:pt>
          <cx:pt idx="8907">5.4533761473721727</cx:pt>
          <cx:pt idx="8908">5.4533761473721691</cx:pt>
          <cx:pt idx="8909">8.7796533007560971</cx:pt>
          <cx:pt idx="8910">6.9444659057856546</cx:pt>
          <cx:pt idx="8911">7.0591651179713066</cx:pt>
          <cx:pt idx="8912">5.4533761473721674</cx:pt>
          <cx:pt idx="8913">4.421083237701299</cx:pt>
          <cx:pt idx="8914">5.6827745717434732</cx:pt>
          <cx:pt idx="8915">6.3709698448573944</cx:pt>
          <cx:pt idx="8916">2.8152942671021624</cx:pt>
          <cx:pt idx="8917">8.664954088570445</cx:pt>
          <cx:pt idx="8918">8.8943525129417491</cx:pt>
          <cx:pt idx="8919">7.7473603910852216</cx:pt>
          <cx:pt idx="8920">6.3709698448573908</cx:pt>
          <cx:pt idx="8921">4.5357824498869528</cx:pt>
          <cx:pt idx="8922">3.732887964587384</cx:pt>
          <cx:pt idx="8923">6.1415714204860903</cx:pt>
          <cx:pt idx="8924">6.9444659057856564</cx:pt>
          <cx:pt idx="8925">5.797473783929127</cx:pt>
          <cx:pt idx="8926">2.7005950549165068</cx:pt>
          <cx:pt idx="8927">8.3208564520134889</cx:pt>
          <cx:pt idx="8928">8.3208564520134889</cx:pt>
          <cx:pt idx="8929">7.2885635423426134</cx:pt>
          <cx:pt idx="8930">6.4856690570430464</cx:pt>
          <cx:pt idx="8931">4.0769856011443384</cx:pt>
          <cx:pt idx="8932">3.7328879645873823</cx:pt>
          <cx:pt idx="8933">4.9945792986295627</cx:pt>
          <cx:pt idx="8934">6.3709698448573908</cx:pt>
          <cx:pt idx="8935">2.8152942671021606</cx:pt>
          <cx:pt idx="8936">7.8620596032708772</cx:pt>
          <cx:pt idx="8937">8.7796533007560971</cx:pt>
          <cx:pt idx="8938">7.2885635423426134</cx:pt>
          <cx:pt idx="8939">5.6827745717434732</cx:pt>
          <cx:pt idx="8940">5.9121729961147791</cx:pt>
          <cx:pt idx="8941">7.2885635423426134</cx:pt>
          <cx:pt idx="8942">6.7150674814143505</cx:pt>
          <cx:pt idx="8943">6.0268722083004382</cx:pt>
          <cx:pt idx="8944">4.535782449886951</cx:pt>
          <cx:pt idx="8945">4.7651808742582551</cx:pt>
          <cx:pt idx="8946">6.0268722083004329</cx:pt>
          <cx:pt idx="8947">6.6003682692286967</cx:pt>
          <cx:pt idx="8948">8.3208564520134853</cx:pt>
          <cx:pt idx="8949">9.1237509373130568</cx:pt>
          <cx:pt idx="8950">8.550254876384793</cx:pt>
          <cx:pt idx="8951">4.5357824498869475</cx:pt>
          <cx:pt idx="8952">5.682774571743475</cx:pt>
          <cx:pt idx="8953">6.6003682692286967</cx:pt>
          <cx:pt idx="8954">7.9767588154565221</cx:pt>
          <cx:pt idx="8955">6.256270632671737</cx:pt>
          <cx:pt idx="8956">6.2562706326717423</cx:pt>
          <cx:pt idx="8957">6.1415714204860885</cx:pt>
          <cx:pt idx="8958">7.747360391085218</cx:pt>
          <cx:pt idx="8959">7.2885635423426081</cx:pt>
          <cx:pt idx="8960">6.0268722083004365</cx:pt>
          <cx:pt idx="8961">7.7473603910852216</cx:pt>
          <cx:pt idx="8962">3.6181887524017267</cx:pt>
          <cx:pt idx="8963">8.5502548763847894</cx:pt>
          <cx:pt idx="8964">4.6504816620726031</cx:pt>
          <cx:pt idx="8965">4.8798800864439054</cx:pt>
          <cx:pt idx="8966">8.3208564520134889</cx:pt>
          <cx:pt idx="8967">4.9945792986295592</cx:pt>
          <cx:pt idx="8968">7.9767588154565221</cx:pt>
          <cx:pt idx="8969">8.550254876384793</cx:pt>
          <cx:pt idx="8970">4.4210832377012972</cx:pt>
          <cx:pt idx="8971">6.9444659057856546</cx:pt>
          <cx:pt idx="8972">6.8297666936000025</cx:pt>
          <cx:pt idx="8973">7.1738643301569596</cx:pt>
          <cx:pt idx="8974">2.5858958427308547</cx:pt>
          <cx:pt idx="8975">4.7651808742582586</cx:pt>
          <cx:pt idx="8976">6.4856690570430482</cx:pt>
          <cx:pt idx="8977">6.4856690570430464</cx:pt>
          <cx:pt idx="8978">4.5357824498869475</cx:pt>
          <cx:pt idx="8979">7.8620596032708718</cx:pt>
          <cx:pt idx="8980">3.8475871767730379</cx:pt>
          <cx:pt idx="8981">4.3063840255156416</cx:pt>
          <cx:pt idx="8982">6.4856690570430429</cx:pt>
          <cx:pt idx="8983">5.1092785108152112</cx:pt>
          <cx:pt idx="8984">5.3386769351865189</cx:pt>
          <cx:pt idx="8985">3.159391903659122</cx:pt>
          <cx:pt idx="8986">8.6649540885704415</cx:pt>
          <cx:pt idx="8987">4.0769856011443419</cx:pt>
          <cx:pt idx="8988">4.6504816620726066</cx:pt>
          <cx:pt idx="8989">4.535782449886951</cx:pt>
          <cx:pt idx="8990">4.0769856011443348</cx:pt>
          <cx:pt idx="8991">5.9121729961147791</cx:pt>
          <cx:pt idx="8992">7.4032627545282619</cx:pt>
          <cx:pt idx="8993">6.6003682692286985</cx:pt>
          <cx:pt idx="8994">7.4032627545282619</cx:pt>
          <cx:pt idx="8995">8.8943525129417527</cx:pt>
          <cx:pt idx="8996">4.0769856011443384</cx:pt>
          <cx:pt idx="8997">3.2740911158447705</cx:pt>
          <cx:pt idx="8998">6.4856690570430429</cx:pt>
          <cx:pt idx="8999">4.9945792986295627</cx:pt>
          <cx:pt idx="9000">2.0001183926611796</cx:pt>
          <cx:pt idx="9001">2.7855701852571206</cx:pt>
          <cx:pt idx="9002">4.6510181926724874</cx:pt>
          <cx:pt idx="9003">3.8655664000765411</cx:pt>
          <cx:pt idx="9004">2.3928442889591492</cx:pt>
          <cx:pt idx="9005">2.9819331334061046</cx:pt>
          <cx:pt idx="9006">4.5528367185979883</cx:pt>
          <cx:pt idx="9007">3.276477555629584</cx:pt>
          <cx:pt idx="9008">3.8655664000765411</cx:pt>
          <cx:pt idx="9009">2.5892072371081367</cx:pt>
          <cx:pt idx="9010">4.4546552445235017</cx:pt>
          <cx:pt idx="9011">4.4546552445234964</cx:pt>
          <cx:pt idx="9012">4.5528367185979901</cx:pt>
          <cx:pt idx="9013">1.8037554445121886</cx:pt>
          <cx:pt idx="9014">0.036488911171319596</cx:pt>
          <cx:pt idx="9015">3.3746590297040777</cx:pt>
          <cx:pt idx="9016">2.1964813408101618</cx:pt>
          <cx:pt idx="9017">4.7491996667469829</cx:pt>
          <cx:pt idx="9018">4.6510181926724821</cx:pt>
          <cx:pt idx="9019">2.5892072371081367</cx:pt>
          <cx:pt idx="9020">2.9819331334061081</cx:pt>
          <cx:pt idx="9021">-0.061692562903172363</cx:pt>
          <cx:pt idx="9022">4.1601108223000294</cx:pt>
          <cx:pt idx="9023">-0.45441845920114377</cx:pt>
          <cx:pt idx="9024">2.0001183926611779</cx:pt>
          <cx:pt idx="9025">3.3746590297040759</cx:pt>
          <cx:pt idx="9026">2.2946628148846537</cx:pt>
          <cx:pt idx="9027">1.607392496363206</cx:pt>
          <cx:pt idx="9028">1.0183036519162498</cx:pt>
          <cx:pt idx="9029">0.82194070376725881</cx:pt>
          <cx:pt idx="9030">3.5710219778530616</cx:pt>
          <cx:pt idx="9031">-0.45441845920114554</cx:pt>
          <cx:pt idx="9032">2.7855701852571224</cx:pt>
          <cx:pt idx="9033">5.1419255630449561</cx:pt>
          <cx:pt idx="9034">3.178296081555092</cx:pt>
          <cx:pt idx="9035">4.8473811408214766</cx:pt>
          <cx:pt idx="9036">3.4728405037785715</cx:pt>
          <cx:pt idx="9037">3.0801146074806001</cx:pt>
          <cx:pt idx="9038">4.1601108223000294</cx:pt>
          <cx:pt idx="9039">2.0001183926611743</cx:pt>
          <cx:pt idx="9040">0.72375922969277218</cx:pt>
          <cx:pt idx="9041">4.6510181926724909</cx:pt>
          <cx:pt idx="9042">2.6873887111826269</cx:pt>
          <cx:pt idx="9043">1.3128480741397257</cx:pt>
          <cx:pt idx="9044">2.8837516593316161</cx:pt>
          <cx:pt idx="9045">1.5092110222887123</cx:pt>
          <cx:pt idx="9046">3.7673849260020544</cx:pt>
          <cx:pt idx="9047">4.0619293482255321</cx:pt>
          <cx:pt idx="9048">1.0183036519162498</cx:pt>
          <cx:pt idx="9049">1.6073924963632034</cx:pt>
          <cx:pt idx="9050">4.4546552445235017</cx:pt>
          <cx:pt idx="9051">3.3746590297040795</cx:pt>
          <cx:pt idx="9052">3.9637478741510419</cx:pt>
          <cx:pt idx="9053">0.42921480746928919</cx:pt>
          <cx:pt idx="9054">0.52739628154378115</cx:pt>
          <cx:pt idx="9055">4.4546552445235035</cx:pt>
          <cx:pt idx="9056">1.9019369185866806</cx:pt>
          <cx:pt idx="9057">3.6692034519275607</cx:pt>
          <cx:pt idx="9058">2.9819331334061081</cx:pt>
          <cx:pt idx="9059">1.1164851259907436</cx:pt>
          <cx:pt idx="9060">-0.55259993327564194</cx:pt>
          <cx:pt idx="9061">2.5892072371081332</cx:pt>
          <cx:pt idx="9062">0.13467038524580976</cx:pt>
          <cx:pt idx="9063">4.3564737704490062</cx:pt>
          <cx:pt idx="9064">4.0619293482255268</cx:pt>
          <cx:pt idx="9065">4.8473811408214766</cx:pt>
          <cx:pt idx="9066">4.4546552445234964</cx:pt>
          <cx:pt idx="9067">-0.061692562903172363</cx:pt>
          <cx:pt idx="9068">4.258292296374516</cx:pt>
          <cx:pt idx="9069">4.0619293482255303</cx:pt>
          <cx:pt idx="9070">2.1964813408101653</cx:pt>
          <cx:pt idx="9071">4.6510181926724821</cx:pt>
          <cx:pt idx="9072">1.9019369185866841</cx:pt>
          <cx:pt idx="9073">0.42921480746928919</cx:pt>
          <cx:pt idx="9074">4.2582922963745125</cx:pt>
          <cx:pt idx="9075">4.7491996667469829</cx:pt>
          <cx:pt idx="9076">3.7673849260020527</cx:pt>
          <cx:pt idx="9077">4.6510181926724838</cx:pt>
          <cx:pt idx="9078">3.571021977853067</cx:pt>
          <cx:pt idx="9079">-0.45441845920115176</cx:pt>
          <cx:pt idx="9080">4.4546552445235017</cx:pt>
          <cx:pt idx="9081">2.8837516593316073</cx:pt>
          <cx:pt idx="9082">4.4546552445234999</cx:pt>
          <cx:pt idx="9083">2.0001183926611761</cx:pt>
          <cx:pt idx="9084">-0.45441845920114377</cx:pt>
          <cx:pt idx="9085">2.8837516593316126</cx:pt>
          <cx:pt idx="9086">3.7673849260020527</cx:pt>
          <cx:pt idx="9087">3.0801146074805947</cx:pt>
          <cx:pt idx="9088">1.509211022288715</cx:pt>
          <cx:pt idx="9089">2.294662814884652</cx:pt>
          <cx:pt idx="9090">4.749199666746974</cx:pt>
          <cx:pt idx="9091">0.23285185932030439</cx:pt>
          <cx:pt idx="9092">4.6510181926724909</cx:pt>
          <cx:pt idx="9093">3.4728405037785715</cx:pt>
          <cx:pt idx="9094">1.5092110222887061</cx:pt>
          <cx:pt idx="9095">3.8655664000765499</cx:pt>
          <cx:pt idx="9096">4.9455626148959686</cx:pt>
          <cx:pt idx="9097">2.8837516593316108</cx:pt>
          <cx:pt idx="9098">3.178296081555092</cx:pt>
          <cx:pt idx="9099">3.178296081555092</cx:pt>
          <cx:pt idx="9100">4.945562614895965</cx:pt>
          <cx:pt idx="9101">1.0183036519162498</cx:pt>
          <cx:pt idx="9102">0.42921480746929097</cx:pt>
          <cx:pt idx="9103">4.8473811408214713</cx:pt>
          <cx:pt idx="9104">0.52739628154378115</cx:pt>
          <cx:pt idx="9105">0.036488911171319596</cx:pt>
          <cx:pt idx="9106">1.0183036519162445</cx:pt>
          <cx:pt idx="9107">4.4546552445234964</cx:pt>
          <cx:pt idx="9108">-0.55259993327564283</cx:pt>
          <cx:pt idx="9109">3.1782960815550938</cx:pt>
          <cx:pt idx="9110">3.6692034519275518</cx:pt>
          <cx:pt idx="9111">0.72375922969276507</cx:pt>
          <cx:pt idx="9112">5.043744088970457</cx:pt>
          <cx:pt idx="9113">1.7055739704376962</cx:pt>
          <cx:pt idx="9114">2.4910257630336394</cx:pt>
          <cx:pt idx="9115">0.23285185932030172</cx:pt>
          <cx:pt idx="9116">3.8655664000765411</cx:pt>
          <cx:pt idx="9117">2.9819331334061081</cx:pt>
          <cx:pt idx="9118">4.5528367185979954</cx:pt>
          <cx:pt idx="9119">3.1782960815550938</cx:pt>
          <cx:pt idx="9120">1.7055739704376971</cx:pt>
          <cx:pt idx="9121">2.2946628148846537</cx:pt>
          <cx:pt idx="9122">2.7855701852571224</cx:pt>
          <cx:pt idx="9123">1.5092110222887061</cx:pt>
          <cx:pt idx="9124">0.42921480746929097</cx:pt>
          <cx:pt idx="9125">0.82194070376726058</cx:pt>
          <cx:pt idx="9126">2.5892072371081367</cx:pt>
          <cx:pt idx="9127">1.4110295482142194</cx:pt>
          <cx:pt idx="9128">4.258292296374516</cx:pt>
          <cx:pt idx="9129">3.9637478741510384</cx:pt>
          <cx:pt idx="9130">1.9019369185866806</cx:pt>
          <cx:pt idx="9131">1.7055739704376971</cx:pt>
          <cx:pt idx="9132">0.72375922969277218</cx:pt>
          <cx:pt idx="9133">2.8837516593316073</cx:pt>
          <cx:pt idx="9134">3.9637478741510419</cx:pt>
          <cx:pt idx="9135">-0.74896288142462231</cx:pt>
          <cx:pt idx="9136">0.62557775561827667</cx:pt>
          <cx:pt idx="9137">4.3564737704490151</cx:pt>
          <cx:pt idx="9138">3.4728405037785697</cx:pt>
          <cx:pt idx="9139">-0.94532582957361067</cx:pt>
          <cx:pt idx="9140">4.8473811408214713</cx:pt>
          <cx:pt idx="9141">2.6873887111826305</cx:pt>
          <cx:pt idx="9142">2.8837516593316144</cx:pt>
          <cx:pt idx="9143">1.8037554445121886</cx:pt>
          <cx:pt idx="9144">0.52739628154378293</cx:pt>
          <cx:pt idx="9145">1.7055739704376962</cx:pt>
          <cx:pt idx="9146">1.6073924963632051</cx:pt>
          <cx:pt idx="9147">2.098299866735668</cx:pt>
          <cx:pt idx="9148">3.3746590297040795</cx:pt>
          <cx:pt idx="9149">3.0801146074805983</cx:pt>
          <cx:pt idx="9150">5.043744088970457</cx:pt>
          <cx:pt idx="9151">2.8837516593316126</cx:pt>
          <cx:pt idx="9152">3.1782960815550902</cx:pt>
          <cx:pt idx="9153">1.9019369185866806</cx:pt>
          <cx:pt idx="9154">4.1601108223000205</cx:pt>
          <cx:pt idx="9155">4.0619293482255268</cx:pt>
          <cx:pt idx="9156">2.6873887111826269</cx:pt>
          <cx:pt idx="9157">4.4546552445235017</cx:pt>
          <cx:pt idx="9158">3.7673849260020473</cx:pt>
          <cx:pt idx="9159">4.0619293482255268</cx:pt>
          <cx:pt idx="9160">3.6692034519275589</cx:pt>
          <cx:pt idx="9161">1.1164851259907409</cx:pt>
          <cx:pt idx="9162">1.6073924963632051</cx:pt>
          <cx:pt idx="9163">4.1601108223000205</cx:pt>
          <cx:pt idx="9164">4.1601108223000205</cx:pt>
          <cx:pt idx="9165">3.7673849260020438</cx:pt>
          <cx:pt idx="9166">3.276477555629584</cx:pt>
          <cx:pt idx="9167">2.1964813408101653</cx:pt>
          <cx:pt idx="9168">3.963747874151033</cx:pt>
          <cx:pt idx="9169">2.3928442889591457</cx:pt>
          <cx:pt idx="9170">1.7055739704376927</cx:pt>
          <cx:pt idx="9171">0.036488911171316932</cx:pt>
          <cx:pt idx="9172">2.294662814884652</cx:pt>
          <cx:pt idx="9173">3.8655664000765411</cx:pt>
          <cx:pt idx="9174">3.178296081555092</cx:pt>
          <cx:pt idx="9175">1.6073924963632051</cx:pt>
          <cx:pt idx="9176">2.5892072371081332</cx:pt>
          <cx:pt idx="9177">1.7055739704376927</cx:pt>
          <cx:pt idx="9178">2.0001183926611761</cx:pt>
          <cx:pt idx="9179">-0.061692562903174139</cx:pt>
          <cx:pt idx="9180">5.043744088970457</cx:pt>
          <cx:pt idx="9181">-0.061692562903176804</cx:pt>
          <cx:pt idx="9182">1.4110295482142194</cx:pt>
          <cx:pt idx="9183">2.3928442889591492</cx:pt>
          <cx:pt idx="9184">4.0619293482255268</cx:pt>
          <cx:pt idx="9185">2.19648134081016</cx:pt>
          <cx:pt idx="9186">-0.25805551105215985</cx:pt>
          <cx:pt idx="9187">5.3382885111939364</cx:pt>
          <cx:pt idx="9188">0.13467038524580976</cx:pt>
          <cx:pt idx="9189">2.6873887111826305</cx:pt>
          <cx:pt idx="9190">2.8837516593316144</cx:pt>
          <cx:pt idx="9191">3.4728405037785715</cx:pt>
          <cx:pt idx="9192">0.72375922969276951</cx:pt>
          <cx:pt idx="9193">3.6692034519275571</cx:pt>
          <cx:pt idx="9194">2.0001183926611761</cx:pt>
          <cx:pt idx="9195">5.0437440889704623</cx:pt>
          <cx:pt idx="9196">1.3128480741397248</cx:pt>
          <cx:pt idx="9197">1.3128480741397257</cx:pt>
          <cx:pt idx="9198">3.9637478741510401</cx:pt>
          <cx:pt idx="9199">1.7055739704376971</cx:pt>
          <cx:pt idx="9200">1.0183036519162445</cx:pt>
          <cx:pt idx="9201">0.92012217784175787</cx:pt>
          <cx:pt idx="9202">0.72375922969276685</cx:pt>
          <cx:pt idx="9203">4.749199666746974</cx:pt>
          <cx:pt idx="9204">4.8473811408214766</cx:pt>
          <cx:pt idx="9205">3.8655664000765464</cx:pt>
          <cx:pt idx="9206">0.42921480746928742</cx:pt>
          <cx:pt idx="9207">1.3128480741397204</cx:pt>
          <cx:pt idx="9208">4.3564737704490151</cx:pt>
          <cx:pt idx="9209">0.33103333339479812</cx:pt>
          <cx:pt idx="9210">4.3564737704490026</cx:pt>
          <cx:pt idx="9211">3.3746590297040759</cx:pt>
          <cx:pt idx="9212">1.8037554445121886</cx:pt>
          <cx:pt idx="9213">1.8037554445121886</cx:pt>
          <cx:pt idx="9214">4.5528367185979972</cx:pt>
          <cx:pt idx="9215">3.2764775556295858</cx:pt>
          <cx:pt idx="9216">1.0183036519162498</cx:pt>
          <cx:pt idx="9217">1.4110295482142177</cx:pt>
          <cx:pt idx="9218">2.0001183926611743</cx:pt>
          <cx:pt idx="9219">0.13467038524581421</cx:pt>
          <cx:pt idx="9220">4.3564737704490097</cx:pt>
          <cx:pt idx="9221">3.2764775556295787</cx:pt>
          <cx:pt idx="9222">0.92012217784175698</cx:pt>
          <cx:pt idx="9223">0.72375922969276862</cx:pt>
          <cx:pt idx="9224">4.8473811408214766</cx:pt>
          <cx:pt idx="9225">4.4546552445235017</cx:pt>
          <cx:pt idx="9226">4.1601108223000205</cx:pt>
          <cx:pt idx="9227">4.2582922963745125</cx:pt>
          <cx:pt idx="9228">1.3128480741397293</cx:pt>
          <cx:pt idx="9229">3.7673849260020527</cx:pt>
          <cx:pt idx="9230">2.6873887111826269</cx:pt>
          <cx:pt idx="9231">3.571021977853067</cx:pt>
          <cx:pt idx="9232">3.4728405037785715</cx:pt>
          <cx:pt idx="9233">3.3746590297040795</cx:pt>
          <cx:pt idx="9234">4.1601108223000205</cx:pt>
          <cx:pt idx="9235">4.1601108223000294</cx:pt>
          <cx:pt idx="9236">3.5710219778530652</cx:pt>
          <cx:pt idx="9237">1.4110295482142194</cx:pt>
          <cx:pt idx="9238">3.3746590297040724</cx:pt>
          <cx:pt idx="9239">-0.2580555110521634</cx:pt>
          <cx:pt idx="9240">1.3128480741397239</cx:pt>
          <cx:pt idx="9241">0.82194070376726414</cx:pt>
          <cx:pt idx="9242">0.13467038524581154</cx:pt>
          <cx:pt idx="9243">3.276477555629584</cx:pt>
          <cx:pt idx="9244">3.3746590297040795</cx:pt>
          <cx:pt idx="9245">4.8473811408214713</cx:pt>
          <cx:pt idx="9246">1.7055739704376989</cx:pt>
          <cx:pt idx="9247">5.1419255630449561</cx:pt>
          <cx:pt idx="9248">3.276477555629584</cx:pt>
          <cx:pt idx="9249">2.6873887111826216</cx:pt>
          <cx:pt idx="9250">5.2401070371194427</cx:pt>
          <cx:pt idx="9251">1.4110295482142141</cx:pt>
          <cx:pt idx="9252">3.1782960815550956</cx:pt>
          <cx:pt idx="9253">5.0437440889704623</cx:pt>
          <cx:pt idx="9254">4.6510181926724838</cx:pt>
          <cx:pt idx="9255">2.7855701852571206</cx:pt>
          <cx:pt idx="9256">3.0801146074806036</cx:pt>
          <cx:pt idx="9257">-0.74896288142462675</cx:pt>
          <cx:pt idx="9258">2.0001183926611761</cx:pt>
          <cx:pt idx="9259">4.258292296374516</cx:pt>
          <cx:pt idx="9260">3.9637478741510348</cx:pt>
          <cx:pt idx="9261">2.2946628148846573</cx:pt>
          <cx:pt idx="9262">2.0982998667356734</cx:pt>
          <cx:pt idx="9263">3.9637478741510419</cx:pt>
          <cx:pt idx="9264">1.7055739704376953</cx:pt>
          <cx:pt idx="9265">4.8473811408214713</cx:pt>
          <cx:pt idx="9266">2.098299866735668</cx:pt>
          <cx:pt idx="9267">4.8473811408214766</cx:pt>
          <cx:pt idx="9268">-0.45441845920114821</cx:pt>
          <cx:pt idx="9269">4.356473770449008</cx:pt>
          <cx:pt idx="9270">4.2582922963745107</cx:pt>
          <cx:pt idx="9271">3.8655664000765464</cx:pt>
          <cx:pt idx="9272">0.33103333339479546</cx:pt>
          <cx:pt idx="9273">3.571021977853067</cx:pt>
          <cx:pt idx="9274">3.5710219778530616</cx:pt>
          <cx:pt idx="9275">2.5892072371081367</cx:pt>
          <cx:pt idx="9276">3.4728405037785715</cx:pt>
          <cx:pt idx="9277">3.7673849260020491</cx:pt>
          <cx:pt idx="9278">1.3128480741397275</cx:pt>
          <cx:pt idx="9279">-0.74896288142462852</cx:pt>
          <cx:pt idx="9280">3.0801146074805983</cx:pt>
          <cx:pt idx="9281">2.294662814884652</cx:pt>
          <cx:pt idx="9282">4.7491996667469847</cx:pt>
          <cx:pt idx="9283">1.8037554445121886</cx:pt>
          <cx:pt idx="9284">1.1164851259907382</cx:pt>
          <cx:pt idx="9285">4.1601108223000294</cx:pt>
          <cx:pt idx="9286">2.19648134081016</cx:pt>
          <cx:pt idx="9287">3.5710219778530581</cx:pt>
          <cx:pt idx="9288">4.6510181926724909</cx:pt>
          <cx:pt idx="9289">4.454655244523507</cx:pt>
          <cx:pt idx="9290">1.5092110222887114</cx:pt>
          <cx:pt idx="9291">4.1601108223000223</cx:pt>
          <cx:pt idx="9292">2.9819331334061028</cx:pt>
          <cx:pt idx="9293">3.4728405037785732</cx:pt>
          <cx:pt idx="9294">3.0801146074805983</cx:pt>
          <cx:pt idx="9295">0.036488911171319596</cx:pt>
          <cx:pt idx="9296">4.5528367185979954</cx:pt>
          <cx:pt idx="9297">3.6692034519275554</cx:pt>
          <cx:pt idx="9298">2.7855701852571224</cx:pt>
          <cx:pt idx="9299">1.0183036519162498</cx:pt>
          <cx:pt idx="9300">1.4110295482142194</cx:pt>
          <cx:pt idx="9301">1.9019369185866823</cx:pt>
          <cx:pt idx="9302">0.72375922969276951</cx:pt>
          <cx:pt idx="9303">1.7055739704376989</cx:pt>
          <cx:pt idx="9304">3.9637478741510348</cx:pt>
          <cx:pt idx="9305">3.8655664000765464</cx:pt>
          <cx:pt idx="9306">0.62557775561827667</cx:pt>
          <cx:pt idx="9307">2.7855701852571224</cx:pt>
          <cx:pt idx="9308">0.036488911171319596</cx:pt>
          <cx:pt idx="9309">3.3746590297040777</cx:pt>
          <cx:pt idx="9310">0.036488911171321373</cx:pt>
          <cx:pt idx="9311">2.6873887111826269</cx:pt>
          <cx:pt idx="9312">-0.65078140735013124</cx:pt>
          <cx:pt idx="9313">2.2946628148846537</cx:pt>
          <cx:pt idx="9314">2.7855701852571171</cx:pt>
          <cx:pt idx="9315">3.1782960815550956</cx:pt>
          <cx:pt idx="9316">1.4110295482142141</cx:pt>
          <cx:pt idx="9317">3.2764775556295858</cx:pt>
          <cx:pt idx="9318">1.8037554445121904</cx:pt>
          <cx:pt idx="9319">5.043744088970457</cx:pt>
          <cx:pt idx="9320">2.491025763033643</cx:pt>
          <cx:pt idx="9321">4.258292296374516</cx:pt>
          <cx:pt idx="9322">1.0183036519162463</cx:pt>
          <cx:pt idx="9323">1.0183036519162463</cx:pt>
          <cx:pt idx="9324">2.491025763033643</cx:pt>
          <cx:pt idx="9325">1.5092110222887114</cx:pt>
          <cx:pt idx="9326">1.1164851259907382</cx:pt>
          <cx:pt idx="9327">4.9455626148959633</cx:pt>
          <cx:pt idx="9328">0.52739628154378115</cx:pt>
          <cx:pt idx="9329">2.1964813408101653</cx:pt>
          <cx:pt idx="9330">2.491025763033643</cx:pt>
          <cx:pt idx="9331">1.0183036519162445</cx:pt>
          <cx:pt idx="9332">2.8837516593316144</cx:pt>
          <cx:pt idx="9333">2.4910257630336448</cx:pt>
          <cx:pt idx="9334">4.5528367185980008</cx:pt>
          <cx:pt idx="9335">-0.25805551105215985</cx:pt>
          <cx:pt idx="9336">4.945562614895965</cx:pt>
          <cx:pt idx="9337">3.7673849260020473</cx:pt>
          <cx:pt idx="9338">0.62557775561827578</cx:pt>
          <cx:pt idx="9339">3.0801146074805947</cx:pt>
          <cx:pt idx="9340">1.8037554445121904</cx:pt>
          <cx:pt idx="9341">3.6692034519275607</cx:pt>
          <cx:pt idx="9342">2.2946628148846555</cx:pt>
          <cx:pt idx="9343">1.6073924963631998</cx:pt>
          <cx:pt idx="9344">1.7055739704376971</cx:pt>
          <cx:pt idx="9345">4.6510181926724909</cx:pt>
          <cx:pt idx="9346">4.8473811408214678</cx:pt>
          <cx:pt idx="9347">2.491025763033643</cx:pt>
          <cx:pt idx="9348">1.8037554445121904</cx:pt>
          <cx:pt idx="9349">1.1164851259907436</cx:pt>
          <cx:pt idx="9350">4.1601108223000205</cx:pt>
          <cx:pt idx="9351">2.0001183926611779</cx:pt>
          <cx:pt idx="9352">-0.74896288142462852</cx:pt>
          <cx:pt idx="9353">4.7491996667469776</cx:pt>
          <cx:pt idx="9354">0.62557775561827489</cx:pt>
          <cx:pt idx="9355">4.6510181926724821</cx:pt>
          <cx:pt idx="9356">2.3928442889591457</cx:pt>
          <cx:pt idx="9357">3.2764775556295787</cx:pt>
          <cx:pt idx="9358">2.5892072371081367</cx:pt>
          <cx:pt idx="9359">1.4110295482142186</cx:pt>
          <cx:pt idx="9360">3.571021977853067</cx:pt>
          <cx:pt idx="9361">1.1164851259907409</cx:pt>
          <cx:pt idx="9362">1.9019369185866823</cx:pt>
          <cx:pt idx="9363">4.3564737704490115</cx:pt>
          <cx:pt idx="9364">2.6873887111826251</cx:pt>
          <cx:pt idx="9365">4.454655244523507</cx:pt>
          <cx:pt idx="9366">0.13467038524581154</cx:pt>
          <cx:pt idx="9367">3.571021977853067</cx:pt>
          <cx:pt idx="9368">3.0801146074806001</cx:pt>
          <cx:pt idx="9369">3.4728405037785715</cx:pt>
          <cx:pt idx="9370">4.6510181926724821</cx:pt>
          <cx:pt idx="9371">4.4546552445234964</cx:pt>
          <cx:pt idx="9372">1.8037554445121904</cx:pt>
          <cx:pt idx="9373">1.4110295482142194</cx:pt>
          <cx:pt idx="9374">2.0001183926611796</cx:pt>
          <cx:pt idx="9375">1.0183036519162507</cx:pt>
          <cx:pt idx="9376">2.7855701852571153</cx:pt>
          <cx:pt idx="9377">5.2401070371194427</cx:pt>
          <cx:pt idx="9378">1.11648512599074</cx:pt>
          <cx:pt idx="9379">2.883751659331609</cx:pt>
          <cx:pt idx="9380">1.8037554445121904</cx:pt>
          <cx:pt idx="9381">2.3928442889591492</cx:pt>
          <cx:pt idx="9382">2.4910257630336394</cx:pt>
          <cx:pt idx="9383">2.3928442889591457</cx:pt>
          <cx:pt idx="9384">4.6510181926724856</cx:pt>
          <cx:pt idx="9385">3.178296081555092</cx:pt>
          <cx:pt idx="9386">1.4110295482142177</cx:pt>
          <cx:pt idx="9387">4.2582922963745213</cx:pt>
          <cx:pt idx="9388">5.043744088970457</cx:pt>
          <cx:pt idx="9389">5.043744088970457</cx:pt>
          <cx:pt idx="9390">4.1601108223000169</cx:pt>
          <cx:pt idx="9391">2.2946628148846555</cx:pt>
          <cx:pt idx="9392">4.7491996667469758</cx:pt>
          <cx:pt idx="9393">1.0183036519162445</cx:pt>
          <cx:pt idx="9394">5.043744088970457</cx:pt>
          <cx:pt idx="9395">3.6692034519275607</cx:pt>
          <cx:pt idx="9396">3.9637478741510348</cx:pt>
          <cx:pt idx="9397">4.9455626148959704</cx:pt>
          <cx:pt idx="9398">3.2764775556295858</cx:pt>
          <cx:pt idx="9399">1.1164851259907382</cx:pt>
          <cx:pt idx="9400">3.3746590297040813</cx:pt>
          <cx:pt idx="9401">4.8473811408214713</cx:pt>
          <cx:pt idx="9402">3.4728405037785715</cx:pt>
          <cx:pt idx="9403">3.2764775556295858</cx:pt>
          <cx:pt idx="9404">2.7855701852571171</cx:pt>
          <cx:pt idx="9405">1.0183036519162445</cx:pt>
          <cx:pt idx="9406">3.9637478741510419</cx:pt>
          <cx:pt idx="9407">0.23285185932030439</cx:pt>
          <cx:pt idx="9408">4.4546552445234964</cx:pt>
          <cx:pt idx="9409">1.9019369185866823</cx:pt>
          <cx:pt idx="9410">4.4546552445235017</cx:pt>
          <cx:pt idx="9411">2.3928442889591528</cx:pt>
          <cx:pt idx="9412">4.0619293482255321</cx:pt>
          <cx:pt idx="9413">4.9455626148959633</cx:pt>
          <cx:pt idx="9414">4.5528367185980008</cx:pt>
          <cx:pt idx="9415">3.1782960815550956</cx:pt>
          <cx:pt idx="9416">2.8837516593316126</cx:pt>
          <cx:pt idx="9417">2.8837516593316073</cx:pt>
          <cx:pt idx="9418">1.8037554445121886</cx:pt>
          <cx:pt idx="9419">4.9455626148959633</cx:pt>
          <cx:pt idx="9420">4.7491996667469758</cx:pt>
          <cx:pt idx="9421">3.8655664000765446</cx:pt>
          <cx:pt idx="9422">3.3746590297040777</cx:pt>
          <cx:pt idx="9423">1.0183036519162498</cx:pt>
          <cx:pt idx="9424">4.258292296374516</cx:pt>
          <cx:pt idx="9425">0.52739628154378115</cx:pt>
          <cx:pt idx="9426">0.72375922969276862</cx:pt>
          <cx:pt idx="9427">2.5892072371081349</cx:pt>
          <cx:pt idx="9428">1.4110295482142141</cx:pt>
          <cx:pt idx="9429">3.276477555629584</cx:pt>
          <cx:pt idx="9430">4.356473770449008</cx:pt>
          <cx:pt idx="9431">4.9455626148959686</cx:pt>
          <cx:pt idx="9432">3.6692034519275536</cx:pt>
          <cx:pt idx="9433">3.2764775556295893</cx:pt>
          <cx:pt idx="9434">-0.15987403697766966</cx:pt>
          <cx:pt idx="9435">3.963747874151033</cx:pt>
          <cx:pt idx="9436">3.7673849260020527</cx:pt>
          <cx:pt idx="9437">0.13467038524580976</cx:pt>
          <cx:pt idx="9438">-0.2580555110521634</cx:pt>
          <cx:pt idx="9439">-0.2580555110521634</cx:pt>
          <cx:pt idx="9440">4.258292296374516</cx:pt>
          <cx:pt idx="9441">4.6510181926724909</cx:pt>
          <cx:pt idx="9442">2.7855701852571224</cx:pt>
          <cx:pt idx="9443">1.5092110222887061</cx:pt>
          <cx:pt idx="9444">3.6692034519275571</cx:pt>
          <cx:pt idx="9445">3.374659029704083</cx:pt>
          <cx:pt idx="9446">-0.061692562903172363</cx:pt>
          <cx:pt idx="9447">1.6073924963632051</cx:pt>
          <cx:pt idx="9448">0.13467038524580976</cx:pt>
          <cx:pt idx="9449">0.62557775561827489</cx:pt>
          <cx:pt idx="9450">4.3564737704490097</cx:pt>
          <cx:pt idx="9451">3.3746590297040795</cx:pt>
          <cx:pt idx="9452">3.8655664000765411</cx:pt>
          <cx:pt idx="9453">2.9819331334061046</cx:pt>
          <cx:pt idx="9454">3.0801146074805983</cx:pt>
          <cx:pt idx="9455">4.4546552445235035</cx:pt>
          <cx:pt idx="9456">1.2146666000652337</cx:pt>
          <cx:pt idx="9457">2.0001183926611743</cx:pt>
          <cx:pt idx="9458">3.0801146074806001</cx:pt>
          <cx:pt idx="9459">3.0801146074806001</cx:pt>
          <cx:pt idx="9460">4.2582922963745213</cx:pt>
          <cx:pt idx="9461">4.6510181926724909</cx:pt>
          <cx:pt idx="9462">0.13467038524580976</cx:pt>
          <cx:pt idx="9463">5.1419255630449507</cx:pt>
          <cx:pt idx="9464">0.52739628154378115</cx:pt>
          <cx:pt idx="9465">4.6510181926724821</cx:pt>
          <cx:pt idx="9466">4.258292296374516</cx:pt>
          <cx:pt idx="9467">2.6873887111826269</cx:pt>
          <cx:pt idx="9468">1.0183036519162445</cx:pt>
          <cx:pt idx="9469">3.3746590297040795</cx:pt>
          <cx:pt idx="9470">4.0619293482255268</cx:pt>
          <cx:pt idx="9471">3.571021977853067</cx:pt>
          <cx:pt idx="9472">4.8473811408214678</cx:pt>
          <cx:pt idx="9473">2.3928442889591457</cx:pt>
          <cx:pt idx="9474">0.52739628154378115</cx:pt>
          <cx:pt idx="9475">4.5528367185979954</cx:pt>
          <cx:pt idx="9476">-0.061692562903173251</cx:pt>
          <cx:pt idx="9477">2.2946628148846537</cx:pt>
          <cx:pt idx="9478">3.2764775556295858</cx:pt>
          <cx:pt idx="9479">-0.15987403697767055</cx:pt>
          <cx:pt idx="9480">2.7855701852571224</cx:pt>
          <cx:pt idx="9481">4.9455626148959633</cx:pt>
          <cx:pt idx="9482">0.82194070376726325</cx:pt>
          <cx:pt idx="9483">0.23285185932030172</cx:pt>
          <cx:pt idx="9484">4.6510181926724821</cx:pt>
          <cx:pt idx="9485">3.0801146074806001</cx:pt>
          <cx:pt idx="9486">5.043744088970457</cx:pt>
          <cx:pt idx="9487">2.7855701852571206</cx:pt>
          <cx:pt idx="9488">3.8655664000765464</cx:pt>
          <cx:pt idx="9489">2.7855701852571224</cx:pt>
          <cx:pt idx="9490">0.92012217784175254</cx:pt>
          <cx:pt idx="9491">3.7673849260020544</cx:pt>
          <cx:pt idx="9492">2.5892072371081332</cx:pt>
          <cx:pt idx="9493">3.1782960815550938</cx:pt>
          <cx:pt idx="9494">2.9819331334061099</cx:pt>
          <cx:pt idx="9495">4.4546552445234964</cx:pt>
          <cx:pt idx="9496">1.1164851259907418</cx:pt>
          <cx:pt idx="9497">2.9819331334061046</cx:pt>
          <cx:pt idx="9498">1.2146666000652355</cx:pt>
          <cx:pt idx="9499">3.9637478741510348</cx:pt>
          <cx:pt idx="9500">3.7673849260020527</cx:pt>
          <cx:pt idx="9501">4.5528367185979954</cx:pt>
          <cx:pt idx="9502">1.6073924963632034</cx:pt>
          <cx:pt idx="9503">-0.35623698512665714</cx:pt>
          <cx:pt idx="9504">-0.45441845920114909</cx:pt>
          <cx:pt idx="9505">-0.35623698512665003</cx:pt>
          <cx:pt idx="9506">3.6692034519275589</cx:pt>
          <cx:pt idx="9507">4.7491996667469758</cx:pt>
          <cx:pt idx="9508">1.6073924963632051</cx:pt>
          <cx:pt idx="9509">1.6073924963632034</cx:pt>
          <cx:pt idx="9510">4.1601108223000205</cx:pt>
          <cx:pt idx="9511">4.3564737704490097</cx:pt>
          <cx:pt idx="9512">1.1164851259907436</cx:pt>
          <cx:pt idx="9513">3.3746590297040777</cx:pt>
          <cx:pt idx="9514">3.3746590297040777</cx:pt>
          <cx:pt idx="9515">1.4110295482142141</cx:pt>
          <cx:pt idx="9516">0.13467038524581421</cx:pt>
          <cx:pt idx="9517">1.8037554445121886</cx:pt>
          <cx:pt idx="9518">1.7055739704376971</cx:pt>
          <cx:pt idx="9519">2.5892072371081349</cx:pt>
          <cx:pt idx="9520">3.5710219778530652</cx:pt>
          <cx:pt idx="9521">4.4546552445234964</cx:pt>
          <cx:pt idx="9522">1.5092110222887114</cx:pt>
          <cx:pt idx="9523">2.491025763033643</cx:pt>
          <cx:pt idx="9524">1.8037554445121904</cx:pt>
          <cx:pt idx="9525">2.5892072371081367</cx:pt>
          <cx:pt idx="9526">4.0619293482255268</cx:pt>
          <cx:pt idx="9527">2.0001183926611761</cx:pt>
          <cx:pt idx="9528">2.19648134081016</cx:pt>
          <cx:pt idx="9529">0.52739628154378293</cx:pt>
          <cx:pt idx="9530">4.0619293482255268</cx:pt>
          <cx:pt idx="9531">1.2146666000652311</cx:pt>
          <cx:pt idx="9532">2.3928442889591457</cx:pt>
          <cx:pt idx="9533">3.6692034519275571</cx:pt>
          <cx:pt idx="9534">3.6692034519275589</cx:pt>
          <cx:pt idx="9535">3.9637478741510384</cx:pt>
          <cx:pt idx="9536">0.33103333339479546</cx:pt>
          <cx:pt idx="9537">2.4910257630336412</cx:pt>
          <cx:pt idx="9538">4.8473811408214713</cx:pt>
          <cx:pt idx="9539">2.7855701852571224</cx:pt>
          <cx:pt idx="9540">3.6692034519275518</cx:pt>
          <cx:pt idx="9541">1.9019369185866841</cx:pt>
          <cx:pt idx="9542">1.5092110222887132</cx:pt>
          <cx:pt idx="9543">1.1164851259907409</cx:pt>
          <cx:pt idx="9544">1.6073924963632025</cx:pt>
          <cx:pt idx="9545">1.5092110222887061</cx:pt>
          <cx:pt idx="9546">3.3746590297040795</cx:pt>
          <cx:pt idx="9547">2.8837516593316161</cx:pt>
          <cx:pt idx="9548">1.8037554445121904</cx:pt>
          <cx:pt idx="9549">-0.159874036977667</cx:pt>
          <cx:pt idx="9550">4.6510181926724821</cx:pt>
          <cx:pt idx="9551">0.2328518593203035</cx:pt>
          <cx:pt idx="9552">1.9019369185866877</cx:pt>
          <cx:pt idx="9553">-0.74896288142462231</cx:pt>
          <cx:pt idx="9554">0.13467038524581065</cx:pt>
          <cx:pt idx="9555">3.7673849260020527</cx:pt>
          <cx:pt idx="9556">3.5710219778530581</cx:pt>
          <cx:pt idx="9557">4.0619293482255303</cx:pt>
          <cx:pt idx="9558">2.0001183926611743</cx:pt>
          <cx:pt idx="9559">2.7855701852571206</cx:pt>
          <cx:pt idx="9560">4.0619293482255356</cx:pt>
          <cx:pt idx="9561">-0.25805551105216518</cx:pt>
          <cx:pt idx="9562">2.294662814884652</cx:pt>
          <cx:pt idx="9563">2.098299866735668</cx:pt>
          <cx:pt idx="9564">1.7055739704376989</cx:pt>
          <cx:pt idx="9565">2.6873887111826305</cx:pt>
          <cx:pt idx="9566">4.6510181926724909</cx:pt>
          <cx:pt idx="9567">4.2582922963745142</cx:pt>
          <cx:pt idx="9568">2.9819331334061063</cx:pt>
          <cx:pt idx="9569">-1.0435073036481044</cx:pt>
          <cx:pt idx="9570">1.8037554445121904</cx:pt>
          <cx:pt idx="9571">1.4110295482142194</cx:pt>
          <cx:pt idx="9572">2.392844288959151</cx:pt>
          <cx:pt idx="9573">1.0183036519162498</cx:pt>
          <cx:pt idx="9574">2.1964813408101618</cx:pt>
          <cx:pt idx="9575">2.4910257630336412</cx:pt>
          <cx:pt idx="9576">0.52739628154378559</cx:pt>
          <cx:pt idx="9577">3.0801146074805947</cx:pt>
          <cx:pt idx="9578">3.9637478741510384</cx:pt>
          <cx:pt idx="9579">0.92012217784175254</cx:pt>
          <cx:pt idx="9580">4.0619293482255268</cx:pt>
          <cx:pt idx="9581">2.6873887111826305</cx:pt>
          <cx:pt idx="9582">2.491025763033643</cx:pt>
          <cx:pt idx="9583">1.6073924963632051</cx:pt>
          <cx:pt idx="9584">5.043744088970457</cx:pt>
          <cx:pt idx="9585">1.4110295482142194</cx:pt>
          <cx:pt idx="9586">5.0437440889704623</cx:pt>
          <cx:pt idx="9587">2.5892072371081296</cx:pt>
          <cx:pt idx="9588">4.3564737704490151</cx:pt>
          <cx:pt idx="9589">1.4110295482142194</cx:pt>
          <cx:pt idx="9590">4.5528367185979937</cx:pt>
          <cx:pt idx="9591">2.8837516593316073</cx:pt>
          <cx:pt idx="9592">4.0619293482255285</cx:pt>
          <cx:pt idx="9593">3.0801146074805983</cx:pt>
          <cx:pt idx="9594">1.3128480741397284</cx:pt>
          <cx:pt idx="9595">3.8655664000765411</cx:pt>
          <cx:pt idx="9596">2.19648134081016</cx:pt>
          <cx:pt idx="9597">3.8655664000765375</cx:pt>
          <cx:pt idx="9598">-0.159874036977667</cx:pt>
          <cx:pt idx="9599">3.2764775556295858</cx:pt>
          <cx:pt idx="9600">2.4910257630336448</cx:pt>
          <cx:pt idx="9601">0.23285185932030172</cx:pt>
          <cx:pt idx="9602">3.8655664000765446</cx:pt>
          <cx:pt idx="9603">1.4110295482142194</cx:pt>
          <cx:pt idx="9604">3.6692034519275607</cx:pt>
          <cx:pt idx="9605">2.6873887111826305</cx:pt>
          <cx:pt idx="9606">3.571021977853067</cx:pt>
          <cx:pt idx="9607">3.2764775556295787</cx:pt>
          <cx:pt idx="9608">4.1601108223000223</cx:pt>
          <cx:pt idx="9609">4.6510181926724821</cx:pt>
          <cx:pt idx="9610">3.8655664000765411</cx:pt>
          <cx:pt idx="9611">1.0183036519162498</cx:pt>
          <cx:pt idx="9612">0.72375922969276685</cx:pt>
          <cx:pt idx="9613">0.82194070376726414</cx:pt>
          <cx:pt idx="9614">2.9819331334061046</cx:pt>
          <cx:pt idx="9615">3.178296081555092</cx:pt>
          <cx:pt idx="9616">0.82194070376726058</cx:pt>
          <cx:pt idx="9617">3.9637478741510384</cx:pt>
          <cx:pt idx="9618">1.9019369185866841</cx:pt>
          <cx:pt idx="9619">0.72375922969277218</cx:pt>
          <cx:pt idx="9620">3.6692034519275607</cx:pt>
          <cx:pt idx="9621">4.7491996667469847</cx:pt>
          <cx:pt idx="9622">2.1964813408101618</cx:pt>
          <cx:pt idx="9623">1.5092110222887061</cx:pt>
          <cx:pt idx="9624">1.6073924963632051</cx:pt>
          <cx:pt idx="9625">2.5892072371081367</cx:pt>
          <cx:pt idx="9626">3.0801146074805983</cx:pt>
          <cx:pt idx="9627">2.098299866735668</cx:pt>
          <cx:pt idx="9628">0.13467038524581154</cx:pt>
          <cx:pt idx="9629">3.8655664000765464</cx:pt>
          <cx:pt idx="9630">3.4728405037785715</cx:pt>
          <cx:pt idx="9631">-0.35623698512665003</cx:pt>
          <cx:pt idx="9632">3.0801146074806036</cx:pt>
          <cx:pt idx="9633">1.3128480741397275</cx:pt>
          <cx:pt idx="9634">2.0001183926611743</cx:pt>
          <cx:pt idx="9635">2.098299866735668</cx:pt>
          <cx:pt idx="9636">1.9019369185866806</cx:pt>
          <cx:pt idx="9637">1.8037554445121904</cx:pt>
          <cx:pt idx="9638">0.13467038524581154</cx:pt>
          <cx:pt idx="9639">4.6510181926724909</cx:pt>
          <cx:pt idx="9640">1.9019369185866806</cx:pt>
          <cx:pt idx="9641">3.2764775556295858</cx:pt>
          <cx:pt idx="9642">3.4728405037785715</cx:pt>
          <cx:pt idx="9643">3.8655664000765464</cx:pt>
          <cx:pt idx="9644">2.5892072371081349</cx:pt>
          <cx:pt idx="9645">2.392844288959151</cx:pt>
          <cx:pt idx="9646">2.2946628148846537</cx:pt>
          <cx:pt idx="9647">1.4110295482142186</cx:pt>
          <cx:pt idx="9648">3.0801146074806001</cx:pt>
          <cx:pt idx="9649">2.6873887111826287</cx:pt>
          <cx:pt idx="9650">0.036488911171321373</cx:pt>
          <cx:pt idx="9651">-0.061692562903172363</cx:pt>
          <cx:pt idx="9652">3.8655664000765411</cx:pt>
          <cx:pt idx="9653">2.8837516593316161</cx:pt>
          <cx:pt idx="9654">2.9819331334061081</cx:pt>
          <cx:pt idx="9655">4.9455626148959686</cx:pt>
          <cx:pt idx="9656">5.043744088970457</cx:pt>
          <cx:pt idx="9657">2.7855701852571189</cx:pt>
          <cx:pt idx="9658">2.7855701852571189</cx:pt>
          <cx:pt idx="9659">2.1964813408101653</cx:pt>
          <cx:pt idx="9660">2.1964813408101618</cx:pt>
          <cx:pt idx="9661">3.4728405037785732</cx:pt>
          <cx:pt idx="9662">1.11648512599074</cx:pt>
          <cx:pt idx="9663">0.23285185932030172</cx:pt>
          <cx:pt idx="9664">5.1419255630449507</cx:pt>
          <cx:pt idx="9665">4.4546552445234964</cx:pt>
          <cx:pt idx="9666">4.4546552445235017</cx:pt>
          <cx:pt idx="9667">4.2582922963745142</cx:pt>
          <cx:pt idx="9668">2.2946628148846591</cx:pt>
          <cx:pt idx="9669">5.1419255630449507</cx:pt>
          <cx:pt idx="9670">4.945562614895965</cx:pt>
          <cx:pt idx="9671">4.6510181926724874</cx:pt>
          <cx:pt idx="9672">1.2146666000652337</cx:pt>
          <cx:pt idx="9673">3.963747874151033</cx:pt>
          <cx:pt idx="9674">2.8837516593316161</cx:pt>
          <cx:pt idx="9675">2.5892072371081367</cx:pt>
          <cx:pt idx="9676">1.5092110222887132</cx:pt>
          <cx:pt idx="9677">0.42921480746929275</cx:pt>
          <cx:pt idx="9678">4.5528367185979954</cx:pt>
          <cx:pt idx="9679">2.0001183926611779</cx:pt>
          <cx:pt idx="9680">2.1964813408101653</cx:pt>
          <cx:pt idx="9681">4.4546552445234964</cx:pt>
          <cx:pt idx="9682">1.607392496363206</cx:pt>
          <cx:pt idx="9683">4.6510181926724838</cx:pt>
          <cx:pt idx="9684">2.0001183926611761</cx:pt>
          <cx:pt idx="9685">4.6510181926724874</cx:pt>
          <cx:pt idx="9686">3.7673849260020527</cx:pt>
          <cx:pt idx="9687">2.294662814884652</cx:pt>
          <cx:pt idx="9688">1.8037554445121904</cx:pt>
          <cx:pt idx="9689">-0.84714435549911871</cx:pt>
          <cx:pt idx="9690">0.92012217784175432</cx:pt>
          <cx:pt idx="9691">4.6510181926724821</cx:pt>
          <cx:pt idx="9692">4.5528367185979972</cx:pt>
          <cx:pt idx="9693">-0.84714435549912048</cx:pt>
          <cx:pt idx="9694">3.276477555629584</cx:pt>
          <cx:pt idx="9695">2.098299866735668</cx:pt>
          <cx:pt idx="9696">3.1782960815550938</cx:pt>
          <cx:pt idx="9697">1.2146666000652355</cx:pt>
          <cx:pt idx="9698">4.6510181926724821</cx:pt>
          <cx:pt idx="9699">4.4546552445234999</cx:pt>
          <cx:pt idx="9700">0.82194070376726058</cx:pt>
          <cx:pt idx="9701">2.6873887111826305</cx:pt>
          <cx:pt idx="9702">4.6510181926724821</cx:pt>
          <cx:pt idx="9703">-0.55259993327563572</cx:pt>
          <cx:pt idx="9704">0.62557775561827844</cx:pt>
          <cx:pt idx="9705">3.8655664000765464</cx:pt>
          <cx:pt idx="9706">2.9819331334061081</cx:pt>
          <cx:pt idx="9707">2.6873887111826287</cx:pt>
          <cx:pt idx="9708">0.82194070376726325</cx:pt>
          <cx:pt idx="9709">2.2946628148846537</cx:pt>
          <cx:pt idx="9710">4.7491996667469847</cx:pt>
          <cx:pt idx="9711">3.8655664000765375</cx:pt>
          <cx:pt idx="9712">3.276477555629584</cx:pt>
          <cx:pt idx="9713">2.9819331334061081</cx:pt>
          <cx:pt idx="9714">1.3128480741397257</cx:pt>
          <cx:pt idx="9715">3.0801146074805983</cx:pt>
          <cx:pt idx="9716">4.1601108223000205</cx:pt>
          <cx:pt idx="9717">4.3564737704490026</cx:pt>
          <cx:pt idx="9718">4.8473811408214766</cx:pt>
          <cx:pt idx="9719">5.0437440889704623</cx:pt>
          <cx:pt idx="9720">2.4910257630336412</cx:pt>
          <cx:pt idx="9721">4.945562614895965</cx:pt>
          <cx:pt idx="9722">3.8655664000765411</cx:pt>
          <cx:pt idx="9723">5.043744088970457</cx:pt>
          <cx:pt idx="9724">0.33103333339479724</cx:pt>
          <cx:pt idx="9725">3.178296081555092</cx:pt>
          <cx:pt idx="9726">3.4728405037785715</cx:pt>
          <cx:pt idx="9727">-0.35623698512665891</cx:pt>
          <cx:pt idx="9728">1.2146666000652355</cx:pt>
          <cx:pt idx="9729">4.0619293482255268</cx:pt>
          <cx:pt idx="9730">3.0801146074805983</cx:pt>
          <cx:pt idx="9731">1.3128480741397257</cx:pt>
          <cx:pt idx="9732">-0.84714435549911871</cx:pt>
          <cx:pt idx="9733">2.4910257630336394</cx:pt>
          <cx:pt idx="9734">1.0183036519162445</cx:pt>
          <cx:pt idx="9735">3.3746590297040777</cx:pt>
          <cx:pt idx="9736">4.3564737704490026</cx:pt>
          <cx:pt idx="9737">4.356473770449008</cx:pt>
          <cx:pt idx="9738">5.0437440889704623</cx:pt>
          <cx:pt idx="9739">2.1964813408101636</cx:pt>
          <cx:pt idx="9740">2.5892072371081349</cx:pt>
          <cx:pt idx="9741">2.7855701852571153</cx:pt>
          <cx:pt idx="9742">4.5528367185979883</cx:pt>
          <cx:pt idx="9743">-0.84714435549912048</cx:pt>
          <cx:pt idx="9744">5.043744088970457</cx:pt>
          <cx:pt idx="9745">2.7855701852571189</cx:pt>
          <cx:pt idx="9746">2.2946628148846537</cx:pt>
          <cx:pt idx="9747">4.1601108223000223</cx:pt>
          <cx:pt idx="9748">2.6873887111826287</cx:pt>
          <cx:pt idx="9749">0.52739628154378204</cx:pt>
          <cx:pt idx="9750">4.1601108223000205</cx:pt>
          <cx:pt idx="9751">3.8655664000765499</cx:pt>
          <cx:pt idx="9752">3.2764775556295787</cx:pt>
          <cx:pt idx="9753">3.7673849260020473</cx:pt>
          <cx:pt idx="9754">3.2764775556295858</cx:pt>
          <cx:pt idx="9755">2.0001183926611796</cx:pt>
          <cx:pt idx="9756">4.1601108223000294</cx:pt>
          <cx:pt idx="9757">0.82194070376726414</cx:pt>
          <cx:pt idx="9758">3.8655664000765411</cx:pt>
          <cx:pt idx="9759">1.7055739704376989</cx:pt>
          <cx:pt idx="9760">1.9019369185866788</cx:pt>
          <cx:pt idx="9761">3.6692034519275607</cx:pt>
          <cx:pt idx="9762">2.8837516593316126</cx:pt>
          <cx:pt idx="9763">2.3928442889591528</cx:pt>
          <cx:pt idx="9764">3.6692034519275589</cx:pt>
          <cx:pt idx="9765">4.8473811408214713</cx:pt>
          <cx:pt idx="9766">2.2946628148846591</cx:pt>
          <cx:pt idx="9767">2.4910257630336448</cx:pt>
          <cx:pt idx="9768">4.9455626148959633</cx:pt>
          <cx:pt idx="9769">4.1601108223000223</cx:pt>
          <cx:pt idx="9770">2.6873887111826305</cx:pt>
          <cx:pt idx="9771">2.1964813408101653</cx:pt>
          <cx:pt idx="9772">2.6873887111826269</cx:pt>
          <cx:pt idx="9773">1.9019369185866841</cx:pt>
          <cx:pt idx="9774">4.6510181926724821</cx:pt>
          <cx:pt idx="9775">1.9019369185866823</cx:pt>
          <cx:pt idx="9776">4.0619293482255268</cx:pt>
          <cx:pt idx="9777">0.72375922969276685</cx:pt>
          <cx:pt idx="9778">3.571021977853067</cx:pt>
          <cx:pt idx="9779">1.9019369185866823</cx:pt>
          <cx:pt idx="9780">3.963747874151033</cx:pt>
          <cx:pt idx="9781">3.8655664000765446</cx:pt>
          <cx:pt idx="9782">0.62557775561827489</cx:pt>
          <cx:pt idx="9783">2.8837516593316144</cx:pt>
          <cx:pt idx="9784">4.0619293482255285</cx:pt>
          <cx:pt idx="9785">4.5528367185979954</cx:pt>
          <cx:pt idx="9786">4.1601108223000294</cx:pt>
          <cx:pt idx="9787">5.1419255630449507</cx:pt>
          <cx:pt idx="9788">4.4546552445235017</cx:pt>
          <cx:pt idx="9789">4.8473811408214766</cx:pt>
          <cx:pt idx="9790">3.2764775556295858</cx:pt>
          <cx:pt idx="9791">4.1601108223000205</cx:pt>
          <cx:pt idx="9792">2.1964813408101653</cx:pt>
          <cx:pt idx="9793">1.2146666000652355</cx:pt>
          <cx:pt idx="9794">1.2146666000652355</cx:pt>
          <cx:pt idx="9795">3.4728405037785732</cx:pt>
          <cx:pt idx="9796">2.8837516593316144</cx:pt>
          <cx:pt idx="9797">4.8473811408214678</cx:pt>
          <cx:pt idx="9798">3.6692034519275536</cx:pt>
          <cx:pt idx="9799">0.82194070376725969</cx:pt>
          <cx:pt idx="9800">5.2401070371194445</cx:pt>
          <cx:pt idx="9801">2.098299866735668</cx:pt>
          <cx:pt idx="9802">2.098299866735668</cx:pt>
          <cx:pt idx="9803">5.2401070371194427</cx:pt>
          <cx:pt idx="9804">1.8037554445121886</cx:pt>
          <cx:pt idx="9805">3.7673849260020527</cx:pt>
          <cx:pt idx="9806">0.92012217784175787</cx:pt>
          <cx:pt idx="9807">4.0619293482255268</cx:pt>
          <cx:pt idx="9808">2.1964813408101618</cx:pt>
          <cx:pt idx="9809">3.0801146074805983</cx:pt>
          <cx:pt idx="9810">2.098299866735668</cx:pt>
          <cx:pt idx="9811">3.6692034519275607</cx:pt>
          <cx:pt idx="9812">3.3746590297040777</cx:pt>
          <cx:pt idx="9813">4.6510181926724856</cx:pt>
          <cx:pt idx="9814">0.42921480746929097</cx:pt>
          <cx:pt idx="9815">2.6873887111826269</cx:pt>
          <cx:pt idx="9816">0.82194070376726058</cx:pt>
          <cx:pt idx="9817">3.472840503778575</cx:pt>
          <cx:pt idx="9818">1.7055739704376927</cx:pt>
          <cx:pt idx="9819">5.2401070371194427</cx:pt>
          <cx:pt idx="9820">4.0619293482255268</cx:pt>
          <cx:pt idx="9821">0.42921480746928919</cx:pt>
          <cx:pt idx="9822">2.491025763033643</cx:pt>
          <cx:pt idx="9823">-0.061692562903172363</cx:pt>
          <cx:pt idx="9824">0.52739628154378115</cx:pt>
          <cx:pt idx="9825">3.4728405037785732</cx:pt>
          <cx:pt idx="9826">2.6873887111826305</cx:pt>
          <cx:pt idx="9827">0.42921480746928919</cx:pt>
          <cx:pt idx="9828">4.7491996667469847</cx:pt>
          <cx:pt idx="9829">1.3128480741397293</cx:pt>
          <cx:pt idx="9830">4.2582922963745125</cx:pt>
          <cx:pt idx="9831">3.8655664000765411</cx:pt>
          <cx:pt idx="9832">3.276477555629584</cx:pt>
          <cx:pt idx="9833">3.4728405037785715</cx:pt>
          <cx:pt idx="9834">3.7673849260020527</cx:pt>
          <cx:pt idx="9835">4.5528367185979937</cx:pt>
          <cx:pt idx="9836">3.6692034519275607</cx:pt>
          <cx:pt idx="9837">0.92012217784175787</cx:pt>
          <cx:pt idx="9838">3.7673849260020527</cx:pt>
          <cx:pt idx="9839">3.7673849260020527</cx:pt>
          <cx:pt idx="9840">3.4728405037785661</cx:pt>
          <cx:pt idx="9841">3.0801146074805983</cx:pt>
          <cx:pt idx="9842">0.62557775561827489</cx:pt>
          <cx:pt idx="9843">5.043744088970457</cx:pt>
          <cx:pt idx="9844">2.9819331334061099</cx:pt>
          <cx:pt idx="9845">2.9819331334061081</cx:pt>
          <cx:pt idx="9846">2.2946628148846555</cx:pt>
          <cx:pt idx="9847">2.8837516593316161</cx:pt>
          <cx:pt idx="9848">1.5092110222887132</cx:pt>
          <cx:pt idx="9849">1.4110295482142194</cx:pt>
          <cx:pt idx="9850">4.258292296374516</cx:pt>
          <cx:pt idx="9851">2.4910257630336448</cx:pt>
          <cx:pt idx="9852">-0.84714435549912048</cx:pt>
          <cx:pt idx="9853">3.5710219778530581</cx:pt>
          <cx:pt idx="9854">4.8473811408214766</cx:pt>
          <cx:pt idx="9855">1.3128480741397257</cx:pt>
          <cx:pt idx="9856">5.043744088970457</cx:pt>
          <cx:pt idx="9857">2.4910257630336394</cx:pt>
          <cx:pt idx="9858">-0.061692562903172363</cx:pt>
          <cx:pt idx="9859">1.8037554445121886</cx:pt>
          <cx:pt idx="9860">2.8837516593316144</cx:pt>
          <cx:pt idx="9861">2.098299866735668</cx:pt>
          <cx:pt idx="9862">2.4910257630336412</cx:pt>
          <cx:pt idx="9863">2.5892072371081349</cx:pt>
          <cx:pt idx="9864">2.5892072371081349</cx:pt>
          <cx:pt idx="9865">4.5528367185980008</cx:pt>
          <cx:pt idx="9866">2.7855701852571206</cx:pt>
          <cx:pt idx="9867">1.6073924963632025</cx:pt>
          <cx:pt idx="9868">-0.15987403697766966</cx:pt>
          <cx:pt idx="9869">0.62557775561827667</cx:pt>
          <cx:pt idx="9870">2.6873887111826305</cx:pt>
          <cx:pt idx="9871">1.2146666000652355</cx:pt>
          <cx:pt idx="9872">3.1782960815550956</cx:pt>
          <cx:pt idx="9873">4.2582922963745213</cx:pt>
          <cx:pt idx="9874">2.19648134081016</cx:pt>
          <cx:pt idx="9875">3.1782960815550938</cx:pt>
          <cx:pt idx="9876">3.0801146074805983</cx:pt>
          <cx:pt idx="9877">4.4546552445235017</cx:pt>
          <cx:pt idx="9878">4.5528367185979972</cx:pt>
          <cx:pt idx="9879">-0.45441845920114909</cx:pt>
          <cx:pt idx="9880">2.1964813408101653</cx:pt>
          <cx:pt idx="9881">2.0001183926611743</cx:pt>
          <cx:pt idx="9882">2.2946628148846537</cx:pt>
          <cx:pt idx="9883">1.2146666000652337</cx:pt>
          <cx:pt idx="9884">-0.74896288142462231</cx:pt>
          <cx:pt idx="9885">1.9019369185866806</cx:pt>
          <cx:pt idx="9886">4.0619293482255268</cx:pt>
          <cx:pt idx="9887">1.1164851259907382</cx:pt>
          <cx:pt idx="9888">3.0801146074805983</cx:pt>
          <cx:pt idx="9889">4.0619293482255285</cx:pt>
          <cx:pt idx="9890">0.72375922969276507</cx:pt>
          <cx:pt idx="9891">3.276477555629584</cx:pt>
          <cx:pt idx="9892">3.2764775556295875</cx:pt>
          <cx:pt idx="9893">3.571021977853067</cx:pt>
          <cx:pt idx="9894">3.3746590297040795</cx:pt>
          <cx:pt idx="9895">0.13467038524580976</cx:pt>
          <cx:pt idx="9896">4.1601108223000294</cx:pt>
          <cx:pt idx="9897">3.6692034519275607</cx:pt>
          <cx:pt idx="9898">2.7855701852571224</cx:pt>
          <cx:pt idx="9899">2.491025763033643</cx:pt>
          <cx:pt idx="9900">3.5710219778530581</cx:pt>
          <cx:pt idx="9901">1.4110295482142141</cx:pt>
          <cx:pt idx="9902">1.9019369185866823</cx:pt>
          <cx:pt idx="9903">2.7855701852571153</cx:pt>
          <cx:pt idx="9904">0.23285185932030172</cx:pt>
          <cx:pt idx="9905">2.2946628148846537</cx:pt>
          <cx:pt idx="9906">4.9455626148959704</cx:pt>
          <cx:pt idx="9907">-0.35623698512665358</cx:pt>
          <cx:pt idx="9908">0.42921480746928919</cx:pt>
          <cx:pt idx="9909">2.1964813408101653</cx:pt>
          <cx:pt idx="9910">4.2582922963745107</cx:pt>
          <cx:pt idx="9911">2.2946628148846591</cx:pt>
          <cx:pt idx="9912">2.1964813408101618</cx:pt>
          <cx:pt idx="9913">3.0801146074806001</cx:pt>
          <cx:pt idx="9914">1.214666600065232</cx:pt>
          <cx:pt idx="9915">2.0982998667356698</cx:pt>
          <cx:pt idx="9916">1.2146666000652355</cx:pt>
          <cx:pt idx="9917">0.82194070376725881</cx:pt>
          <cx:pt idx="9918">2.6873887111826305</cx:pt>
          <cx:pt idx="9919">4.5528367185979901</cx:pt>
          <cx:pt idx="9920">-0.55259993327564283</cx:pt>
          <cx:pt idx="9921">4.2582922963745196</cx:pt>
          <cx:pt idx="9922">2.7855701852571224</cx:pt>
          <cx:pt idx="9923">4.1601108223000223</cx:pt>
          <cx:pt idx="9924">4.258292296374516</cx:pt>
          <cx:pt idx="9925">4.8473811408214713</cx:pt>
          <cx:pt idx="9926">3.5710219778530652</cx:pt>
          <cx:pt idx="9927">3.5710219778530634</cx:pt>
          <cx:pt idx="9928">2.3928442889591457</cx:pt>
          <cx:pt idx="9929">4.7491996667469829</cx:pt>
          <cx:pt idx="9930">1.3128480741397275</cx:pt>
          <cx:pt idx="9931">1.6073924963632051</cx:pt>
          <cx:pt idx="9932">1.6073924963632034</cx:pt>
          <cx:pt idx="9933">2.0001183926611796</cx:pt>
          <cx:pt idx="9934">4.0619293482255268</cx:pt>
          <cx:pt idx="9935">4.8473811408214678</cx:pt>
          <cx:pt idx="9936">3.5710219778530581</cx:pt>
          <cx:pt idx="9937">0.42921480746928831</cx:pt>
          <cx:pt idx="9938">2.294662814884652</cx:pt>
          <cx:pt idx="9939">-0.65078140735012946</cx:pt>
          <cx:pt idx="9940">3.7673849260020509</cx:pt>
          <cx:pt idx="9941">4.356473770449008</cx:pt>
          <cx:pt idx="9942">3.4728405037785732</cx:pt>
          <cx:pt idx="9943">4.8473811408214766</cx:pt>
          <cx:pt idx="9944">3.5710219778530581</cx:pt>
          <cx:pt idx="9945">3.8655664000765446</cx:pt>
          <cx:pt idx="9946">2.1964813408101618</cx:pt>
          <cx:pt idx="9947">0.33103333339479724</cx:pt>
          <cx:pt idx="9948">4.6510181926724821</cx:pt>
          <cx:pt idx="9949">2.0001183926611761</cx:pt>
          <cx:pt idx="9950">-0.45441845920114377</cx:pt>
          <cx:pt idx="9951">0.2328518593203035</cx:pt>
          <cx:pt idx="9952">1.7055739704376989</cx:pt>
          <cx:pt idx="9953">3.0801146074805983</cx:pt>
          <cx:pt idx="9954">2.1964813408101618</cx:pt>
          <cx:pt idx="9955">2.1964813408101653</cx:pt>
          <cx:pt idx="9956">3.571021977853067</cx:pt>
          <cx:pt idx="9957">3.2764775556295893</cx:pt>
          <cx:pt idx="9958">2.098299866735668</cx:pt>
          <cx:pt idx="9959">0.92012217784175787</cx:pt>
          <cx:pt idx="9960">1.607392496363206</cx:pt>
          <cx:pt idx="9961">3.5710219778530581</cx:pt>
          <cx:pt idx="9962">1.2146666000652337</cx:pt>
          <cx:pt idx="9963">4.7491996667469811</cx:pt>
          <cx:pt idx="9964">2.9819331334061046</cx:pt>
          <cx:pt idx="9965">4.5528367185979901</cx:pt>
          <cx:pt idx="9966">2.0982998667356734</cx:pt>
          <cx:pt idx="9967">4.4546552445235017</cx:pt>
          <cx:pt idx="9968">4.5528367185979901</cx:pt>
          <cx:pt idx="9969">3.3746590297040795</cx:pt>
          <cx:pt idx="9970">4.454655244523507</cx:pt>
          <cx:pt idx="9971">5.2401070371194445</cx:pt>
          <cx:pt idx="9972">3.3746590297040724</cx:pt>
          <cx:pt idx="9973">3.0801146074806001</cx:pt>
          <cx:pt idx="9974">4.6510181926724821</cx:pt>
          <cx:pt idx="9975">3.9637478741510348</cx:pt>
          <cx:pt idx="9976">4.0619293482255285</cx:pt>
          <cx:pt idx="9977">2.1964813408101618</cx:pt>
          <cx:pt idx="9978">4.2582922963745107</cx:pt>
          <cx:pt idx="9979">2.3928442889591475</cx:pt>
          <cx:pt idx="9980">2.392844288959151</cx:pt>
          <cx:pt idx="9981">5.2401070371194427</cx:pt>
          <cx:pt idx="9982">4.258292296374516</cx:pt>
          <cx:pt idx="9983">0.33103333339479724</cx:pt>
          <cx:pt idx="9984">3.3746590297040777</cx:pt>
          <cx:pt idx="9985">4.2582922963745213</cx:pt>
          <cx:pt idx="9986">4.6510181926724821</cx:pt>
          <cx:pt idx="9987">2.098299866735668</cx:pt>
          <cx:pt idx="9988">4.2582922963745125</cx:pt>
          <cx:pt idx="9989">4.7491996667469758</cx:pt>
          <cx:pt idx="9990">3.3746590297040777</cx:pt>
          <cx:pt idx="9991">3.571021977853067</cx:pt>
          <cx:pt idx="9992">4.0619293482255303</cx:pt>
          <cx:pt idx="9993">4.258292296374516</cx:pt>
          <cx:pt idx="9994">2.9819331334061028</cx:pt>
          <cx:pt idx="9995">-0.45441845920114377</cx:pt>
          <cx:pt idx="9996">2.883751659331609</cx:pt>
          <cx:pt idx="9997">5.141925563044949</cx:pt>
          <cx:pt idx="9998">4.0619293482255268</cx:pt>
          <cx:pt idx="9999">4.5528367185979972</cx:pt>
        </cx:lvl>
      </cx:numDim>
    </cx:data>
  </cx:chartData>
  <cx:chart>
    <cx:title pos="t" align="ctr" overlay="0"/>
    <cx:plotArea>
      <cx:plotAreaRegion>
        <cx:series layoutId="clusteredColumn" uniqueId="{3A4B82D8-6B5F-4AFD-B878-3EEAB23C1601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dk2" tx1="lt1" bg2="dk1" tx2="lt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42370-7DEF-4CF3-88C2-472DD6BB2AC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A165DA-FF99-48D5-A25B-3D6B81AE65CB}">
      <dgm:prSet phldrT="[Text]"/>
      <dgm:spPr/>
      <dgm:t>
        <a:bodyPr/>
        <a:lstStyle/>
        <a:p>
          <a:r>
            <a:rPr lang="en-US" dirty="0"/>
            <a:t>Most Sensitive Parameter</a:t>
          </a:r>
        </a:p>
      </dgm:t>
    </dgm:pt>
    <dgm:pt modelId="{89E487CF-25FC-4419-94C3-81AC1B50B623}" type="parTrans" cxnId="{9C590D85-1377-4D73-AD90-F269F47B207F}">
      <dgm:prSet/>
      <dgm:spPr/>
      <dgm:t>
        <a:bodyPr/>
        <a:lstStyle/>
        <a:p>
          <a:endParaRPr lang="en-US"/>
        </a:p>
      </dgm:t>
    </dgm:pt>
    <dgm:pt modelId="{C88C70F1-FC06-45AD-9101-D17508740826}" type="sibTrans" cxnId="{9C590D85-1377-4D73-AD90-F269F47B207F}">
      <dgm:prSet/>
      <dgm:spPr/>
      <dgm:t>
        <a:bodyPr/>
        <a:lstStyle/>
        <a:p>
          <a:endParaRPr lang="en-US"/>
        </a:p>
      </dgm:t>
    </dgm:pt>
    <dgm:pt modelId="{72998780-BA7E-4183-A0C2-2806DF80F406}">
      <dgm:prSet phldrT="[Text]"/>
      <dgm:spPr/>
      <dgm:t>
        <a:bodyPr/>
        <a:lstStyle/>
        <a:p>
          <a:r>
            <a:rPr lang="en-US" dirty="0"/>
            <a:t>Revenue</a:t>
          </a:r>
        </a:p>
      </dgm:t>
    </dgm:pt>
    <dgm:pt modelId="{FA8F7EA6-83CA-4D07-A17E-C464FF04F50B}" type="parTrans" cxnId="{C3BC632B-4B91-4CD4-AF71-9DB4FDF34A83}">
      <dgm:prSet/>
      <dgm:spPr/>
      <dgm:t>
        <a:bodyPr/>
        <a:lstStyle/>
        <a:p>
          <a:endParaRPr lang="en-US"/>
        </a:p>
      </dgm:t>
    </dgm:pt>
    <dgm:pt modelId="{B1703FA6-99C3-4E33-BB8E-82DD2A3201E5}" type="sibTrans" cxnId="{C3BC632B-4B91-4CD4-AF71-9DB4FDF34A83}">
      <dgm:prSet/>
      <dgm:spPr/>
      <dgm:t>
        <a:bodyPr/>
        <a:lstStyle/>
        <a:p>
          <a:endParaRPr lang="en-US"/>
        </a:p>
      </dgm:t>
    </dgm:pt>
    <dgm:pt modelId="{CD1DDF5B-F143-4577-8CDD-275F2E67BBEF}">
      <dgm:prSet phldrT="[Text]"/>
      <dgm:spPr/>
      <dgm:t>
        <a:bodyPr/>
        <a:lstStyle/>
        <a:p>
          <a:r>
            <a:rPr lang="en-US" dirty="0"/>
            <a:t>MARR</a:t>
          </a:r>
        </a:p>
      </dgm:t>
    </dgm:pt>
    <dgm:pt modelId="{1E344A3E-8D41-437B-BFC3-995FE8EA0224}" type="parTrans" cxnId="{7A357EC0-3765-4E29-A94B-C83615FAA2A4}">
      <dgm:prSet/>
      <dgm:spPr/>
      <dgm:t>
        <a:bodyPr/>
        <a:lstStyle/>
        <a:p>
          <a:endParaRPr lang="en-US"/>
        </a:p>
      </dgm:t>
    </dgm:pt>
    <dgm:pt modelId="{5B95BCE2-55E0-4CA2-BAB6-60625D884805}" type="sibTrans" cxnId="{7A357EC0-3765-4E29-A94B-C83615FAA2A4}">
      <dgm:prSet/>
      <dgm:spPr/>
      <dgm:t>
        <a:bodyPr/>
        <a:lstStyle/>
        <a:p>
          <a:endParaRPr lang="en-US"/>
        </a:p>
      </dgm:t>
    </dgm:pt>
    <dgm:pt modelId="{97711072-7146-4BF8-AB1B-85BF528AE447}">
      <dgm:prSet phldrT="[Text]"/>
      <dgm:spPr/>
      <dgm:t>
        <a:bodyPr/>
        <a:lstStyle/>
        <a:p>
          <a:r>
            <a:rPr lang="en-US" dirty="0"/>
            <a:t>Operational &amp; Maintenance Cost</a:t>
          </a:r>
        </a:p>
      </dgm:t>
    </dgm:pt>
    <dgm:pt modelId="{668FF8ED-2F97-43F5-BC6D-7BCCC6DD143E}" type="parTrans" cxnId="{2E17B3D5-A8DC-4E90-8887-105D38EDCC15}">
      <dgm:prSet/>
      <dgm:spPr/>
      <dgm:t>
        <a:bodyPr/>
        <a:lstStyle/>
        <a:p>
          <a:endParaRPr lang="en-US"/>
        </a:p>
      </dgm:t>
    </dgm:pt>
    <dgm:pt modelId="{4B126B82-F49B-4F79-A5CD-6C2655B71487}" type="sibTrans" cxnId="{2E17B3D5-A8DC-4E90-8887-105D38EDCC15}">
      <dgm:prSet/>
      <dgm:spPr/>
      <dgm:t>
        <a:bodyPr/>
        <a:lstStyle/>
        <a:p>
          <a:endParaRPr lang="en-US"/>
        </a:p>
      </dgm:t>
    </dgm:pt>
    <dgm:pt modelId="{21EEF927-A6E3-4860-B65C-67A267E6B124}" type="pres">
      <dgm:prSet presAssocID="{A3F42370-7DEF-4CF3-88C2-472DD6BB2AC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4E5DC5-29A8-4BD5-89DF-367B0EBD3273}" type="pres">
      <dgm:prSet presAssocID="{ECA165DA-FF99-48D5-A25B-3D6B81AE65CB}" presName="hierRoot1" presStyleCnt="0">
        <dgm:presLayoutVars>
          <dgm:hierBranch val="init"/>
        </dgm:presLayoutVars>
      </dgm:prSet>
      <dgm:spPr/>
    </dgm:pt>
    <dgm:pt modelId="{BEF5D47E-4905-4844-A5E4-891B2AE347A2}" type="pres">
      <dgm:prSet presAssocID="{ECA165DA-FF99-48D5-A25B-3D6B81AE65CB}" presName="rootComposite1" presStyleCnt="0"/>
      <dgm:spPr/>
    </dgm:pt>
    <dgm:pt modelId="{6F542ED7-B5C0-4096-B341-6CAFC8A5B756}" type="pres">
      <dgm:prSet presAssocID="{ECA165DA-FF99-48D5-A25B-3D6B81AE65C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84F1CF-1581-4A3A-84F6-D520B7823EB4}" type="pres">
      <dgm:prSet presAssocID="{ECA165DA-FF99-48D5-A25B-3D6B81AE65CB}" presName="topArc1" presStyleLbl="parChTrans1D1" presStyleIdx="0" presStyleCnt="8"/>
      <dgm:spPr/>
    </dgm:pt>
    <dgm:pt modelId="{4D5C3F79-D8CE-4AB8-9E86-7AE8EFAADF97}" type="pres">
      <dgm:prSet presAssocID="{ECA165DA-FF99-48D5-A25B-3D6B81AE65CB}" presName="bottomArc1" presStyleLbl="parChTrans1D1" presStyleIdx="1" presStyleCnt="8"/>
      <dgm:spPr/>
    </dgm:pt>
    <dgm:pt modelId="{F31A57BC-95DA-4474-B926-F0F4AA96758C}" type="pres">
      <dgm:prSet presAssocID="{ECA165DA-FF99-48D5-A25B-3D6B81AE65CB}" presName="topConnNode1" presStyleLbl="node1" presStyleIdx="0" presStyleCnt="0"/>
      <dgm:spPr/>
      <dgm:t>
        <a:bodyPr/>
        <a:lstStyle/>
        <a:p>
          <a:endParaRPr lang="en-US"/>
        </a:p>
      </dgm:t>
    </dgm:pt>
    <dgm:pt modelId="{563CABDF-04CA-4A05-9FA6-F6568ABE6283}" type="pres">
      <dgm:prSet presAssocID="{ECA165DA-FF99-48D5-A25B-3D6B81AE65CB}" presName="hierChild2" presStyleCnt="0"/>
      <dgm:spPr/>
    </dgm:pt>
    <dgm:pt modelId="{EFB2BEBB-BD59-4097-8347-56123FE606F9}" type="pres">
      <dgm:prSet presAssocID="{FA8F7EA6-83CA-4D07-A17E-C464FF04F50B}" presName="Name28" presStyleLbl="parChTrans1D2" presStyleIdx="0" presStyleCnt="3"/>
      <dgm:spPr/>
      <dgm:t>
        <a:bodyPr/>
        <a:lstStyle/>
        <a:p>
          <a:endParaRPr lang="en-US"/>
        </a:p>
      </dgm:t>
    </dgm:pt>
    <dgm:pt modelId="{CF3EB6CC-F9F7-4427-8B70-97AC779B71AF}" type="pres">
      <dgm:prSet presAssocID="{72998780-BA7E-4183-A0C2-2806DF80F406}" presName="hierRoot2" presStyleCnt="0">
        <dgm:presLayoutVars>
          <dgm:hierBranch val="init"/>
        </dgm:presLayoutVars>
      </dgm:prSet>
      <dgm:spPr/>
    </dgm:pt>
    <dgm:pt modelId="{D4E874F8-7BCC-4145-8EFD-D9FDDFEBB292}" type="pres">
      <dgm:prSet presAssocID="{72998780-BA7E-4183-A0C2-2806DF80F406}" presName="rootComposite2" presStyleCnt="0"/>
      <dgm:spPr/>
    </dgm:pt>
    <dgm:pt modelId="{E2787386-7957-45F3-A0D6-A3A86DBB6B60}" type="pres">
      <dgm:prSet presAssocID="{72998780-BA7E-4183-A0C2-2806DF80F40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F8B8E7-6FD9-432C-9572-9B9CD366A878}" type="pres">
      <dgm:prSet presAssocID="{72998780-BA7E-4183-A0C2-2806DF80F406}" presName="topArc2" presStyleLbl="parChTrans1D1" presStyleIdx="2" presStyleCnt="8"/>
      <dgm:spPr/>
    </dgm:pt>
    <dgm:pt modelId="{32A3136E-0D29-4B25-8EE4-A604B438A255}" type="pres">
      <dgm:prSet presAssocID="{72998780-BA7E-4183-A0C2-2806DF80F406}" presName="bottomArc2" presStyleLbl="parChTrans1D1" presStyleIdx="3" presStyleCnt="8"/>
      <dgm:spPr/>
    </dgm:pt>
    <dgm:pt modelId="{1892ED58-48C6-41D7-9C79-1998D535E907}" type="pres">
      <dgm:prSet presAssocID="{72998780-BA7E-4183-A0C2-2806DF80F406}" presName="topConnNode2" presStyleLbl="node2" presStyleIdx="0" presStyleCnt="0"/>
      <dgm:spPr/>
      <dgm:t>
        <a:bodyPr/>
        <a:lstStyle/>
        <a:p>
          <a:endParaRPr lang="en-US"/>
        </a:p>
      </dgm:t>
    </dgm:pt>
    <dgm:pt modelId="{5CF8CAA6-F917-403C-9EB2-FAEE55644F11}" type="pres">
      <dgm:prSet presAssocID="{72998780-BA7E-4183-A0C2-2806DF80F406}" presName="hierChild4" presStyleCnt="0"/>
      <dgm:spPr/>
    </dgm:pt>
    <dgm:pt modelId="{1A715EA9-452E-44CC-AD3C-1E62E726B4D8}" type="pres">
      <dgm:prSet presAssocID="{72998780-BA7E-4183-A0C2-2806DF80F406}" presName="hierChild5" presStyleCnt="0"/>
      <dgm:spPr/>
    </dgm:pt>
    <dgm:pt modelId="{F90CD5FE-CE14-4861-BACC-28B5B1021B61}" type="pres">
      <dgm:prSet presAssocID="{1E344A3E-8D41-437B-BFC3-995FE8EA0224}" presName="Name28" presStyleLbl="parChTrans1D2" presStyleIdx="1" presStyleCnt="3"/>
      <dgm:spPr/>
      <dgm:t>
        <a:bodyPr/>
        <a:lstStyle/>
        <a:p>
          <a:endParaRPr lang="en-US"/>
        </a:p>
      </dgm:t>
    </dgm:pt>
    <dgm:pt modelId="{5E220484-EF88-4A0D-B47F-7688BEACCED9}" type="pres">
      <dgm:prSet presAssocID="{CD1DDF5B-F143-4577-8CDD-275F2E67BBEF}" presName="hierRoot2" presStyleCnt="0">
        <dgm:presLayoutVars>
          <dgm:hierBranch val="init"/>
        </dgm:presLayoutVars>
      </dgm:prSet>
      <dgm:spPr/>
    </dgm:pt>
    <dgm:pt modelId="{C0201996-534B-4724-8C37-7E8222933883}" type="pres">
      <dgm:prSet presAssocID="{CD1DDF5B-F143-4577-8CDD-275F2E67BBEF}" presName="rootComposite2" presStyleCnt="0"/>
      <dgm:spPr/>
    </dgm:pt>
    <dgm:pt modelId="{C251A374-3218-4C89-A2B9-BE49C7B974AE}" type="pres">
      <dgm:prSet presAssocID="{CD1DDF5B-F143-4577-8CDD-275F2E67BB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8CD6D-3DDE-45E1-9D92-B728323E86F2}" type="pres">
      <dgm:prSet presAssocID="{CD1DDF5B-F143-4577-8CDD-275F2E67BBEF}" presName="topArc2" presStyleLbl="parChTrans1D1" presStyleIdx="4" presStyleCnt="8"/>
      <dgm:spPr/>
    </dgm:pt>
    <dgm:pt modelId="{01B4503B-0003-4203-B7F5-3C35268149B7}" type="pres">
      <dgm:prSet presAssocID="{CD1DDF5B-F143-4577-8CDD-275F2E67BBEF}" presName="bottomArc2" presStyleLbl="parChTrans1D1" presStyleIdx="5" presStyleCnt="8"/>
      <dgm:spPr/>
    </dgm:pt>
    <dgm:pt modelId="{3D7E14BB-56AB-4EB0-8FB1-5C0F32EA9EA6}" type="pres">
      <dgm:prSet presAssocID="{CD1DDF5B-F143-4577-8CDD-275F2E67BBEF}" presName="topConnNode2" presStyleLbl="node2" presStyleIdx="0" presStyleCnt="0"/>
      <dgm:spPr/>
      <dgm:t>
        <a:bodyPr/>
        <a:lstStyle/>
        <a:p>
          <a:endParaRPr lang="en-US"/>
        </a:p>
      </dgm:t>
    </dgm:pt>
    <dgm:pt modelId="{33CD2A5B-348B-4812-B761-6E6E19264789}" type="pres">
      <dgm:prSet presAssocID="{CD1DDF5B-F143-4577-8CDD-275F2E67BBEF}" presName="hierChild4" presStyleCnt="0"/>
      <dgm:spPr/>
    </dgm:pt>
    <dgm:pt modelId="{EAB08C86-1058-400B-8E81-11F086E3AC90}" type="pres">
      <dgm:prSet presAssocID="{CD1DDF5B-F143-4577-8CDD-275F2E67BBEF}" presName="hierChild5" presStyleCnt="0"/>
      <dgm:spPr/>
    </dgm:pt>
    <dgm:pt modelId="{2D6E1255-745B-4CC7-BDE8-9EDE2428EBB5}" type="pres">
      <dgm:prSet presAssocID="{668FF8ED-2F97-43F5-BC6D-7BCCC6DD143E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EA86F8B-3AA5-4E4C-900F-D784408F3B36}" type="pres">
      <dgm:prSet presAssocID="{97711072-7146-4BF8-AB1B-85BF528AE447}" presName="hierRoot2" presStyleCnt="0">
        <dgm:presLayoutVars>
          <dgm:hierBranch val="init"/>
        </dgm:presLayoutVars>
      </dgm:prSet>
      <dgm:spPr/>
    </dgm:pt>
    <dgm:pt modelId="{14976E19-4901-45E8-8ABD-77CF34334BB0}" type="pres">
      <dgm:prSet presAssocID="{97711072-7146-4BF8-AB1B-85BF528AE447}" presName="rootComposite2" presStyleCnt="0"/>
      <dgm:spPr/>
    </dgm:pt>
    <dgm:pt modelId="{F5CECA6F-8D62-447D-9FBB-966EB1E50EB4}" type="pres">
      <dgm:prSet presAssocID="{97711072-7146-4BF8-AB1B-85BF528AE4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27BFC1-3986-4EAC-A00A-807B1E165BBE}" type="pres">
      <dgm:prSet presAssocID="{97711072-7146-4BF8-AB1B-85BF528AE447}" presName="topArc2" presStyleLbl="parChTrans1D1" presStyleIdx="6" presStyleCnt="8"/>
      <dgm:spPr/>
    </dgm:pt>
    <dgm:pt modelId="{2C01C8E2-1158-44B5-8C29-1A83C68CFC60}" type="pres">
      <dgm:prSet presAssocID="{97711072-7146-4BF8-AB1B-85BF528AE447}" presName="bottomArc2" presStyleLbl="parChTrans1D1" presStyleIdx="7" presStyleCnt="8"/>
      <dgm:spPr/>
    </dgm:pt>
    <dgm:pt modelId="{16FF9B40-B998-42DD-8CC4-ACA2220711E0}" type="pres">
      <dgm:prSet presAssocID="{97711072-7146-4BF8-AB1B-85BF528AE447}" presName="topConnNode2" presStyleLbl="node2" presStyleIdx="0" presStyleCnt="0"/>
      <dgm:spPr/>
      <dgm:t>
        <a:bodyPr/>
        <a:lstStyle/>
        <a:p>
          <a:endParaRPr lang="en-US"/>
        </a:p>
      </dgm:t>
    </dgm:pt>
    <dgm:pt modelId="{1BF8511D-B276-4663-B07D-0567ED55E900}" type="pres">
      <dgm:prSet presAssocID="{97711072-7146-4BF8-AB1B-85BF528AE447}" presName="hierChild4" presStyleCnt="0"/>
      <dgm:spPr/>
    </dgm:pt>
    <dgm:pt modelId="{22E406F4-98F5-4326-8F32-63825C961668}" type="pres">
      <dgm:prSet presAssocID="{97711072-7146-4BF8-AB1B-85BF528AE447}" presName="hierChild5" presStyleCnt="0"/>
      <dgm:spPr/>
    </dgm:pt>
    <dgm:pt modelId="{B332E4DB-6A6E-44ED-8324-06600E8790A0}" type="pres">
      <dgm:prSet presAssocID="{ECA165DA-FF99-48D5-A25B-3D6B81AE65CB}" presName="hierChild3" presStyleCnt="0"/>
      <dgm:spPr/>
    </dgm:pt>
  </dgm:ptLst>
  <dgm:cxnLst>
    <dgm:cxn modelId="{4BEBB1BE-46CE-431A-8F82-F0DEAA0583E4}" type="presOf" srcId="{CD1DDF5B-F143-4577-8CDD-275F2E67BBEF}" destId="{C251A374-3218-4C89-A2B9-BE49C7B974AE}" srcOrd="0" destOrd="0" presId="urn:microsoft.com/office/officeart/2008/layout/HalfCircleOrganizationChart"/>
    <dgm:cxn modelId="{276140AD-BA5A-47A3-AC45-342BA6001B47}" type="presOf" srcId="{1E344A3E-8D41-437B-BFC3-995FE8EA0224}" destId="{F90CD5FE-CE14-4861-BACC-28B5B1021B61}" srcOrd="0" destOrd="0" presId="urn:microsoft.com/office/officeart/2008/layout/HalfCircleOrganizationChart"/>
    <dgm:cxn modelId="{240B68A6-2A7F-4628-AD96-91881ABEF009}" type="presOf" srcId="{72998780-BA7E-4183-A0C2-2806DF80F406}" destId="{E2787386-7957-45F3-A0D6-A3A86DBB6B60}" srcOrd="0" destOrd="0" presId="urn:microsoft.com/office/officeart/2008/layout/HalfCircleOrganizationChart"/>
    <dgm:cxn modelId="{F5995242-99CE-4EF1-AE36-CC511EF2E489}" type="presOf" srcId="{668FF8ED-2F97-43F5-BC6D-7BCCC6DD143E}" destId="{2D6E1255-745B-4CC7-BDE8-9EDE2428EBB5}" srcOrd="0" destOrd="0" presId="urn:microsoft.com/office/officeart/2008/layout/HalfCircleOrganizationChart"/>
    <dgm:cxn modelId="{F4A1BF64-B56A-499F-92E5-2F420247A78B}" type="presOf" srcId="{97711072-7146-4BF8-AB1B-85BF528AE447}" destId="{F5CECA6F-8D62-447D-9FBB-966EB1E50EB4}" srcOrd="0" destOrd="0" presId="urn:microsoft.com/office/officeart/2008/layout/HalfCircleOrganizationChart"/>
    <dgm:cxn modelId="{83D7DC89-346E-420E-AFD1-B71B5867CFED}" type="presOf" srcId="{A3F42370-7DEF-4CF3-88C2-472DD6BB2AC0}" destId="{21EEF927-A6E3-4860-B65C-67A267E6B124}" srcOrd="0" destOrd="0" presId="urn:microsoft.com/office/officeart/2008/layout/HalfCircleOrganizationChart"/>
    <dgm:cxn modelId="{D9F7071D-1566-41B9-9505-FA3BF3AD2384}" type="presOf" srcId="{97711072-7146-4BF8-AB1B-85BF528AE447}" destId="{16FF9B40-B998-42DD-8CC4-ACA2220711E0}" srcOrd="1" destOrd="0" presId="urn:microsoft.com/office/officeart/2008/layout/HalfCircleOrganizationChart"/>
    <dgm:cxn modelId="{0CAAED83-F632-46A5-B7BE-7075F7EB104B}" type="presOf" srcId="{CD1DDF5B-F143-4577-8CDD-275F2E67BBEF}" destId="{3D7E14BB-56AB-4EB0-8FB1-5C0F32EA9EA6}" srcOrd="1" destOrd="0" presId="urn:microsoft.com/office/officeart/2008/layout/HalfCircleOrganizationChart"/>
    <dgm:cxn modelId="{3C0F3EE4-E286-48D1-9D26-7BD10735D7F9}" type="presOf" srcId="{72998780-BA7E-4183-A0C2-2806DF80F406}" destId="{1892ED58-48C6-41D7-9C79-1998D535E907}" srcOrd="1" destOrd="0" presId="urn:microsoft.com/office/officeart/2008/layout/HalfCircleOrganizationChart"/>
    <dgm:cxn modelId="{7F6F6D00-D485-493A-99FC-D25567E7A820}" type="presOf" srcId="{FA8F7EA6-83CA-4D07-A17E-C464FF04F50B}" destId="{EFB2BEBB-BD59-4097-8347-56123FE606F9}" srcOrd="0" destOrd="0" presId="urn:microsoft.com/office/officeart/2008/layout/HalfCircleOrganizationChart"/>
    <dgm:cxn modelId="{93B0B20D-05C8-45CA-ACB2-4AA9C97CC1DC}" type="presOf" srcId="{ECA165DA-FF99-48D5-A25B-3D6B81AE65CB}" destId="{6F542ED7-B5C0-4096-B341-6CAFC8A5B756}" srcOrd="0" destOrd="0" presId="urn:microsoft.com/office/officeart/2008/layout/HalfCircleOrganizationChart"/>
    <dgm:cxn modelId="{4F502A54-AF0D-4199-8264-B557FF0D5698}" type="presOf" srcId="{ECA165DA-FF99-48D5-A25B-3D6B81AE65CB}" destId="{F31A57BC-95DA-4474-B926-F0F4AA96758C}" srcOrd="1" destOrd="0" presId="urn:microsoft.com/office/officeart/2008/layout/HalfCircleOrganizationChart"/>
    <dgm:cxn modelId="{C3BC632B-4B91-4CD4-AF71-9DB4FDF34A83}" srcId="{ECA165DA-FF99-48D5-A25B-3D6B81AE65CB}" destId="{72998780-BA7E-4183-A0C2-2806DF80F406}" srcOrd="0" destOrd="0" parTransId="{FA8F7EA6-83CA-4D07-A17E-C464FF04F50B}" sibTransId="{B1703FA6-99C3-4E33-BB8E-82DD2A3201E5}"/>
    <dgm:cxn modelId="{7A357EC0-3765-4E29-A94B-C83615FAA2A4}" srcId="{ECA165DA-FF99-48D5-A25B-3D6B81AE65CB}" destId="{CD1DDF5B-F143-4577-8CDD-275F2E67BBEF}" srcOrd="1" destOrd="0" parTransId="{1E344A3E-8D41-437B-BFC3-995FE8EA0224}" sibTransId="{5B95BCE2-55E0-4CA2-BAB6-60625D884805}"/>
    <dgm:cxn modelId="{9C590D85-1377-4D73-AD90-F269F47B207F}" srcId="{A3F42370-7DEF-4CF3-88C2-472DD6BB2AC0}" destId="{ECA165DA-FF99-48D5-A25B-3D6B81AE65CB}" srcOrd="0" destOrd="0" parTransId="{89E487CF-25FC-4419-94C3-81AC1B50B623}" sibTransId="{C88C70F1-FC06-45AD-9101-D17508740826}"/>
    <dgm:cxn modelId="{2E17B3D5-A8DC-4E90-8887-105D38EDCC15}" srcId="{ECA165DA-FF99-48D5-A25B-3D6B81AE65CB}" destId="{97711072-7146-4BF8-AB1B-85BF528AE447}" srcOrd="2" destOrd="0" parTransId="{668FF8ED-2F97-43F5-BC6D-7BCCC6DD143E}" sibTransId="{4B126B82-F49B-4F79-A5CD-6C2655B71487}"/>
    <dgm:cxn modelId="{97A729E0-91DD-49B9-BD9B-4A8C8C923366}" type="presParOf" srcId="{21EEF927-A6E3-4860-B65C-67A267E6B124}" destId="{144E5DC5-29A8-4BD5-89DF-367B0EBD3273}" srcOrd="0" destOrd="0" presId="urn:microsoft.com/office/officeart/2008/layout/HalfCircleOrganizationChart"/>
    <dgm:cxn modelId="{770ABDB8-BD3F-480D-A2D9-D98613F3DB6D}" type="presParOf" srcId="{144E5DC5-29A8-4BD5-89DF-367B0EBD3273}" destId="{BEF5D47E-4905-4844-A5E4-891B2AE347A2}" srcOrd="0" destOrd="0" presId="urn:microsoft.com/office/officeart/2008/layout/HalfCircleOrganizationChart"/>
    <dgm:cxn modelId="{54BE0FED-84F8-47FB-90BE-F48F05790CE3}" type="presParOf" srcId="{BEF5D47E-4905-4844-A5E4-891B2AE347A2}" destId="{6F542ED7-B5C0-4096-B341-6CAFC8A5B756}" srcOrd="0" destOrd="0" presId="urn:microsoft.com/office/officeart/2008/layout/HalfCircleOrganizationChart"/>
    <dgm:cxn modelId="{5A211902-A48A-4CAE-A6FC-A40AD09EB683}" type="presParOf" srcId="{BEF5D47E-4905-4844-A5E4-891B2AE347A2}" destId="{8384F1CF-1581-4A3A-84F6-D520B7823EB4}" srcOrd="1" destOrd="0" presId="urn:microsoft.com/office/officeart/2008/layout/HalfCircleOrganizationChart"/>
    <dgm:cxn modelId="{E88D7126-5532-4016-9199-16FA5D429623}" type="presParOf" srcId="{BEF5D47E-4905-4844-A5E4-891B2AE347A2}" destId="{4D5C3F79-D8CE-4AB8-9E86-7AE8EFAADF97}" srcOrd="2" destOrd="0" presId="urn:microsoft.com/office/officeart/2008/layout/HalfCircleOrganizationChart"/>
    <dgm:cxn modelId="{93516F66-3457-4DC9-A22B-C519132F6A72}" type="presParOf" srcId="{BEF5D47E-4905-4844-A5E4-891B2AE347A2}" destId="{F31A57BC-95DA-4474-B926-F0F4AA96758C}" srcOrd="3" destOrd="0" presId="urn:microsoft.com/office/officeart/2008/layout/HalfCircleOrganizationChart"/>
    <dgm:cxn modelId="{3EF9135E-5FBD-46E8-9257-7D2C8C638333}" type="presParOf" srcId="{144E5DC5-29A8-4BD5-89DF-367B0EBD3273}" destId="{563CABDF-04CA-4A05-9FA6-F6568ABE6283}" srcOrd="1" destOrd="0" presId="urn:microsoft.com/office/officeart/2008/layout/HalfCircleOrganizationChart"/>
    <dgm:cxn modelId="{8D5F5BD9-A3EB-427E-BF71-C6DDFFE6B39B}" type="presParOf" srcId="{563CABDF-04CA-4A05-9FA6-F6568ABE6283}" destId="{EFB2BEBB-BD59-4097-8347-56123FE606F9}" srcOrd="0" destOrd="0" presId="urn:microsoft.com/office/officeart/2008/layout/HalfCircleOrganizationChart"/>
    <dgm:cxn modelId="{DAEEC035-25DA-4A03-AFDA-CADD159CFC30}" type="presParOf" srcId="{563CABDF-04CA-4A05-9FA6-F6568ABE6283}" destId="{CF3EB6CC-F9F7-4427-8B70-97AC779B71AF}" srcOrd="1" destOrd="0" presId="urn:microsoft.com/office/officeart/2008/layout/HalfCircleOrganizationChart"/>
    <dgm:cxn modelId="{95585878-7902-4AA3-98F8-D811D58DC90D}" type="presParOf" srcId="{CF3EB6CC-F9F7-4427-8B70-97AC779B71AF}" destId="{D4E874F8-7BCC-4145-8EFD-D9FDDFEBB292}" srcOrd="0" destOrd="0" presId="urn:microsoft.com/office/officeart/2008/layout/HalfCircleOrganizationChart"/>
    <dgm:cxn modelId="{4CAA2013-F7E1-4974-B0A0-0C90A214DAD8}" type="presParOf" srcId="{D4E874F8-7BCC-4145-8EFD-D9FDDFEBB292}" destId="{E2787386-7957-45F3-A0D6-A3A86DBB6B60}" srcOrd="0" destOrd="0" presId="urn:microsoft.com/office/officeart/2008/layout/HalfCircleOrganizationChart"/>
    <dgm:cxn modelId="{FCECECC0-D665-4B11-816C-43EEF2EC124A}" type="presParOf" srcId="{D4E874F8-7BCC-4145-8EFD-D9FDDFEBB292}" destId="{EFF8B8E7-6FD9-432C-9572-9B9CD366A878}" srcOrd="1" destOrd="0" presId="urn:microsoft.com/office/officeart/2008/layout/HalfCircleOrganizationChart"/>
    <dgm:cxn modelId="{1261DCF3-EBF3-4C85-8A3B-B411A03866D4}" type="presParOf" srcId="{D4E874F8-7BCC-4145-8EFD-D9FDDFEBB292}" destId="{32A3136E-0D29-4B25-8EE4-A604B438A255}" srcOrd="2" destOrd="0" presId="urn:microsoft.com/office/officeart/2008/layout/HalfCircleOrganizationChart"/>
    <dgm:cxn modelId="{4226E4FE-4172-45BF-9E7B-A50EEB861D8D}" type="presParOf" srcId="{D4E874F8-7BCC-4145-8EFD-D9FDDFEBB292}" destId="{1892ED58-48C6-41D7-9C79-1998D535E907}" srcOrd="3" destOrd="0" presId="urn:microsoft.com/office/officeart/2008/layout/HalfCircleOrganizationChart"/>
    <dgm:cxn modelId="{B56AF1EA-A89B-47E8-9470-F89A98194D6C}" type="presParOf" srcId="{CF3EB6CC-F9F7-4427-8B70-97AC779B71AF}" destId="{5CF8CAA6-F917-403C-9EB2-FAEE55644F11}" srcOrd="1" destOrd="0" presId="urn:microsoft.com/office/officeart/2008/layout/HalfCircleOrganizationChart"/>
    <dgm:cxn modelId="{FFD9ACFA-276B-4CB4-9AE0-02A3058BFE91}" type="presParOf" srcId="{CF3EB6CC-F9F7-4427-8B70-97AC779B71AF}" destId="{1A715EA9-452E-44CC-AD3C-1E62E726B4D8}" srcOrd="2" destOrd="0" presId="urn:microsoft.com/office/officeart/2008/layout/HalfCircleOrganizationChart"/>
    <dgm:cxn modelId="{AB001763-29B5-4EBB-A4D8-C1B8EDAAC330}" type="presParOf" srcId="{563CABDF-04CA-4A05-9FA6-F6568ABE6283}" destId="{F90CD5FE-CE14-4861-BACC-28B5B1021B61}" srcOrd="2" destOrd="0" presId="urn:microsoft.com/office/officeart/2008/layout/HalfCircleOrganizationChart"/>
    <dgm:cxn modelId="{28F6952B-36D1-49D9-860F-EA95BA7CF382}" type="presParOf" srcId="{563CABDF-04CA-4A05-9FA6-F6568ABE6283}" destId="{5E220484-EF88-4A0D-B47F-7688BEACCED9}" srcOrd="3" destOrd="0" presId="urn:microsoft.com/office/officeart/2008/layout/HalfCircleOrganizationChart"/>
    <dgm:cxn modelId="{6D3E9FB2-C7C8-4539-BFC0-D669E8FD694D}" type="presParOf" srcId="{5E220484-EF88-4A0D-B47F-7688BEACCED9}" destId="{C0201996-534B-4724-8C37-7E8222933883}" srcOrd="0" destOrd="0" presId="urn:microsoft.com/office/officeart/2008/layout/HalfCircleOrganizationChart"/>
    <dgm:cxn modelId="{5F6244DE-EFFC-4493-B693-8B2B56E469C7}" type="presParOf" srcId="{C0201996-534B-4724-8C37-7E8222933883}" destId="{C251A374-3218-4C89-A2B9-BE49C7B974AE}" srcOrd="0" destOrd="0" presId="urn:microsoft.com/office/officeart/2008/layout/HalfCircleOrganizationChart"/>
    <dgm:cxn modelId="{8B645868-C11B-4078-BF41-202C938181FB}" type="presParOf" srcId="{C0201996-534B-4724-8C37-7E8222933883}" destId="{F3E8CD6D-3DDE-45E1-9D92-B728323E86F2}" srcOrd="1" destOrd="0" presId="urn:microsoft.com/office/officeart/2008/layout/HalfCircleOrganizationChart"/>
    <dgm:cxn modelId="{48CAA08F-781B-4401-BC4A-14A5F0643809}" type="presParOf" srcId="{C0201996-534B-4724-8C37-7E8222933883}" destId="{01B4503B-0003-4203-B7F5-3C35268149B7}" srcOrd="2" destOrd="0" presId="urn:microsoft.com/office/officeart/2008/layout/HalfCircleOrganizationChart"/>
    <dgm:cxn modelId="{59524ADE-6D6C-4DC5-8371-52BC0014A6D9}" type="presParOf" srcId="{C0201996-534B-4724-8C37-7E8222933883}" destId="{3D7E14BB-56AB-4EB0-8FB1-5C0F32EA9EA6}" srcOrd="3" destOrd="0" presId="urn:microsoft.com/office/officeart/2008/layout/HalfCircleOrganizationChart"/>
    <dgm:cxn modelId="{7D93EF86-5956-42A4-BD8C-5345B3037A2A}" type="presParOf" srcId="{5E220484-EF88-4A0D-B47F-7688BEACCED9}" destId="{33CD2A5B-348B-4812-B761-6E6E19264789}" srcOrd="1" destOrd="0" presId="urn:microsoft.com/office/officeart/2008/layout/HalfCircleOrganizationChart"/>
    <dgm:cxn modelId="{2F8E38F5-68AC-4D0C-ABBF-A034352B13A8}" type="presParOf" srcId="{5E220484-EF88-4A0D-B47F-7688BEACCED9}" destId="{EAB08C86-1058-400B-8E81-11F086E3AC90}" srcOrd="2" destOrd="0" presId="urn:microsoft.com/office/officeart/2008/layout/HalfCircleOrganizationChart"/>
    <dgm:cxn modelId="{9085DE10-B274-490E-B34C-EB4B3543EA4B}" type="presParOf" srcId="{563CABDF-04CA-4A05-9FA6-F6568ABE6283}" destId="{2D6E1255-745B-4CC7-BDE8-9EDE2428EBB5}" srcOrd="4" destOrd="0" presId="urn:microsoft.com/office/officeart/2008/layout/HalfCircleOrganizationChart"/>
    <dgm:cxn modelId="{722F6724-4C0D-4979-B94E-C2A824CA1506}" type="presParOf" srcId="{563CABDF-04CA-4A05-9FA6-F6568ABE6283}" destId="{6EA86F8B-3AA5-4E4C-900F-D784408F3B36}" srcOrd="5" destOrd="0" presId="urn:microsoft.com/office/officeart/2008/layout/HalfCircleOrganizationChart"/>
    <dgm:cxn modelId="{B861C746-3A67-4AA6-84B2-A73217717BF4}" type="presParOf" srcId="{6EA86F8B-3AA5-4E4C-900F-D784408F3B36}" destId="{14976E19-4901-45E8-8ABD-77CF34334BB0}" srcOrd="0" destOrd="0" presId="urn:microsoft.com/office/officeart/2008/layout/HalfCircleOrganizationChart"/>
    <dgm:cxn modelId="{B3A90EC9-038F-4628-BE06-BC14A478A857}" type="presParOf" srcId="{14976E19-4901-45E8-8ABD-77CF34334BB0}" destId="{F5CECA6F-8D62-447D-9FBB-966EB1E50EB4}" srcOrd="0" destOrd="0" presId="urn:microsoft.com/office/officeart/2008/layout/HalfCircleOrganizationChart"/>
    <dgm:cxn modelId="{BD597D56-3D93-4225-87A8-EA0B4F01B926}" type="presParOf" srcId="{14976E19-4901-45E8-8ABD-77CF34334BB0}" destId="{D827BFC1-3986-4EAC-A00A-807B1E165BBE}" srcOrd="1" destOrd="0" presId="urn:microsoft.com/office/officeart/2008/layout/HalfCircleOrganizationChart"/>
    <dgm:cxn modelId="{BF33116E-0F73-4EA8-B89F-2CDA9841F13C}" type="presParOf" srcId="{14976E19-4901-45E8-8ABD-77CF34334BB0}" destId="{2C01C8E2-1158-44B5-8C29-1A83C68CFC60}" srcOrd="2" destOrd="0" presId="urn:microsoft.com/office/officeart/2008/layout/HalfCircleOrganizationChart"/>
    <dgm:cxn modelId="{EA1CC38F-0657-4BFB-BF97-BC0E12DCDC72}" type="presParOf" srcId="{14976E19-4901-45E8-8ABD-77CF34334BB0}" destId="{16FF9B40-B998-42DD-8CC4-ACA2220711E0}" srcOrd="3" destOrd="0" presId="urn:microsoft.com/office/officeart/2008/layout/HalfCircleOrganizationChart"/>
    <dgm:cxn modelId="{4E05DF41-05F7-4E33-9533-666ABF53E4BA}" type="presParOf" srcId="{6EA86F8B-3AA5-4E4C-900F-D784408F3B36}" destId="{1BF8511D-B276-4663-B07D-0567ED55E900}" srcOrd="1" destOrd="0" presId="urn:microsoft.com/office/officeart/2008/layout/HalfCircleOrganizationChart"/>
    <dgm:cxn modelId="{ED61C723-83CD-4A0F-BEE2-8D290C216EE6}" type="presParOf" srcId="{6EA86F8B-3AA5-4E4C-900F-D784408F3B36}" destId="{22E406F4-98F5-4326-8F32-63825C961668}" srcOrd="2" destOrd="0" presId="urn:microsoft.com/office/officeart/2008/layout/HalfCircleOrganizationChart"/>
    <dgm:cxn modelId="{615BC479-91A5-45AA-97D5-C7D776B76293}" type="presParOf" srcId="{144E5DC5-29A8-4BD5-89DF-367B0EBD3273}" destId="{B332E4DB-6A6E-44ED-8324-06600E8790A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E1255-745B-4CC7-BDE8-9EDE2428EBB5}">
      <dsp:nvSpPr>
        <dsp:cNvPr id="0" name=""/>
        <dsp:cNvSpPr/>
      </dsp:nvSpPr>
      <dsp:spPr>
        <a:xfrm>
          <a:off x="3963516" y="1952902"/>
          <a:ext cx="2804216" cy="48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341"/>
              </a:lnTo>
              <a:lnTo>
                <a:pt x="2804216" y="243341"/>
              </a:lnTo>
              <a:lnTo>
                <a:pt x="2804216" y="4866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CD5FE-CE14-4861-BACC-28B5B1021B61}">
      <dsp:nvSpPr>
        <dsp:cNvPr id="0" name=""/>
        <dsp:cNvSpPr/>
      </dsp:nvSpPr>
      <dsp:spPr>
        <a:xfrm>
          <a:off x="3917796" y="1952902"/>
          <a:ext cx="91440" cy="4866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66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2BEBB-BD59-4097-8347-56123FE606F9}">
      <dsp:nvSpPr>
        <dsp:cNvPr id="0" name=""/>
        <dsp:cNvSpPr/>
      </dsp:nvSpPr>
      <dsp:spPr>
        <a:xfrm>
          <a:off x="1159299" y="1952902"/>
          <a:ext cx="2804216" cy="486682"/>
        </a:xfrm>
        <a:custGeom>
          <a:avLst/>
          <a:gdLst/>
          <a:ahLst/>
          <a:cxnLst/>
          <a:rect l="0" t="0" r="0" b="0"/>
          <a:pathLst>
            <a:path>
              <a:moveTo>
                <a:pt x="2804216" y="0"/>
              </a:moveTo>
              <a:lnTo>
                <a:pt x="2804216" y="243341"/>
              </a:lnTo>
              <a:lnTo>
                <a:pt x="0" y="243341"/>
              </a:lnTo>
              <a:lnTo>
                <a:pt x="0" y="4866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4F1CF-1581-4A3A-84F6-D520B7823EB4}">
      <dsp:nvSpPr>
        <dsp:cNvPr id="0" name=""/>
        <dsp:cNvSpPr/>
      </dsp:nvSpPr>
      <dsp:spPr>
        <a:xfrm>
          <a:off x="3384132" y="794135"/>
          <a:ext cx="1158767" cy="115876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C3F79-D8CE-4AB8-9E86-7AE8EFAADF97}">
      <dsp:nvSpPr>
        <dsp:cNvPr id="0" name=""/>
        <dsp:cNvSpPr/>
      </dsp:nvSpPr>
      <dsp:spPr>
        <a:xfrm>
          <a:off x="3384132" y="794135"/>
          <a:ext cx="1158767" cy="115876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42ED7-B5C0-4096-B341-6CAFC8A5B756}">
      <dsp:nvSpPr>
        <dsp:cNvPr id="0" name=""/>
        <dsp:cNvSpPr/>
      </dsp:nvSpPr>
      <dsp:spPr>
        <a:xfrm>
          <a:off x="2804748" y="1002713"/>
          <a:ext cx="2317534" cy="74161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Most Sensitive Parameter</a:t>
          </a:r>
        </a:p>
      </dsp:txBody>
      <dsp:txXfrm>
        <a:off x="2804748" y="1002713"/>
        <a:ext cx="2317534" cy="741611"/>
      </dsp:txXfrm>
    </dsp:sp>
    <dsp:sp modelId="{EFF8B8E7-6FD9-432C-9572-9B9CD366A878}">
      <dsp:nvSpPr>
        <dsp:cNvPr id="0" name=""/>
        <dsp:cNvSpPr/>
      </dsp:nvSpPr>
      <dsp:spPr>
        <a:xfrm>
          <a:off x="579915" y="2439585"/>
          <a:ext cx="1158767" cy="115876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3136E-0D29-4B25-8EE4-A604B438A255}">
      <dsp:nvSpPr>
        <dsp:cNvPr id="0" name=""/>
        <dsp:cNvSpPr/>
      </dsp:nvSpPr>
      <dsp:spPr>
        <a:xfrm>
          <a:off x="579915" y="2439585"/>
          <a:ext cx="1158767" cy="115876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87386-7957-45F3-A0D6-A3A86DBB6B60}">
      <dsp:nvSpPr>
        <dsp:cNvPr id="0" name=""/>
        <dsp:cNvSpPr/>
      </dsp:nvSpPr>
      <dsp:spPr>
        <a:xfrm>
          <a:off x="532" y="2648163"/>
          <a:ext cx="2317534" cy="74161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Revenue</a:t>
          </a:r>
        </a:p>
      </dsp:txBody>
      <dsp:txXfrm>
        <a:off x="532" y="2648163"/>
        <a:ext cx="2317534" cy="741611"/>
      </dsp:txXfrm>
    </dsp:sp>
    <dsp:sp modelId="{F3E8CD6D-3DDE-45E1-9D92-B728323E86F2}">
      <dsp:nvSpPr>
        <dsp:cNvPr id="0" name=""/>
        <dsp:cNvSpPr/>
      </dsp:nvSpPr>
      <dsp:spPr>
        <a:xfrm>
          <a:off x="3384132" y="2439585"/>
          <a:ext cx="1158767" cy="115876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4503B-0003-4203-B7F5-3C35268149B7}">
      <dsp:nvSpPr>
        <dsp:cNvPr id="0" name=""/>
        <dsp:cNvSpPr/>
      </dsp:nvSpPr>
      <dsp:spPr>
        <a:xfrm>
          <a:off x="3384132" y="2439585"/>
          <a:ext cx="1158767" cy="115876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A374-3218-4C89-A2B9-BE49C7B974AE}">
      <dsp:nvSpPr>
        <dsp:cNvPr id="0" name=""/>
        <dsp:cNvSpPr/>
      </dsp:nvSpPr>
      <dsp:spPr>
        <a:xfrm>
          <a:off x="2804748" y="2648163"/>
          <a:ext cx="2317534" cy="74161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MARR</a:t>
          </a:r>
        </a:p>
      </dsp:txBody>
      <dsp:txXfrm>
        <a:off x="2804748" y="2648163"/>
        <a:ext cx="2317534" cy="741611"/>
      </dsp:txXfrm>
    </dsp:sp>
    <dsp:sp modelId="{D827BFC1-3986-4EAC-A00A-807B1E165BBE}">
      <dsp:nvSpPr>
        <dsp:cNvPr id="0" name=""/>
        <dsp:cNvSpPr/>
      </dsp:nvSpPr>
      <dsp:spPr>
        <a:xfrm>
          <a:off x="6188349" y="2439585"/>
          <a:ext cx="1158767" cy="115876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1C8E2-1158-44B5-8C29-1A83C68CFC60}">
      <dsp:nvSpPr>
        <dsp:cNvPr id="0" name=""/>
        <dsp:cNvSpPr/>
      </dsp:nvSpPr>
      <dsp:spPr>
        <a:xfrm>
          <a:off x="6188349" y="2439585"/>
          <a:ext cx="1158767" cy="115876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ECA6F-8D62-447D-9FBB-966EB1E50EB4}">
      <dsp:nvSpPr>
        <dsp:cNvPr id="0" name=""/>
        <dsp:cNvSpPr/>
      </dsp:nvSpPr>
      <dsp:spPr>
        <a:xfrm>
          <a:off x="5608965" y="2648163"/>
          <a:ext cx="2317534" cy="74161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Operational &amp; Maintenance Cost</a:t>
          </a:r>
        </a:p>
      </dsp:txBody>
      <dsp:txXfrm>
        <a:off x="5608965" y="2648163"/>
        <a:ext cx="2317534" cy="741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0.82368</cdr:x>
      <cdr:y>0.05065</cdr:y>
    </cdr:from>
    <cdr:to>
      <cdr:x>1</cdr:x>
      <cdr:y>0.19566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261250" y="234351"/>
          <a:ext cx="1554370" cy="6709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latin typeface="Calibri" panose="020F0502020204030204" pitchFamily="34" charset="0"/>
              <a:cs typeface="Calibri" panose="020F0502020204030204" pitchFamily="34" charset="0"/>
            </a:rPr>
            <a:t>MARR = 7%</a:t>
          </a:r>
          <a:endParaRPr lang="en-US" sz="18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0.21861</cdr:x>
      <cdr:y>0.23626</cdr:y>
    </cdr:from>
    <cdr:to>
      <cdr:x>0.32234</cdr:x>
      <cdr:y>0.43388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927208" y="109324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$4.42 M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0.5</cdr:x>
      <cdr:y>0.20282</cdr:y>
    </cdr:from>
    <cdr:to>
      <cdr:x>0.60372</cdr:x>
      <cdr:y>0.40043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407810" y="9384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0.7516</cdr:x>
      <cdr:y>0.18762</cdr:y>
    </cdr:from>
    <cdr:to>
      <cdr:x>0.85532</cdr:x>
      <cdr:y>0.38523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6625816" y="86816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0.86907</cdr:x>
      <cdr:y>0.33541</cdr:y>
    </cdr:from>
    <cdr:to>
      <cdr:x>0.97279</cdr:x>
      <cdr:y>0.53302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7661355" y="155200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 smtClean="0"/>
            <a:t>$3.74 M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0.64885</cdr:x>
      <cdr:y>0.15908</cdr:y>
    </cdr:from>
    <cdr:to>
      <cdr:x>0.75257</cdr:x>
      <cdr:y>0.35669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5720014" y="73608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 smtClean="0">
              <a:solidFill>
                <a:srgbClr val="00B050"/>
              </a:solidFill>
            </a:rPr>
            <a:t>$5.21 M</a:t>
          </a:r>
          <a:endParaRPr lang="en-US" sz="1600" b="1" dirty="0">
            <a:solidFill>
              <a:srgbClr val="00B050"/>
            </a:solidFill>
          </a:endParaRPr>
        </a:p>
      </cdr:txBody>
    </cdr:sp>
  </cdr:relSizeAnchor>
  <cdr:relSizeAnchor xmlns:cdr="http://schemas.openxmlformats.org/drawingml/2006/chartDrawing">
    <cdr:from>
      <cdr:x>0.75851</cdr:x>
      <cdr:y>0.1381</cdr:y>
    </cdr:from>
    <cdr:to>
      <cdr:x>0.86224</cdr:x>
      <cdr:y>0.33572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6686753" y="63904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0.23763</cdr:x>
      <cdr:y>0.80239</cdr:y>
    </cdr:from>
    <cdr:to>
      <cdr:x>0.34136</cdr:x>
      <cdr:y>1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2094881" y="37128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A1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0.45745</cdr:x>
      <cdr:y>0.80239</cdr:y>
    </cdr:from>
    <cdr:to>
      <cdr:x>0.56117</cdr:x>
      <cdr:y>1</cdr:y>
    </cdr:to>
    <cdr:sp macro="" textlink="">
      <cdr:nvSpPr>
        <cdr:cNvPr id="11" name="TextBox 1"/>
        <cdr:cNvSpPr txBox="1"/>
      </cdr:nvSpPr>
      <cdr:spPr>
        <a:xfrm xmlns:a="http://schemas.openxmlformats.org/drawingml/2006/main">
          <a:off x="4032694" y="371283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 smtClean="0"/>
            <a:t>A2</a:t>
          </a:r>
          <a:endParaRPr lang="en-US" sz="16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0.66932</cdr:x>
      <cdr:y>0.43485</cdr:y>
    </cdr:from>
    <cdr:to>
      <cdr:x>0.67353</cdr:x>
      <cdr:y>0.76534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6872519" y="2286000"/>
          <a:ext cx="43191" cy="1737345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7030A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0.65795</cdr:x>
      <cdr:y>0.34128</cdr:y>
    </cdr:from>
    <cdr:to>
      <cdr:x>0.80499</cdr:x>
      <cdr:y>0.41154</cdr:y>
    </cdr:to>
    <cdr:sp macro="" textlink="">
      <cdr:nvSpPr>
        <cdr:cNvPr id="5" name="TextBox 14"/>
        <cdr:cNvSpPr txBox="1"/>
      </cdr:nvSpPr>
      <cdr:spPr>
        <a:xfrm xmlns:a="http://schemas.openxmlformats.org/drawingml/2006/main">
          <a:off x="6755698" y="1794089"/>
          <a:ext cx="150978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IRR=10.72%</a:t>
          </a:r>
          <a:endParaRPr lang="en-US" dirty="0"/>
        </a:p>
      </cdr:txBody>
    </cdr:sp>
  </cdr:relSizeAnchor>
  <cdr:relSizeAnchor xmlns:cdr="http://schemas.openxmlformats.org/drawingml/2006/chartDrawing">
    <cdr:from>
      <cdr:x>0.17636</cdr:x>
      <cdr:y>0.42498</cdr:y>
    </cdr:from>
    <cdr:to>
      <cdr:x>0.17742</cdr:x>
      <cdr:y>0.58834</cdr:y>
    </cdr:to>
    <cdr:cxnSp macro="">
      <cdr:nvCxnSpPr>
        <cdr:cNvPr id="6" name="Straight Arrow Connector 5"/>
        <cdr:cNvCxnSpPr/>
      </cdr:nvCxnSpPr>
      <cdr:spPr>
        <a:xfrm xmlns:a="http://schemas.openxmlformats.org/drawingml/2006/main" flipV="1">
          <a:off x="1810845" y="2234084"/>
          <a:ext cx="10842" cy="858798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00B0F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0.86603</cdr:x>
      <cdr:y>0.87494</cdr:y>
    </cdr:from>
    <cdr:to>
      <cdr:x>0.86847</cdr:x>
      <cdr:y>0.97</cdr:y>
    </cdr:to>
    <cdr:cxnSp macro="">
      <cdr:nvCxnSpPr>
        <cdr:cNvPr id="8" name="Straight Arrow Connector 7"/>
        <cdr:cNvCxnSpPr/>
      </cdr:nvCxnSpPr>
      <cdr:spPr>
        <a:xfrm xmlns:a="http://schemas.openxmlformats.org/drawingml/2006/main" flipH="1" flipV="1">
          <a:off x="8892257" y="4599521"/>
          <a:ext cx="25102" cy="499713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00B0F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0.87205</cdr:x>
      <cdr:y>0.92974</cdr:y>
    </cdr:from>
    <cdr:to>
      <cdr:x>0.99619</cdr:x>
      <cdr:y>1</cdr:y>
    </cdr:to>
    <cdr:sp macro="" textlink="">
      <cdr:nvSpPr>
        <cdr:cNvPr id="12" name="TextBox 14"/>
        <cdr:cNvSpPr txBox="1"/>
      </cdr:nvSpPr>
      <cdr:spPr>
        <a:xfrm xmlns:a="http://schemas.openxmlformats.org/drawingml/2006/main">
          <a:off x="8954058" y="4887606"/>
          <a:ext cx="1274708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Δ </a:t>
          </a:r>
          <a:r>
            <a:rPr lang="en-US" dirty="0" smtClean="0"/>
            <a:t>IRR=14%</a:t>
          </a:r>
          <a:endParaRPr lang="en-US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0.15711</cdr:x>
      <cdr:y>0.10891</cdr:y>
    </cdr:from>
    <cdr:to>
      <cdr:x>0.26147</cdr:x>
      <cdr:y>0.32343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76485" y="46423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11</a:t>
          </a:r>
          <a:r>
            <a:rPr lang="en-US" sz="1600" b="1" baseline="30000" dirty="0" smtClean="0"/>
            <a:t>th</a:t>
          </a:r>
          <a:r>
            <a:rPr lang="en-US" sz="1600" b="1" dirty="0" smtClean="0"/>
            <a:t> year</a:t>
          </a:r>
        </a:p>
        <a:p xmlns:a="http://schemas.openxmlformats.org/drawingml/2006/main">
          <a:endParaRPr lang="en-US" sz="1600" b="1" dirty="0"/>
        </a:p>
      </cdr:txBody>
    </cdr:sp>
  </cdr:relSizeAnchor>
  <cdr:relSizeAnchor xmlns:cdr="http://schemas.openxmlformats.org/drawingml/2006/chartDrawing">
    <cdr:from>
      <cdr:x>0.59322</cdr:x>
      <cdr:y>0.16703</cdr:y>
    </cdr:from>
    <cdr:to>
      <cdr:x>0.69758</cdr:x>
      <cdr:y>0.38156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197427" y="71198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 smtClean="0"/>
            <a:t>10</a:t>
          </a:r>
          <a:r>
            <a:rPr lang="en-US" sz="1600" b="1" baseline="30000" dirty="0" smtClean="0"/>
            <a:t>th</a:t>
          </a:r>
          <a:r>
            <a:rPr lang="en-US" sz="1600" b="1" dirty="0" smtClean="0"/>
            <a:t> year</a:t>
          </a:r>
        </a:p>
        <a:p xmlns:a="http://schemas.openxmlformats.org/drawingml/2006/main">
          <a:endParaRPr lang="en-US" sz="1600" b="1" dirty="0"/>
        </a:p>
      </cdr:txBody>
    </cdr:sp>
  </cdr:relSizeAnchor>
  <cdr:relSizeAnchor xmlns:cdr="http://schemas.openxmlformats.org/drawingml/2006/chartDrawing">
    <cdr:from>
      <cdr:x>0.37646</cdr:x>
      <cdr:y>0.22314</cdr:y>
    </cdr:from>
    <cdr:to>
      <cdr:x>0.48082</cdr:x>
      <cdr:y>0.43766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3298288" y="95113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 smtClean="0"/>
            <a:t>09</a:t>
          </a:r>
          <a:r>
            <a:rPr lang="en-US" sz="1600" b="1" baseline="30000" dirty="0" smtClean="0"/>
            <a:t>th</a:t>
          </a:r>
          <a:r>
            <a:rPr lang="en-US" sz="1600" b="1" dirty="0" smtClean="0"/>
            <a:t> year</a:t>
          </a:r>
        </a:p>
        <a:p xmlns:a="http://schemas.openxmlformats.org/drawingml/2006/main">
          <a:endParaRPr lang="en-US" sz="16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0.2497</cdr:x>
      <cdr:y>0.78507</cdr:y>
    </cdr:from>
    <cdr:to>
      <cdr:x>0.34531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88089" y="33401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A1</a:t>
          </a:r>
          <a:endParaRPr lang="en-US" sz="1600" b="1" dirty="0"/>
        </a:p>
      </cdr:txBody>
    </cdr:sp>
  </cdr:relSizeAnchor>
  <cdr:relSizeAnchor xmlns:cdr="http://schemas.openxmlformats.org/drawingml/2006/chartDrawing">
    <cdr:from>
      <cdr:x>0.46875</cdr:x>
      <cdr:y>0.78507</cdr:y>
    </cdr:from>
    <cdr:to>
      <cdr:x>0.56436</cdr:x>
      <cdr:y>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4483100" y="33401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 smtClean="0"/>
            <a:t>A2</a:t>
          </a:r>
          <a:endParaRPr lang="en-US" sz="16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3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94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0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82C656-D2E5-4C21-A21E-2B5517E3F53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4EF721-92B1-47FE-A05B-E7F01AD08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3.xml"/><Relationship Id="rId5" Type="http://schemas.openxmlformats.org/officeDocument/2006/relationships/image" Target="../media/image5.png"/><Relationship Id="rId4" Type="http://schemas.microsoft.com/office/2014/relationships/chartEx" Target="../charts/chartEx2.xml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40971"/>
            <a:ext cx="8825658" cy="1763486"/>
          </a:xfrm>
        </p:spPr>
        <p:txBody>
          <a:bodyPr/>
          <a:lstStyle/>
          <a:p>
            <a:pPr algn="ctr"/>
            <a:r>
              <a:rPr lang="en-US" dirty="0" smtClean="0"/>
              <a:t>Concordia University</a:t>
            </a:r>
            <a:br>
              <a:rPr lang="en-US" dirty="0" smtClean="0"/>
            </a:br>
            <a:r>
              <a:rPr lang="en-US" sz="2800" dirty="0" smtClean="0"/>
              <a:t>BLDG 6561: BUILDING ECONOMICS 1</a:t>
            </a:r>
            <a:br>
              <a:rPr lang="en-US" sz="2800" dirty="0" smtClean="0"/>
            </a:br>
            <a:r>
              <a:rPr lang="en-US" sz="2800" dirty="0" smtClean="0"/>
              <a:t>Instructor: Prof. Mazdak Nik-</a:t>
            </a:r>
            <a:r>
              <a:rPr lang="en-US" sz="2800" dirty="0" err="1" smtClean="0"/>
              <a:t>Bakht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Presented by: Group 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00083"/>
              </p:ext>
            </p:extLst>
          </p:nvPr>
        </p:nvGraphicFramePr>
        <p:xfrm>
          <a:off x="2167822" y="3135088"/>
          <a:ext cx="7668510" cy="3045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4255">
                  <a:extLst>
                    <a:ext uri="{9D8B030D-6E8A-4147-A177-3AD203B41FA5}">
                      <a16:colId xmlns:a16="http://schemas.microsoft.com/office/drawing/2014/main" val="609952158"/>
                    </a:ext>
                  </a:extLst>
                </a:gridCol>
                <a:gridCol w="3834255">
                  <a:extLst>
                    <a:ext uri="{9D8B030D-6E8A-4147-A177-3AD203B41FA5}">
                      <a16:colId xmlns:a16="http://schemas.microsoft.com/office/drawing/2014/main" val="2052973147"/>
                    </a:ext>
                  </a:extLst>
                </a:gridCol>
              </a:tblGrid>
              <a:tr h="380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Student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Student ID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506286"/>
                  </a:ext>
                </a:extLst>
              </a:tr>
              <a:tr h="380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</a:rPr>
                        <a:t>ADIT SINGH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40046659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150416"/>
                  </a:ext>
                </a:extLst>
              </a:tr>
              <a:tr h="380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</a:rPr>
                        <a:t>ANOOP CHANDER SINGARAPU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40068830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012636"/>
                  </a:ext>
                </a:extLst>
              </a:tr>
              <a:tr h="3807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</a:rPr>
                        <a:t>DHRUVIN JAYANTIBHAI SAVAJ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40042275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711314"/>
                  </a:ext>
                </a:extLst>
              </a:tr>
              <a:tr h="380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</a:rPr>
                        <a:t>HARWINDER SINGH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40047852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790479"/>
                  </a:ext>
                </a:extLst>
              </a:tr>
              <a:tr h="380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</a:rPr>
                        <a:t>HETASVI </a:t>
                      </a:r>
                      <a:r>
                        <a:rPr lang="en-IN" sz="1600" b="0" dirty="0">
                          <a:effectLst/>
                        </a:rPr>
                        <a:t>JAVIYA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40043457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447945"/>
                  </a:ext>
                </a:extLst>
              </a:tr>
              <a:tr h="380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</a:rPr>
                        <a:t>VIVEKKUMAR CHATROLA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40059267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82772"/>
                  </a:ext>
                </a:extLst>
              </a:tr>
              <a:tr h="380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dirty="0">
                          <a:effectLst/>
                        </a:rPr>
                        <a:t>NAGA SAI SASHANK GANTI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40039505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96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9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information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224601"/>
              </p:ext>
            </p:extLst>
          </p:nvPr>
        </p:nvGraphicFramePr>
        <p:xfrm>
          <a:off x="1687898" y="2648857"/>
          <a:ext cx="8824914" cy="345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1565405453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2509362647"/>
                    </a:ext>
                  </a:extLst>
                </a:gridCol>
              </a:tblGrid>
              <a:tr h="432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horizon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Year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534387"/>
                  </a:ext>
                </a:extLst>
              </a:tr>
              <a:tr h="432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Interest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267372"/>
                  </a:ext>
                </a:extLst>
              </a:tr>
              <a:tr h="432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Bond Interest rate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5782676"/>
                  </a:ext>
                </a:extLst>
              </a:tr>
              <a:tr h="432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WACC(%)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525041"/>
                  </a:ext>
                </a:extLst>
              </a:tr>
              <a:tr h="432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 cost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625757"/>
                  </a:ext>
                </a:extLst>
              </a:tr>
              <a:tr h="432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 before tax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81914"/>
                  </a:ext>
                </a:extLst>
              </a:tr>
              <a:tr h="432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 tax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7399602"/>
                  </a:ext>
                </a:extLst>
              </a:tr>
              <a:tr h="4322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 after tax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99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present worth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804617"/>
              </p:ext>
            </p:extLst>
          </p:nvPr>
        </p:nvGraphicFramePr>
        <p:xfrm>
          <a:off x="1585050" y="2230769"/>
          <a:ext cx="8815620" cy="4627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5535660" y="3126545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$4.73 M</a:t>
            </a:r>
            <a:endParaRPr lang="en-US" sz="1600" b="1" dirty="0"/>
          </a:p>
        </p:txBody>
      </p:sp>
      <p:sp>
        <p:nvSpPr>
          <p:cNvPr id="10" name="TextBox 1"/>
          <p:cNvSpPr txBox="1"/>
          <p:nvPr/>
        </p:nvSpPr>
        <p:spPr>
          <a:xfrm>
            <a:off x="7603611" y="59436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A3</a:t>
            </a:r>
            <a:endParaRPr lang="en-US" sz="1600" b="1" dirty="0"/>
          </a:p>
        </p:txBody>
      </p:sp>
      <p:sp>
        <p:nvSpPr>
          <p:cNvPr id="11" name="TextBox 1"/>
          <p:cNvSpPr txBox="1"/>
          <p:nvPr/>
        </p:nvSpPr>
        <p:spPr>
          <a:xfrm>
            <a:off x="9575322" y="59436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A4</a:t>
            </a:r>
            <a:endParaRPr lang="en-US" sz="16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0"/>
          <a:ext cx="635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4305369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136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141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202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32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362074"/>
              </p:ext>
            </p:extLst>
          </p:nvPr>
        </p:nvGraphicFramePr>
        <p:xfrm>
          <a:off x="1239515" y="1463040"/>
          <a:ext cx="10267857" cy="5256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32186" y="548639"/>
            <a:ext cx="62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INTERNAL RATE OF </a:t>
            </a:r>
            <a:r>
              <a:rPr lang="en-US" b="1" dirty="0" smtClean="0">
                <a:latin typeface="Arial Black" panose="020B0A04020102020204" pitchFamily="34" charset="0"/>
              </a:rPr>
              <a:t>RETURN</a:t>
            </a: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04237" y="3114006"/>
            <a:ext cx="16966" cy="23927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93986" y="4404823"/>
            <a:ext cx="28138" cy="11019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390771" y="5486396"/>
            <a:ext cx="21102" cy="4677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23324" y="2822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3526" y="605185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IRR=9.48%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9296" y="249249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IRR=10.10%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81263" y="1463040"/>
            <a:ext cx="6650" cy="4510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16027" y="411453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IRR=9.58%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16218" y="450909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 </a:t>
            </a:r>
            <a:r>
              <a:rPr lang="en-US" dirty="0" smtClean="0"/>
              <a:t>IRR=1.83%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87367" y="109370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Δ </a:t>
            </a:r>
            <a:r>
              <a:rPr lang="en-US" dirty="0" smtClean="0"/>
              <a:t>IRR= -1%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214846"/>
            <a:ext cx="8948056" cy="5473337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18931" y="373154"/>
            <a:ext cx="8761413" cy="7284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Benefit  to cost ratio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back period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620088"/>
              </p:ext>
            </p:extLst>
          </p:nvPr>
        </p:nvGraphicFramePr>
        <p:xfrm>
          <a:off x="1324512" y="2356339"/>
          <a:ext cx="8761413" cy="426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1"/>
          <p:cNvSpPr txBox="1"/>
          <p:nvPr/>
        </p:nvSpPr>
        <p:spPr>
          <a:xfrm>
            <a:off x="8353864" y="3014003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10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year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540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Tax Analysis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824638"/>
              </p:ext>
            </p:extLst>
          </p:nvPr>
        </p:nvGraphicFramePr>
        <p:xfrm>
          <a:off x="1155700" y="2603500"/>
          <a:ext cx="9563882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9916367" y="59436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A4</a:t>
            </a:r>
            <a:endParaRPr lang="en-US" sz="1600" b="1" dirty="0"/>
          </a:p>
        </p:txBody>
      </p:sp>
      <p:sp>
        <p:nvSpPr>
          <p:cNvPr id="6" name="TextBox 1"/>
          <p:cNvSpPr txBox="1"/>
          <p:nvPr/>
        </p:nvSpPr>
        <p:spPr>
          <a:xfrm>
            <a:off x="7760677" y="5943600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A3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996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Sensitivity Analysis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54954" y="2011679"/>
            <a:ext cx="9347583" cy="4428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Examined cash flows using spider graph and tornado graph to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out most influenced parameters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Uncertain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parameters: Revenue, O&amp;M cost, overhaul, MARR, Salvage value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ran a sensitivity analysis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different deviation range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10597"/>
              </p:ext>
            </p:extLst>
          </p:nvPr>
        </p:nvGraphicFramePr>
        <p:xfrm>
          <a:off x="3461656" y="4346158"/>
          <a:ext cx="5185956" cy="2224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978">
                  <a:extLst>
                    <a:ext uri="{9D8B030D-6E8A-4147-A177-3AD203B41FA5}">
                      <a16:colId xmlns:a16="http://schemas.microsoft.com/office/drawing/2014/main" val="3420257362"/>
                    </a:ext>
                  </a:extLst>
                </a:gridCol>
                <a:gridCol w="2592978">
                  <a:extLst>
                    <a:ext uri="{9D8B030D-6E8A-4147-A177-3AD203B41FA5}">
                      <a16:colId xmlns:a16="http://schemas.microsoft.com/office/drawing/2014/main" val="349943194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Uncertain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Deviation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19043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+/- 10%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0045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 &amp;M 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+/-  8 %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0214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Overhaul 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+/- 5 %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4274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+/- 30 %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5485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Salvage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+/- 15%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5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8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981325"/>
              </p:ext>
            </p:extLst>
          </p:nvPr>
        </p:nvGraphicFramePr>
        <p:xfrm>
          <a:off x="1214845" y="1371599"/>
          <a:ext cx="9457509" cy="4872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4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56053"/>
              </p:ext>
            </p:extLst>
          </p:nvPr>
        </p:nvGraphicFramePr>
        <p:xfrm>
          <a:off x="1214845" y="1371600"/>
          <a:ext cx="9457509" cy="4872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4845" y="402102"/>
            <a:ext cx="369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Tornado</a:t>
            </a:r>
            <a:r>
              <a:rPr lang="en-US" sz="2800" dirty="0" smtClean="0"/>
              <a:t> 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54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61398"/>
              </p:ext>
            </p:extLst>
          </p:nvPr>
        </p:nvGraphicFramePr>
        <p:xfrm>
          <a:off x="1175658" y="1201783"/>
          <a:ext cx="9601200" cy="505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576665"/>
              </p:ext>
            </p:extLst>
          </p:nvPr>
        </p:nvGraphicFramePr>
        <p:xfrm>
          <a:off x="1175658" y="1201783"/>
          <a:ext cx="9601200" cy="505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5658" y="362913"/>
            <a:ext cx="369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Tornado</a:t>
            </a:r>
            <a:r>
              <a:rPr lang="en-US" sz="2800" dirty="0" smtClean="0"/>
              <a:t> 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20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692696"/>
            <a:ext cx="9144000" cy="718356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bg2"/>
                </a:solidFill>
                <a:latin typeface="Bahnschrift Light" panose="020B0502040204020203" pitchFamily="34" charset="0"/>
              </a:rPr>
              <a:t>Most Sensitive parameters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BC2228F-4A75-49EA-AB00-6ABED49969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98543"/>
              </p:ext>
            </p:extLst>
          </p:nvPr>
        </p:nvGraphicFramePr>
        <p:xfrm>
          <a:off x="1971787" y="2192457"/>
          <a:ext cx="792703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32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635" y="653143"/>
            <a:ext cx="8825658" cy="3366592"/>
          </a:xfrm>
        </p:spPr>
        <p:txBody>
          <a:bodyPr/>
          <a:lstStyle/>
          <a:p>
            <a:r>
              <a:rPr lang="en-US" dirty="0" smtClean="0"/>
              <a:t>Variable Investment In </a:t>
            </a:r>
            <a:r>
              <a:rPr lang="en-US" dirty="0"/>
              <a:t>C</a:t>
            </a:r>
            <a:r>
              <a:rPr lang="en-US" dirty="0" smtClean="0"/>
              <a:t>ommercial Sector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CE9A-7EEB-4700-A260-BBC0C2A8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188640"/>
            <a:ext cx="9143578" cy="678904"/>
          </a:xfrm>
        </p:spPr>
        <p:txBody>
          <a:bodyPr/>
          <a:lstStyle/>
          <a:p>
            <a:pPr algn="just"/>
            <a:r>
              <a:rPr lang="en-CA" dirty="0"/>
              <a:t>               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UNCERTAINITY </a:t>
            </a:r>
            <a:r>
              <a:rPr lang="en-CA" dirty="0"/>
              <a:t>BEHAVIOUR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FA2BA2-B92F-4EC0-AC0C-B9A69F81A77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71890401"/>
              </p:ext>
            </p:extLst>
          </p:nvPr>
        </p:nvGraphicFramePr>
        <p:xfrm>
          <a:off x="2205402" y="2686341"/>
          <a:ext cx="7560841" cy="4054788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38703968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2647702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74315745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1014120513"/>
                    </a:ext>
                  </a:extLst>
                </a:gridCol>
              </a:tblGrid>
              <a:tr h="1104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 </a:t>
                      </a:r>
                      <a:r>
                        <a:rPr lang="en-CA" sz="1600" dirty="0" smtClean="0">
                          <a:effectLst/>
                          <a:latin typeface="Bell MT" panose="02020503060305020303" pitchFamily="18" charset="0"/>
                        </a:rPr>
                        <a:t>PARAMETERS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 DATA TYPE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                            DATA SOURCE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DATA       BEHAVIOUR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62781373"/>
                  </a:ext>
                </a:extLst>
              </a:tr>
              <a:tr h="938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        MARR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Sample data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Historical Data of Alternative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Discrete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46419366"/>
                  </a:ext>
                </a:extLst>
              </a:tr>
              <a:tr h="869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     REVENUE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Subjective Data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Expert Judgement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6230294"/>
                  </a:ext>
                </a:extLst>
              </a:tr>
              <a:tr h="862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 OPERATION &amp;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  MAINTENANCE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Subjective data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Expert judgement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600" dirty="0"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  <a:latin typeface="Bell MT" panose="02020503060305020303" pitchFamily="18" charset="0"/>
                        </a:rPr>
                        <a:t>Continuous</a:t>
                      </a:r>
                      <a:endParaRPr lang="en-CA" sz="1600" dirty="0">
                        <a:effectLst/>
                        <a:latin typeface="Bell MT" panose="020205030603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91679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3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515548" y="116632"/>
            <a:ext cx="9144000" cy="1080120"/>
          </a:xfrm>
        </p:spPr>
        <p:txBody>
          <a:bodyPr/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Simulation </a:t>
            </a:r>
            <a:r>
              <a:rPr lang="en-US" sz="6000" dirty="0"/>
              <a:t>Procedure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B6BDB9-AB32-49B0-BF31-6053F396A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088" y="2569650"/>
            <a:ext cx="828092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0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poAAAEgCAYAAAFjsuPnAAAAAXNSR0IArs4c6QAAAARnQU1BAACxjwv8YQUAAAAJcEhZcwAADsMAAA7DAcdvqGQAAFnUSURBVHhe7b0xi21HkoU7P27+xIAMCdoSsq7X0KY8Ma5cGQ2CQU4bz5GlBz3tynogumWO1Rox0MZACwT3zVdV6ypu3si9I7PyVOWuWh/EPefsnbkyMjJ27Dyn6p76l7/+9a9vbevsLqBmHVsG9OOPP3549vbtN9988/bf/u3f7p7z+L//+79vv/jii3fHdmPrDP33f//3t3/84x8fXt0H9J///KcD+pp4L6C7rvqVcIYuxgFdzF1A//CHP9y94CZwBf71zX/e2Y5sm6FHQRs9d9R+NZcOaNameuxWvLvkucP/+c9/fjj8PGjiKy3qPgVbZGgMwGrL9G/JewHVzempaCd6C8vGuSXPmqHtRG9hR+PcgicLaDaJOLlb2dE48dwq3gvoLfehcSKaQHvsFnY0Tjy3iptkaOakjsVz7bFb2NE48dwqbh5QPW/t6NxKOxonnlvFXUBX70Mzh1s7OrfSjsbJzj2WpRmaOdcekx2dW2lH4xydw2Z4L6Az+9DMEdnR+aNzK+1onKNzmVWYztBswNaO2h2dW2lH4xydO7MeDmhyfMRa3gvon/70p4dnZpalNyXTCejf/va3h2cf8tVXX32wveKY+OSTTx6efcinn35696g2b968uXvM+PLLLx+e/Yb6QxwTfvrpp4dnH/oQx9HcNIcjf7ObtPxi/K+//vrueWQqQ6PzLUeLcdRvlB18yDgNqFahzYgq33///cOz95/D0bkzFBhl2lEQj8j6ac4x+J9//vnd49nW0jW0SPs7C3EhYikqB1QZSibpebYraAeOma16pWPffvvt3WNEGXf0Sxf0l0b2dll9s2xqP1E76n9U43ukAY2FWmkfAzNCvJTlvB6zS/5onOxctig6Jt+zcjLrQyQrF6cZqhWVA4i0gdEjtJkVHW7vqDFbNPksK5RpemTC7aSjVrwTt7RXVRxPC6H+RzsAKN/ljy43c0wa0Ft+cn9V2npMFuvKjGWnfFMyNe4Caltj//IQVLOAbYP52Wef3f0a+HfffffezXHnG+WWwVTAfve7390FExMO5ivhLpi87/QHyY/HmbkQB3Mhd8GkqJ99jrcLvR9+7cCWmXkUsMq5eP6o/WouHcy2nV5nx56CrYIZg6EAtMdkR+cyewqePZjZxGVH54/OndmtuAsmHyk99Q0om2RrR+2Ozp3ZrXi2zMwm2dpRu6NzVVvNkwQzm0A81rOjdkfnRm0Vd8HkEr/lZZ5NoGJHfY/OjdoqbpKZrZPR8RE76nt0btRWcdNgPtaOtI7Ojdoq7oK5+jPCzOEZO9I6OvcYewzLMjNz7LF2pHt0boXN8C6YszegzJFVdqR/dG6lxXHOmM7MOOCt7Gico3MrLRunh4N5YkfjtLwLZvUXmEyfZTcgcxLMeFNqMzf77TVtseJv5Ar9fg6/Vdf+Nln8YV77gz39Ri+0PsTfxtNv38nno99oi7/ZJ1/jXNutYvRJv48lX+LvZ5UzMwvQLEda2e9Bih18OCINplYprrwGf6ramv3oOfrTosxUm+wXYzPULs4r/o4pxHPSV4zioqTB3Pm3Jp4bBVYBj1l8eJnH2iYRrUyWJVqluBhtO3RarchR3VU/PcZf2lcNV/+spms8+h9lrjQy/45Ig6miH9Ndk9NKZJOt0vat1qjWh9HaFoNT8UGLFmlvQFHzsGbGldfdUZ3juZboWFv76J852aJx4qTVT4/xTqoEkF9HY3BOfunqi/9zTpmZ/SZ19nvt4jCYZozDmmnuIUO5QrjilPnZjsfBXIj/k4DZFifnjeEb2YFvZTdjODmLtDtPXuvPAOi/MXz00Ud3j6AdK8n5448/3rXlvz3ouDnHyWm2xclptiVNTt6G+rMP89y4cppteS85+QBPG/bsR4ZmjrPftTE5rpwDzCbZqn4jfV8CTs4BZhMl65cda2nbVNu9FN4lJz9p1s/heDMUP9ejje2vHyRB1iazrF97rGqtdqaVtbmK/fzzzw9Z58p5R7u4VZvtO9svs6rWFXFy/h/ZYlZstu9sv8yqWlfkveTUbZ1b/Ev+MVu2eDM2qzXbL7NZrSvwKitntlgzNqs12y+zWa2s3268l5z8suKVP+dsg51ZtV3FZrVm+2U2q5X1243LVM5KINs2mVXbVWxWa7ZfZrNaWb/duHRytscqNtsvs1mt2X6ZzWpl/XbjveTU/7jZ8XPONpDZsYrN9svsNfhAu6e0S37O2QYtO1ax2X6ZzWrN9stsVqva7znZMjmzILVWbdfabL/MZrVm+2U2qzXbL7NMawVpct7yc852ErM2qzXbL7NZrdl+mc1qzfbLLNNawZNXznYSszarNdsvs1mt2X6ZzWrN9susqjVKNznb/9B1RuZMa9V2FZvVmu2X2azWbL/MZrVm+2U2q5X1i1zmDZF5fTw6OfXxUyR+BUZ8HmmP8xOp9pt2KvS+2afVOvNzhHZMvv2o/cKvHrFd76dwrV8rfW8hTtnXRWXzyb4yq6Xie3Wdy8nJf+HoORTBueggfdpvVMr+Ax192m8g4ju44hszvqmp1eoR26HLNiX6X11cdOL3J+LP2V8IhiwO9I0+ZHGAdvFWxoHxYpyrcWjng07rQzYf5hvnzNj4H32gT3ahlpOTzu0+FNH41VeAI3HxqDJMqlfhzoiLgg/tFR3PC8aPAWGx8TUuOm3aL6CjTXYME3xVWHwt2mPMN2ppUaIPzCf6Kc7inCVmdqzVwac2hvgUv/QUeN3qcSz243XbrxfTGBvmz5zbCzCjnJwkAQE+utKUiDHgmmh0UBpHCcuthj4x+XjeW1DxGnzgNX3wo8dz+NDenYB2MdHJIY7FdiR19EkseUOU7VkqZAuc7XVaskBmWhWu7IMSK/KcPqDRxoWEJfkiVM3Yrq3wYqhytqWYY23G42B0RlddvMKyqySDdrEtk2hvG/FqFkw8tsPvNkDta9EGCr/jLZUrvx0zVgZRiQPn21tjBuPHfozXjpnFgcSJ7XpxaGMKZ3FgLm2/LA4keKvV+sp6Zf4PVc72SmWh2isuBlG0bQhStdpWrt6M9kKC7NgqsnnPMls1z8iqPWTjtfrZeFm/NkFZ+1hgsjXozWXoDVGbZC0aJDrDcxyOi0e7s+RhLPrEyXJ1Re2M1+ADWs+9FpkPJH+mFSusxo7F6dG3degFRIEwr5ve3TDLm3gsJn1kyRsiY26Bk9Nsy11y2my7mf/yg9kSJ6bZEifmIB9//PHDs3PiX83QX9IwNZyYg5CY+umFHvXXMdqfaugYn9uRmO1508eJWeCXX355eHafmL/++uvd85iYGSTmDz/8cPdciRn/9Ivp48QsQlJ98803h4nZVkTdymPF9C29hhPTbIkT02yJE9NsyXuJyQ/Zez9cN+YpeZeYJKQswo+HjHlqTm/lTkzzHDgxzZY4Mc2WvEtMfTjMb6bHD4qdmI/n6Dt9TM57FZM3PvH/jIAT8/E4McfxrbxIm1wjCfbU/V4CTswibZKMJMot+7Vteu2uhhOzyGMSIOvbWsZMm167q+HELPKYBMj6tpYx06bX7mq8S0zeiffe/NjyP2GStcss63tmWb9WN2vTa3cVE+8lJrTfLxMbvyayBZ+xWa3ZfthLwLfy/yNb2PbYrM1qzfbL7Io4Mf+PbCHbY7M2qzXbL7Mr4sT8P7KFbI/N2qzWbL/Mrsi7xORHka/h196yhWut2q5is1qz/TK7Iu9VTP7TlBPzZSZmdmxnXt2tvF2gzKrtKjarNdsvs0xrd5yYiVXbVWxWa7ZfZlWtnXhRiVkJdNsms2q7is1qzfbLrKq1E+8S8yX8PmYW6PZYxWb7ZTarNdsvs6rWTrxXMa/++5hZoNtjFZvtl9ms1my/zKpaO3GJW3k1iFmb9ljFZvtlNqs12y+zqtZOODETm+2X2azWbL/Mqlo7cdnErNhs39l+mc1qzfbLrKq1E07MxGb7ZTarNdsvs6rWTpTe/Dy3ZUGs2Gzfx4zZ2tV9eGoT7xJz59/HzIJWsdm+s/0ym9Wa7ZfZrNZz4lt5YrP9MpvVmu2X2azWc7JlYmZBmrFZrdl+mc1qzfbLbFYr6/dUODETm+2X2azWbL/MZrVm+2GP5V1i6rsxn/rX3rIJtcdmbVZrtl9ms1qz/TKb1Zrthz2W9xLz1r+PmU2gtWq7is1qzfbLbFZrtl9ms1qz/bDH8qS38mwCrVXbVWxWa7ZfZrNas/0ym9Wa7ZfZKE7MxGb7ZTarNdsvs1mt2X6ZjeLETGy2X2azWrP9MpvVmu2XWaZ1RJqYMx+wZ4O2xyo22y+zWa3ZfpnNas32y2xWa7ZfZlUtcVoxjXkOnJhmS5yYZkselZj8wscZP/3008OzY/gctYX/f3REb/y237ffflvyFaK/vfG///77h2f3zPjeo40XfmdaWVyZp/j6668fnr1Pq5X5Xo1VhT/96U8Pz34jm0/brpyYbSBYnC+//PLuQ3mROZFBu08++eTh1X1AeR0XvP31O2gDpgnGBWl/QAD42cJ42RiVhGoXnTE///zzh1e5DzFOkTieLqAY6zdv3jw8+w2OZX7G+WQJR3zbdWx/qIIG2nEtMh+g1WJd47jEuPUzizm0x8uJyQRi4mnAKMgE2wXA+TZh6RMTk0VFL060nTS0x+jTjsnzNnHo1/bFhxhwzSMuSHwuOBaPKw5tYrZxyGjjwGt8jxdgFoe2ivKcvpoD9OLQQp+zOHBhx09qoL0L0b71gTjE1z3Qb9s9eo/ZVrEqs/0y7MM9V/ahpZyYZHS8uoGrJt5GOd/eQrhys+qRXUmxCmS0Vy2gHbWy2w792uOMFf3Cb3RipeB1OybH4ni0Rzv2o1JlfrTHGDMeo+q2bVjoNqZxfGAu7V0pG59+2frEdUWrXWdexzsCZFWOYzEO+NC2oYpiLW27ocRsbw3tJKE9RsDaoD2G7HYUg5FdsRyLbUR7IWQXRhuwHpn+Gdl41WORs5gIdLI1a2PWvo7FR6DTtmtjxfn2WK9Qtf5O38pxlispXl2a9FEgcYB20WHtyTKHj0CH8eMV+NJ9IAmxqL2DDyRhq8XdJr4GXmfHYh7Bo/eYxgiSM1ZRErdNQmiTENqqfJPEzG7dldt5dksarWDCPtzzlD7QJ96SVbUjJGqbhLRr98SPTsx4RWSO4ER2O4m3HTRoE9tlgWmhTXtV4kM2Xkbsl/mgj7Faou8aP2rxJiCLRQt944JIo927ZUS/Mh+oSpnv7ZuYth/P8SnrG+F8+54DYmI+hqHEjAsCBD86QjDaBWGibT8WLiMGg37tO2IC1gaWqzgGNntHzOvWB17Hftk7Ytq086FNvBXhc1uBqnHA9+y21iZF9BPwofW1jQOvM99bHxgrVsJqHBgrjodOe0Gh264hr1sfyKE2hkOJ2QYI2srWTgAqt46MdjwmMHOVZn2gTYD2tTb0LVGvV9mrcahUxxb6ZFptHNr5rI5DJJtH9m6+LSzAeK1+OTGZdDt4lqhtwBi0DVgvQLPMLG6VswVZTXaRtYkC8YLILo6zi/WxZMmMHzEZqY5t/MiZ9hiv21wqJyadW2c4Fh2hRGdt2kSkzdktrC330C6AXsdJtbchoF28XQHbiegDfmYXX3srol1LG9Tsgs36McfYlrHbvtltlNftdgJiu2y8DOIV58haEasY6zZ2wJjVilih7VdOTBYyJgsTQiwKEow2MVuoqCxADCy6vK5UvqhPwGTipfugczHxdvCBY+hhIisStMu0ow8wtMdsJ3rkvDGPYSgxI05KEyEf2IbEKpltabLbP7RtpxPTmBa2ATExudXH272Id1729exnH3UrN+apcGKaLXFimi35l5XftGGMMS8dF01jjBnARdMYYwZw0TRL+e67797+5S9/uXv+xRdf3D1+/PHHd48jfPTRRw/P3qf9tS/44Ycf3v744493zxnzn//8591zY26Bi6ZZxi+//PL2m2++eXj1GyqA2fnPPvvs7pFiG89ViqYKZFY0VbBhpmgb08NF0ywl2wmqaP366693v9v897///V2BVHGjaKrwwWOLpoqxMatx0TTGmAFcNI0xZgAXTWOMGcBF0xhjBjgsmvwvYuC/quu/q8cvKRH/9V//dfenUm02m+0l2c8///xQ5X4jLZrxm5P4aaW+L4bn2Tc5ZRrGGPMSWfL23EXTGPNacNE0xpgBXDSNMWaAD4pm/EGPfhDEo34QlH3XsYumeW7+9c1/Hpoxq/igaOo7tvmhjwooRTMeb3HRNM9NViijGbMKvz03y8mKVmurycaItppsjNbMy8RF0ywnKyCtrSYbI9pqsjFaq5L1bc3sg4umWU520be2mmyMaJU2WJWsb2tVsr6tmX3ofqYJes5nmvqFd3+mac7ILvrWVpONEa3SBquS9W2tSta3NbMP3Z0mxdE/PTczZBd9a6vJxohWaVO1qlaVrG9rZh/89tzckV2orVXbVeyptSptqrazlrk9LprmjuwibK3armJPrVVpU7WdtcztcdE0d2QXYWvVdhV7aq1Km6rtrGVuT1o0+QGQvs0ofrMRz+M3IAkXzb3JLrAZu7JWpU3VdtYyt+eDoqkf/lAo9Zwf/ugHQNn3aaJh29eyC2zGrqz1WuJgW2vl79McZYWGuR3ZBTZjV9aqtKnalbXM43HRfAVkF8+MXVmr0qZqV9aqtMFMHxfNTckSubUqWd8Zu7JWpU3VrqxVaYOZPi6am5IlcmuVdpU2VbuyVqVN1a6sVWmDmT7doslP0P0/gp6PLJFbq7SrtKnalbUqbap2Za1KG8z0+aBoqihSKP19mmNkyddalaxva5V2lTZVu7JWpU3VrqxVaYOZPn57vpAs+VqrkvVtrdKu0qZqV9aqtKnalbUqbTDTx0VzIVnytVZtV7GKVqVN1a6sVWlTtStrVdpgpo+L5kKy5Gut2q5iFa1Km6pdWavSpmpX1qq0wUyfD4qmPrvks01/n+YYWfK1Vm1XsYpWpU3VrqxVaVO1K2tV2mCmT7rTVGH0T8/HyJKvtWq7ilW0Km2qdmWtSpuqXVmr0qZqrxW/PV9IllitVdtVrKJVaVO1K2tV2lTtylqVNlV7rbhoFsmSZsaeWqvSpmpX1qq0qdqVtSptqlbVemm4aBbJkmHGnlqr0qZqV9aqtKnalbUqbar2HFo7cPiZJvDc36d53USrtKnalbUqbap2Za1Km6o9h9YOpEUz/tQc+OGPfgD00r5PM1uY1qrtKvbUWlf2vWqOw729hjjQ7int1X2fZhb0GbuyVqVN1a6sVWlTtStrVdpUbWetW+KiWbAra1XaVO3KWpU2VbuyVqVN1XbWuiUumgW7slalTdWurFVpU7Ura1XaVG1nrVty2aKZBStapU3VrqxVaVO1K2tV2lTtylqVNlW7stZjKBdN/XBIj5GqRub8jFW0Km2qdmWtSpuqXVmr0qZqV9aqtKnalbUqbbCMctHUrx3pJ+rGGPMaWfL23BhjXgvLi6Z+GT5aS3Ys+yKQ9qOA7KOB6rF2zGy87Fjma0v8zwAiO9biONzzGuLQamU6jsM9HGst84HfGY9tst8hZ86xDZbF4euvv36vzZs3bx7OfMjyoolD0TJwCuTY559/fvfYQqBkvY8FGOOnn366O5/9byVBUKTR05If+PX999/f6fb45JNP7h57WtF3LENx4HwvVoBf0ujFivnBl19+eee3tFs4Lg3NoQWN6HtPC0jULFkFYyghiWmGjn/77bd3j71YcFzzVDxayIHo+1EOcq4XT+AcvtGOmPb8/9vf/vYuV3p+cVw51fOJ89H3nhb9mSd52stR4sQ5aShuLbpmGLuXD1EDTeabEf3u3Sw5xzpz3fR0FKez+qC8w6/edahYS6NXI6LvvTiIZ3t7ziQILE6ecVQMSf5e4vQ40hO9CwRURHQxreCoMIEulCo9/5WoZ75znrWpjHnku5L2DBKf8Srtz3yK61PhTI+YrcyHszaMdeY756v5cLQ+t8iHo2v6bF4Zupn2OLt2RLVdr5iL5UUzBuzISao5bblDHCUkQT7aDbSL0Bsz7oaOFpWAMd6R7/hM8rAj6/nGOdHb6jMGvsifnhaxQo/2vV1dvLDxrZecjIH/jNnTQodzaPR8B7WBXkwrb88Bn9BC8+gioc1RPhAHfCFWtO3lVpx7z3eOSwt6WpV8iHE82slwTpuJ3ngj+UAbiqHm0LIyH4DzR2seY31UpOM4sU8L5+K11oLv+I0Rg15uae74dLQ+4B8EGWMuz9nuUFTa9W5W4iY/CBK9O0nrVO9OEu98vbtg+1kNd5QM7qbcabDe3ZLdgtrIMrg763zvrqrjxKD3libq626foTlpN5OhNu1jC2NqnKM7uGLUiwGwJiTh0c6C+R+NAxrjzC/mdDa/9nyvHWuonCL2GepL3JlH72KKn6n1dimaE/HqtYmxxrezOdK+p6XrQud7Wuy8tDvuXRfy/SwniJGu+V5OSAPNnk57vJcP8Vo4uy5ELw6sH+ewXj6I5UVTBYLBe5NVYAnOUfCkxcL3tJTILP7Rxat2tOkFLvp+pCVo09vuaxHxu5fYQoWndxd0HO55CXHggjy7KB2H9+nNMdLzvaXdZGWcjbe8aLIIGrR35wIVShJDRbSFNlqw3mdFoICxUD0tdDRm764E0jpaBAKvhJZ/LfghjTPfaYueErjFcbjnynHgvC7Yo4vScbgnzr0XhzgnzSEj+tJrF8fo+S5u9pnmUXBbFMQjeoveokU7otIGKmP2FnSGipbjcI/jcM9LjINqh96ZZDtSih/t5HN8HtHGTVrZx3y6cahYUsyP5njzHwRVFqJ3x9Gdi4kf7VojvWLNGEd3UiBwBBc7euvAee7wWC851F96FXpxYO69z3QFi8zbIjRo31t0fCEO6PXuqNq9oFd9C9V72yaNswuNdqwd/h/FlDb43ltL3YCZ51EcIr24cxydsxzGd3ZztD+KKT7z2BtP88bvozhEevnOcXw/2oGB2hzlGOfxm7Zn+cAcj+IQOfNtV27yg6DKRTLKYwNc9UftuAh6cE4X52PuqFWqY+jiPmrPOV1oT5G0lYsH5DPx760V85Pv1Zg8Jg+PciAS49grsPgh38+KsKjOMaPaN7Y7ygd8r/oN1dhVUex6EN+zjQUwx7N3tsyzd2ODm/0g6AgtjhzrORiDcBQQ7pJwFFiNiX+9uyXnaBctA18IbG93BdyVdaH0Ltyoj0+9OKChufXmqOPagfXaaUzmcDQeEA98712A8SLqxeIoRiLGAb96vq/MBy5q7ajVvqWaD6B59ubLGMQRjV5BifpH+cA5XWeaQ8tIPpxdhyvzgb74dBRLnWMs5tqLF36dzU/H28eWShzE8qKpAQlgL7gtZ05Cb7ItlXaV8eBoYUWlKFRxHO556XGo6MBrjQPHKZaxCJ/Rmx81iHMY8+uNySaHmwLj9m6i4uafaWa0jvfulvF4r0271dYduCW2IzAZ9FWAsV6AY5tecsQ2WAZJwZgsJnfVXtLiL/5zV+1pocMdWXPrtWOHRlIwHomSQRvGI+YkXS95tSskBr3xdE6WQZw1N/zvrSHnOacdSIbG0ByPdnXarfbWUOshjaNNgDR6MY0XbG9+nCfWaPRyD5gjvmuXlUEbNNA6Kj6ss/KvF1NdezrfiwNx0liKbYviw/lecTryt8dZH2Ku3MhQXhHTXs6Im3ymKXDijKOJiIoOVHa21QWptKuMBxX/jy4S4Tjcc/U4VHAcajHAn4pPFS38rsT0pjvNIwe4y6hg9u6Y3JV0d+NumAWHYKCju3evCDOe7nI8Zr7RF18Yh/O9Ow53XvnVuzvjr+62+JgtGmMwntr1dtOOwz1XjgNj4DOgmxUWx+EextAOGPTYEsfojRdzjrEUj5Y4Ru+dh7jJZ5pnF4k4OgdMkAmgyWNvwiwWi4/1Eo1FkBYLl43NYqFBGxZB82ghgbT4tMuSlmOc03j0yWAMtWPsLGkdh3uuHAf01YZxGT/DcbifH1BUad8r+JyT9XzCh9iuosVcj7jZTpOAHMFkmCjBO/sMwRhjdmF50eQuQTWPZowxq9HuF9iAsUtsoR7FHWZvx60dPvR2yeKmn2kaY8yt0DtVCiKP2Vt0ih9FkI8O9PFBVhApptKiGB9t9lw0jTFmABdNY4wZ4K5o2mw2m61m//JQPI0xxpzgommMMQO4aBpjzAAumsYYM4CLpjHGDOCiaW7Od9999/Yf//jHw6t1/Prrr29///vfP7y6JztmzEpcNM1y9J0DFLBvvvlmqmj+8MMPb3/88ceHV7/B8b/85S8Pr37jo48+unt00TS3xkXTLOWPf/zjBwWSovnf//3fd8WUIip4Hb/U5eOPP377u9/97u1//Md/vDvX/re4WDRVIL/44ot37WPRpG2mYcxjcNE0S/nss88env0GRVO7xvb8L7/88q6oUeBEZacZC2S70+RRurf6eMC8Tlw0zVJ6RVNFi10hUNS0O1RxU+GDxxbNv//97+/0sUzLmBlcNM1SYlETWdHkbTjEHeHKoskONn4UYMwqXDTNcihs2uFBVjS1E6SwZUUTOK9zolc0GYP28Zj80GtjVuCiaYwxA7hoGmPMAC6axhgzgIumMcYM4KJpjDEDuGgaY8wALprGGDNAt2jqT1zye3L6W8L8ecujvwVsjDEvnW7R1C8mq0hSOFU8+ePrLQjZbDbbS7MWjqVFUwVSjxRPFUsdM8aY10ZaNHkbLthxatf56aefvntujDGvke5O0xhjzIe4aBpjzAAumsYYM4CLpjHGDOCiaYwxA7hoGmPMAGnR5Pcxs18z4leR/CtHZkf+9c1/npoxK+gWTeFfbjdXICuSrRmzgrRoxkJZ/W+UxjwnWZFszZgVpEWTL+lQsfQXdpgrkBXJ1oxZgX8QZG5CVrRaW0mm39pKMv3WzMvERdPchKyItLaSTL+1lWT6rZmXiYumuQlZEWltJZl+ayvJ9FurkvVtzeyDi6a5CdmF39pKMv3WVpLpt1Yl69ua2QcXTXMTsgu/tZVk+jNWJevbWpWsb2tmH1w0zU3ILvzWVpLpz1iVrG9rVbK+rZl9cNE0NyG78FtbSaY/Y1Wyvq1Vyfq2ZvYhLZpfffXVwzP/nqaZI7vwW1tJpj9jVbK+rVXJ+rZm9iEtmvz/cv0f8+r/CELIZpNlF35rWb9Zy/RnbLVWxbK+rWX9bE9jLRw7fHuuQknx9P89N1WyC7+1lWT6M7Zaq0LWtzWzD2nRjDvN+Nx/WM1kF3Rr1XYVW6lVsZXjrdYye3C60zSvh+xinbFdtSq2crzn0DK3x0XTvCO7CGdsV62KrRzvObTM7XHRNO/ILsIZ21WrYivHew4tc3tcNM07sotwxnbVqtjK8Z5Dy9weF03zjuwinLFdtSq2crzn0DK3x0XTvCO7CGdsV62KrRzvObTM7ekWzezXjPyH1a5JdnG1Vm1XsV21KrZyvOfQMrcnLZr810kKJPiX269PdnG1Vm1XsV21KrZyvOfQMrcnLZoUSBVN/zfK61t2cbVWbVexXbUqdvU40M621lo4lr49V9H0F3Zcn+ziaq3armK7alVs5Xg7a5l5ukXTvByyC6e1aruK7apVsZXj7axl5nHRfAVkF05r1XYV21WrYivH21nLzOOi+QrILpzWqu0qtqtWxVaOt6tWxUwfF81XQHZRtFZtV7FdtSq2crxdtSpm+rhobkyWzK1VyPq1Vm1XsV21KrZyvF21Kmb6uGhuTJbMrVXI+rVWbVexXbUqtnK8XbUqZvq4aG5Mlsy3spXj7apVsZXj7apVMdMnLZr8V0n/N8rnJ0vmW9nK8XbVqtjK8XbVqpjp091p8kvt4P9G+XxkyXwrWznerloVWznerloVM326RVN/xrf63yjNerJkvpWtHG9XrYqtHG9XrYqZPt2iqcLo/0Y5RpaArVXJ+t7KVo63q1bFVo63q1bFTB//IGgxWQK2ViXreytbOd6uWhVbOd6uWhUzfVw0F5MlYGtVsr63spXj7apVsZXj7apVMdPHRXMxWQK2ViXreytbOd6uWhVbOd6uWhUzfVw0F5Ml4Iyt1KrYyvF21arYyvF21aqY6eOiuZgsAWdspVbFVo63q1bFVo63q1bFTB8XzcVkCThjK7UqtnK8XbUqtnK8XbUqZvq4aC4mS8AZW6lVsZXj7apVsZXj7apVMdMnLZr8XqZ+ud2/pzlGloAztlKrYivH21WrYivH21WrYqZPd6ep/0ZZ/R9BCNn8B8Uwx+HeXkMcaPfSrYVjHxTNuJtUoeSY/+/5OVlizdhKrYqtHG9XrYqtHG9XrYpVx3uNpEVT33JEodRziN94ZHKyxJqxlVoVWznerloVWznerloVq473GkmLppknS6wZW6lVsZXj7apVsZXj7apVsep4rxEXzcVkiTVjK7UqtnK8XbUqtnK8XbUqVh3vNeKiWSRLmNaq7Sq2UqtiK8fbVatiK8fbVatiK8d7abhoFsmSobVqu4qt1KrYyvF21arYyvF21arYyvFeGi6aRbJkaK3armIrtSq2crxdtSq2crxdtSq2crzVWs+Ni2aRbAFbq7ar2Eqtiq0cb1etiq0cb1etiq0cb7XWc5MWTX7VSP8jyH9Y7Z5sAVurtqvYSq2KrRxvV62KrRxvV62KrRxvtdZz091pqmi+hl9uzxZnxnbVqtjK8XbVqtjK8XbVqtjK8VZrPTenRVP/O4hCqWL50v4bZbY4M7arVsUch3tzHO5t5zg8tbVw7LBoXvkLO7Kgt1ZtV7FdtSq2crxdtSq2crxdtSq2crzVWs9Nt2i+BLKgt1ZtV7FdtSq2crxdtSq2crxdtSq2crzn0LolLprFdhXbVatiK8fbVatiK8fbVatiK8d7Dq1b4qJZbFexXbUqtnK8XbUqtnK8XbUqtnK859C6JS6axXYV21WrYivH21WrYivH21WrYivHew6tW+KiWWxXsV21KrZyvF21KrZyvF21KrZyvOfQuiUumsV2FdtVq2Irx9tVq2Irx9tVq2Irx9tZa4bLFs0sCDP2GrQqtnK8XbUqtnK8XbUqtnK8nbVmGCqa/O7mU/w3ymyCt7KV4+2qVbGV4+2qVbGV4+2qVbGV4+2qVbGMoaKpP7amX3wfJXOqtWq7VbZyvF21KrZyvF21KrZyvF21KrZyvF21KpYxvNMEFU9jjHltDBVNvTV/aV/YYYwxVS77gyBjjHkOXDSNMWYAF01jjBngJkVT370py35Nia+Zi2Sfk2Y/pa8cy9q040E2Znss6zf7a1eOwz2vMQ6ZdqblONzz5s2bu7ayr7/++uHMbzCf2AbL5qivt5RlP8jGh9hGlnHzneb333//8Ox99L2cmniFnlYW0B4//fTT4Xicx6dvv/324Ugf/Kl+v2jPx2yRjziLFXrZl0S34Hcvni09vVv4XlnLszWM9NpVYhQ5Gw+/q/Go+t7LLfoTgypn7YkFvlc0q773YE7VawbOrjGuU3yvaI74fhSLmxRNJiHr3X1U2aGXwBynnQy9DI7TlrtTb7Kff/753QLQlja9giFfOP/JJ5/cPW/RnGhztBDR96M4sPD8LabewnNB4jNt9TpDd1DOo5cRNdDsjSm/saM4KE69eALn5E9PS+dZJyxD66/zvbyJvh/Fgbnjz9ENMsayp6U58dhbG+WJNHq/thd9J58zlMNo9WIAxAkdPc/QccZinXrXD/6rbW8No+8at0Vx4Hzvegbmxnj404upjn/55Zd37XrXIuOobc8vNKLvR9f1TYpmTK6jYqEJHDkYk6sX5Hi8VwS4MFQkjpKDhGBMzvcuEuYk34+ISX8UB9HzST4Tp6PkwHcWn/NnF6U0esUu9u/NtTenFrS0Rj0tYkUbrFcIOEd/afUupthfbVtaP3p5g1/S6xULYi7fejrEm/Mat1fE4nr01rmdU68d+atzvVzWTk1z6+UDcVCbNnZC19cRra+9GxbjSasXK84Te/nVywfmrvn38gFi3vRiCs/2gyAWRwtxdLcUR216wTqiV6AEi3EEC4ZGdeyzObJIRz4puc+SUvSSX/3x+8h3/CFZz+IAaPbGg6MEFMydsRizMsejeKo/MauMDWf5cKbDmCP50CsWGoe1PhpzJB/Q6c1P/VfmwxGMV/E5Up3jGeicrXOFmxRNgk9BhN4dLt6tehNGR4nPbqUXPJKHi4gxe0FhsXWnx3pj6hxavTbaYWlH2gPf8Qs72mlScNDp3QWVzMyBdke+62bU06INSKOnFS9qrWULNzx8Q+OoaAKxirvXljhGr6BU84E40Y7zvYu8mg8c105HO5qWSj4QH/xhXXiudWiJvhzFAc7yAb81jubQovPS6GlV84H+sgwdZ9xejgLnZb3x6C+jXW9M5k4bzvdykOOcV73qacFNiiZFgklAr2iqDdZrAyTFURGAeK53IQFjiqOgEOTeQgHJis8EupeMoAViDr2iSaJprJ5Puvh10eqiaYlx7I2HL7ST9WAsJWQvFrEg9XxqiWsQIVYar1ecoJIPiim5daRVyQd0pKGcbqnmg8Y7KpoUJ10XPd9H8kHz6q31ynwAxjtamzbOvRtDvAn31gZoRyzO8oG5sT69Ocb+zO9ozGd7ez4DC3xGpU2VowI8ykotx+Eex+Eex+FpuXnRPKrYxhizikoBrhbpo5vMTYombw3ZCvMWo/d2TG+xeGtx9DYEHQovj70Jx7cOPa2WSjHvvYWqQhyk0Xu7zLw4xyL1fOIcbfQWIr6ViPDWg3jz2HsLxRjESG9ZesS3iL048FZU7XptQOdjPFr0thafemuot6GcZ369xKYduUKbXhw0HudZgx7EU7nV05K/ikcGcdf6HEGbo1iC8vwshxVv/O7FFH9ow1vc+HFLC/05T6x6cyDunGe8o9ziHG2w3hqig1/EtKdFX84RDx57WoyDlqzCUWxvUjSj871iEQNxtAiRXrGISd+7ABiDQETLwC+dJ9gZjHGmE0GnFwctIp/NtPMVcd5o9eLAcZ3rtdF48rvnP/05d5RkrHMlCYkXRawXA0Cn4lP22MLxShsgL5hH/AwtwkWrnOpdvIoBc+zpxDmh1/MravUKXeyLf73PBSly5BTz6xVE3Tw0bi/2GuMoJ7S+R+ssfen1tOK115tfG8NeTOPce3HgOP1lvTjATX8QhPWqP8jB3g4S0KJNr7AKaR2N99TEwPcWIfp7FId4rtcuHj+Kl8bsJWNEF9URZ2sjehdIy1EcIpW1Pkp+xuF8r9AJ2hzpABq06flezcvKmpz5KxgTk289dI7rpwcaOn+kpWvwaL7ki3LmKF6qIUf5xQ2INrqxZTCGtI58j74c+X/TzzS5U/YWmAkAbXp3VPUlkY7uXgoqOtJtURsW9UhLY9Kml0S6WzFWz/cIWr2LQVrsYno7GcfhnpcQBy5MtHrFwnH4kKNCF+m9U4v0fG/RfDOWF00FTpW/txBsvwkYFZ2gqF9EuxwlT7bwaBCIeLfMgiwN+ZXdmQgUfRVYxssWVXOKCdei4iCfszjobsoj4zC2NCOOwz1XjoOOqZho/Ijj8Bucpy2W+QQUSXyRZeMBfqlNbzxiGrWyWImb7DRxQBdLVgyFqnlvsqBz6JFMGTG5lFAZ0joaDx0FrOc7fkjjaDwWVcmVJT9wXndIFquH43DPleNAG9oyV+V+i+PwIb35Qcwn+dcS+/faQDynfM246dtzY4yZQYWZnWFvd6jCRuE9+jhAxZCbUO/GoDbchHrjiS2KJneCo7uJOKr+oqIDq8arUrmjVnEc7nEc7nlpccAHChyPjEVBiztKoZ+wq2Bmb+PpS6GUz/F5RBraIWu3n7HNTrO6qFnwWiptGK+SuL07U6SaRL3PZiLxLcIRjsM9V45DReu1xoG+lY8pVFzZIfbGQ18519uRoqFxeh8/iJsXzaOKLXqJob5MlLsKEzujt5gEBJ2zhaQN/jDe0QfQnKPN2VaeBWDsSsL24sCc5NcR+MI4POou3IIGd1P0jnznwiER8b1S5I5A4ywP8Ilx8AvLYP2Z15nvjMU607YXh5ZebPH97CJiPMbhBw4930HrgvVyWTsd2h5pRXo5zzhna8e8FfOjmHKeOKDXy2X1l14F4ns1nmSnmQU5flB8VCyyxxYWCA2slyRxcUimXvFEQ217C6qfEurxiLO2+CLfe4Ulzpu4UcwyaHcWK82JcYFxMypxINbyvacTwaeeFsel0dPSnFTEenPkuM712pCT0ffemDqum1FGJQ+ko7V7TBx0Q+M8dhQHoE2viMmPszHlN+d7vlfiwM0Cv9A50tqZmxRNAnG2s5ihstPs0Ss0LfGtSS+BgIXHn6pP1fEzKm+XIN4IersBwPezHXfkMb5XiXE8yh3OaV0qsT9awwqjOXfkO2uidanEf2SNMqp5ozkerTNasQg/NZUxaXNWd5jr2e4biEUvfjfdaRLk3p2k8naMpNFuhsdeEjEGxk6gNx7HGWckEY9815i9NoA/XCTsjOLOOsK8uEOzmL3EUCLg/9FbO8Yj5mj23lKSCIynC6Q3Jn6jhWlX2sIYnKdtbxcGGo9YqWi0HK2dWJkP+ME55tCLVUtPS3M/ymUgjsSBmPUu7tF8wPdeHCr5wBjy+2gNV+UDvmp95H8G59A6Ax3aHe1ymT/tFP8MjYXfjH3Es/0giEkoKc6SQ/SCSCBoexRkxhME7yjR8AfrJQcJHfV60E7J01tU6VDMeheS5tU+tigBOd9rE/1WAcrQTQ16F0BMrl48heZ/Fgd0ekm7Mh90E9O4vThU8uHoghXatahtL38q+YAv5JbWp9duJB80/14cVuYDY55dQzp3VIA1p/axJZ7vFelqHOAmRVN3kyMnCZroLTroDsfjGVrUjN4d5jGc+aQLhfnF+Ubi8bPCI3pa9FeCaOyM2L+nBSTOUfIA42FH40WN3hyr67MqH0B+KWa3pjJeNR9od7Y+o/lwtgZn4wHjYUfjAWP2agNU10T+HPnFvGIRzsBfNI6uB3GTokmR0N3hbKsLZwshKoEcDfYRR3fCUSq7EcfhntcQh4rWa44DdaPqs+i15zjGWL02zJsxKaq9dxTiZm/PceJoAXSnYdt/dEdFg4me3bmY7NnuQ1pH40XOxhxhpVblblhp89T0EjZSXZun5iiXBW3O/GddjrQq49wqfytjn2lyvhqrI1RMuaZ7b8/ZQZJT0TKoM/h1lH8aTx/bHPl38880ezuLWM17bwvat+29oqiJQnweicdJ3F7ixQU4+iwlWo/YphcHjjMvFq23UJwnRvKnNybniRlJ0mvDW1baEA8SqRcH2rFGxKr3bgHf4xx7oMV5tc/QzkJtM3RcfvXyhnbEjDa9NdRFwnjEgbYZrIna9rS0tkd5pbVV3vfylLFYP/zqwfzQI2ZHBVTxPHobLD80t15RJGfw7SimOs5jz3/8xbQ+vWu6lwMt0d+jWEDPb6Extd49blI0VQSOJq6LA+tdlASB8yQIi9YrKgSDc0qkDC4w/KINSdS7SGIx7wUPv3r9I3GRekUztun5js8aT3HLiL73tNRXhaKXaPFi62mB1ucMfOvFQDBm7yICxpLpdQbrprU7asM5+d6bA+ujtjG+EXJLha7XBtDSjaNX8GPO9Xxq51QpPL02usniOz4dXRcY7XvriO/4zDx7OhxXAYY43x69Qt6C7hmVNnA05k2KZgzY0QUHXLRndwioBK63UC2V8SptoDJmddErOA73XDkOlZtMlZccB85X5leJJ35XfK9o3aRoUii5y3EH024lQiB0h+EO2LsLqo12Y1k7Jqk7Ks97dy5p4BsLmgUQfTQ4R5tewdedlrF6QZZP8lnjRxhH/tI+7gwijsM9V44DO7nsMeI4/IbG4Hxv945f8pfH3u499u9pMQ5zA3zX84ybfqZ5dJfAeQWm9/mOFl5J0UsidLT4LFi28PSlgGvhjwIsv3jMgscYWmx87CUI85JfemxhDCU0PmYxcxzuuXIc6Md4atfLecfhHsagP+16PsUxiJPi0RJzrpd/xEHxYbwsVmJ50dQCagI9J0VvosYYsyM32WlWdhZCd9UeaHGXw3p3JQovbw3Q4jErxNzh0KANPulO16IPummnu10LdyE01IY7ZwbHOa8xs7sX+mrDuL0Pqh2He64cB8ZQO8bOdmuOw71PnAPm1psf4+GHrLfjjm1682OnGtthPW769vyI7MIxxhiIRZdinxV8iG/de0VTBRh6bSjUsSZtWTSBuxcT6t2RjDFmN56kaPa2xMYYk8FO7+xjCm22aNN7S83uUbtLHvlYIEO7UcZk95p9dCJuUjRxLlpva22MMbNQVyiU1Bjoffapz2yBDVxWXDlOsdS5o3e/z/r23BhjroaLpjHmkuin9ewKMd5aZz9gZhfJTpMdKY/Zx4XsMNGiDed53nuL7qJpjDEDuGgaY8wALprGGDOAi6YxxgxwVzT5xxhjjDHGmJV4o2mMMcYYY26CN5rGGGOMMeYmeKNpjDHGGGNugjeaxhhjjDHmJnijaYwxxhhjboI3msaY7fn73//+9ne/+93dXwqSffPNNw9n37797rvv3n788cdv//GPfzwceR5++eWXt5999tl7fraGn//zP//z9osvvnj7+9///u0///nPh94f8uuvv5baGWPMrnijaYzZFm0w//KXvzwcyXmqjeYPP/zw9qOPPnr7448/Phw5hvZsLs/8h0zbG01jzNXxRtMYsyX6dDD7A2gtbDT1aaE2mzoWN3l//OMf3/skNNsIql+2oVy10cw2kNWNZqupzXiclzHG7II3msaYLdFGs7KByj7R1CbtaKOatUGrt5l87o1m7xPeUb+MMeap8EbTGLMl2WasR2Wjmem1beCKG01jjNkVbzSNMVvDj7uzzVr8MXhlo5n9KF7a1Y3m6I+pRzaamXbWDv9aTcaJbYwxZhe80TTGGGOMMTfBG01jjDHGGHMTvNE0xhhjjDE3wRtNY4wxxhhzE7zRNMYYY4wxN8EbTWOMMcYYcxO80TTGGGOMMTehtNH89NNP7763Ldrf/va3D879+c9/vjsGf/jDH94d/9Of/vRw1BhjjDHGvBaGP9Hki42/+uqru+dsMuPmktdsQNlkxs0lr2M7Y4wxxhjz8hnaaLLBjH9BQxtLoQ1lu7GkT+VTzZENrzHGGGOM2ZvyRpONIhvICBtIbTzZWLLxBDakastGlB+fV/BG0xhjjDHm5VDeaD4F3mgaY4wxxrwcvNE0xhhjjDE3wRtNY4wxxhhzE7zRNMYYY4wxN8EbTWOMMcYYcxO80TTGGGOMMTfBG01jjNmEf33zn482Y4zZidJGk+/IzL4LM36Be/wezfidm/4eTWOMqZFtHEfNGGN2orTRZNOov1uOaXN5i78MZLPZbK/Vso3jqGW6NpvNdgv7+eefH3ZwfWh3utFsN4raSLLRjBtKbTw5n7U/48wPY4x5yWQbx1EzxpidKG00gU2kPtGMm8b4SWf8dLPX/ghvNI0xPbJN1YztTObvqO1M5u+MGWOuQ3mj+RR4o2mM6ZFtOGZsZzJ/R21nMn9nzBhzHbzRNMZcgmzDMWM7k/k7ajuT+Ttjq8nGmDFjzId4o2mMuQTZjX3Gdibzd9R2JvN3xlaTjTFjxpgP8UbTGHMJshv7jO1M5u+o7Uzm74ytJhtjxowxH+KNpjHmEmQ39hnbmczfUVulg60mG2PGVpONMWPGmA/xRtMYcwmyG/uM7Uzm76it0sFWk40xY6vJxpgxY8yHlDaa/AWg+DVGvBa9rzHiuzN1vPJl7eCNpjGmR3Zjn7GdyfwdtVU62GqyMWZsNdkYM2aM+ZDyRjNuLoW/sN0Y81RkN/YZ25nM31FbpYOtJhtjxlaTjTFjxpgPKW00I2wg2VCCNpZCG8p2YznyJyiNMSYju7HP2M5k/o7aKh1sZ62VZGPMmDHmQ6Y2mmwkgQ2k/u45G0ttQPn0U23YiPLj8wreaBrzsshuxjO2s9ZKsjFGbZUOtrPWSrIxZswY8yHDG81b4o2mMc9PdgOdMWuN2SqtVTqYtcbMGPMh3mgaY94ju4HOmLXGbJXWKh3MWmO2WsuYl4A3msaY98huejNmrTFbpbVKB7PWmK3WMuYl4I2mMeY9spvejFlrzFZprdLBrDVmq7WMeQl4o2mMeY/spjdj1hqzVVqrdDBrjdlqLWNeAt5oGmPeI7vpzZi1xmyV1iodzFpjtlrLmJeAN5rGmPfIbnozZq0xW6W1Sgez1pit1jLmJTC00eR7MuOXsfN9mdn3aMbv2vT3aBpze7Ib1YxZa8x21Fqlg1lrzFZrGfMSKG009dd+IG40/ZeBjNmD7EY1Y9Yasx21Vulg1hqz1VrGvARON5r6RLI1/SnKuKHUxpONZtxYthvPHt5oGjNHdqOaMWuN2Y5aq3Qwa43ZjlrGPDenG82WdtMYN5/x0002nTpe2WSCN5rGzJHdYGbMWmO2o9YqHcxaY7ajljHPzfBG85Z4o2nMHNkNZsasNWY7aq3Swaw1ZjtqGfPceKNpzAsgu8HMmLXGbEetVTqYtcZsRy1jnhtvNI15AWQ3mBmz1pjtqLVKB7PWmO2otUoHM2YGbzSNeQFkN4UZs9aY7ai1Sgez1pjtqLVKBzNmBm80jRkkK8AztpJMf8asNWY7aq3Swaw1ZjtqrdLBjJnBG01jBskK8IytJNOfMWuN2Y5aq3Qwa43ZjlqrdDBjZvBG05hBsgI8Y6u0Vulg1hqzHbVW6WDWGrMdtVbpYMbMUNpo8qcm9V2Y8c9O+k9QmtdIVoBnbJXWKh3MWmO2o9YqHcxaY7aj1iodzJgZShtN0JevawMJt/gTlDbb7pYV4BlbpbWjT5i1xmyVlmM1Zi9da7VPNlu0n3/++WEH14d2wz861yeU/hOU5jWSFeAZW6W1Sgez1pjtqLVKB7PWmO2otUoHM2aG0kaTTaM+0dQmU8Tj/hOUZiVZoZux1WRjzNgqrVU6mLXGbEetVTqYtcZsR61VOpgxM5Q2mk+FN5omkhW6GVtNNsaMrdJapYNZa8x21Fqlg1lrzHbUWqWDGTODN5pmW7JCN2OrycaYsVVaq3Qwa43ZjlqrdDBrjdmOWqt0MGNm8EbTbEtW6GZsNdkYM7ZKa5UOZq0x21FrlQ5mrTHbUWuVDmbMDN5omm3JCt2MvXStVTqYtcZsR61VOpi1xmxHrVU6mDEzeKNptiUrdDP20rVW6WDWGrMdtVbpYNYasx21VulgxszgjabZlqzQzdhL11qlg1lrzHbUWqWDWWvMdtRapYMZM0N5ozn6NUZ8d6aOV76sHbzRNJGs0M3YS9dapYNZa8x21Fqlg1lrzHbUWqWDGTNDeaMp2EyyiQR/Ybu5JVmhm7GXrrVKB7PWmO2otUoHs9aY7ai1SgczZoahjSabRTaTQhtLoQ1lu7Ec+ROUxois0M3YS9dapYNZa8x21Fqlg1lrzHbUWqWDrdYyr4PSRpPNZPsjc2ADiUHchH711VfvPvVU3wreaJpIVpxm7KVrrdLBrDVmO2qt0sGsNWY7aq3SwVZrmddBaaP5VHijaSJZcZqxl661Sgez1pjtqLVKB7PWmO2otUoHW61lXgfeaJptyYrTjL10rVU6mLXGbEetVTqYtcZsR61VOthqLfM68EbTLCUrKDNmrbqt0sGsNWY7aq3Swaw1ZjtqrdLBVmuZ14E3mmYpWUGZMWvVbZUOZq0x21FrlQ5mrTHbUWuVDrazltkXbzTNUrIiMGPWqtsqHcxaY7aj1iodzFpjtqPWKh3MWmNm7vFG0ywlu9hmzFp1W6WDWWvMdtRapYNZa8x21Fqlg1lrzMw93miapWQX24xZq26rdDBrjdmOWqt0MGuN2Y5aq3Qwa42Zuae00dR3ZPL9mJjgefY9mnw5u79H83WSXWwzZq26rdLBrDVmO2qt0sGsNWY7aq3Swaw1Zuae0kZTtBtN/2Wgl0F2gcyYtcZsldYqHcxaY7aj1iodzFpjtqPWKh3MWmNm7nn0RjNuKLXxZKPpv3V+HbILZMasNWartFbpYNYasx21Vulg1hqzHbVW6WDWGjNzT2mjyaaRH39HE/FY/HSTTaeOVzaZ4I1mnSypZ8xaY7aj1iodzFpjtqPWKh3MWmO2o9YqHcxaY7Za66qUNppPhTeadbJEnDFrjdmOWqt0MGuN2Y5aq3Qwa43ZjlqrdDBrjdlqravijeZFyRJxxqw1ZjtqrdLBrDVmO2qt0sGsNWY7aq3Swaw1Zqu1roo3mhclS8QZs9aY7ai1Sgez1pjtqLVKB7PWmO2otUoHs9aYrda6Kt5oXpQsEWfMWmO2o9YqHcxaY7aj1iodzFpjtqPWKh3MWmO2WuuqeKN5UbJEnDFrjdmOWqt0MGuN2Y5aq3Qwa43ZjlqrdDBrjdmOWs+BN5pPTLbwo7ZKB7PWmO2otUoHs9aY7ai1Sgez1pjtqLVKB7PWmO2o9Rx4o1kgW6wZW6W1Sgez1pjtqLVKB7PWmO2otUoHs9aY7ai1Sgez1pjtqPUc3GSj2f7ZyfaL3Xt4o1mzVTqYtcZsR61VOpi1xmxHrVU6mLXGbEetVTqYtcZsR61VOliVm2w0278gxBe+62+iH/H//L//351DNpvNZrPZbLa97eeff37YwfWh3U02mnFj2W48jTHGGGPMy+cmG01go6k/QelNpjHGGGPM6+NmG01jjDHGGPO68UbTGGOMMcbchEtsNPU7nmd2xvfff//2D3/4w6l9+eWXDz368B+csr6t0e6MlVr4nvVtjVicsVIr65dZhaxfZmc4H34z54PzIdpV82HlGjoffjPnw/236WT7jtYqcedbeLK+rVW+rWelFr5nfVsjFiNcZqN5RqXNTz/9dJrklTZAoM+CXWkDK7XwnTkcUWkDK7WqF0yFVVqVta60gZVruFJr5Rqu1HI+OB8iO67hSq2Va7hSq7I+lTawUmvXa/psE1lpA/h+5n+lDazUwvezvKm0abnERvOI+H2dZxBo3r2ITz755O3nn39+t0nl+bfffvtw5nFo11+Ftm/evLnzgf9EVUmIHvRFB9NztPku08pXTEXUnxjxjk/+oVW5mCL0EdJiLXgc1TpiNB/wC8OXx/hBsUKH8dFBj9fEHqsUVyEt+ik3FffKO+8Ia6ciSn7jn3wbzYcj0BzJ2+jH119/PRSfFvqjR7ziHGdyi3gpzujxmkf0RnzEJwwoyviCjuwx842M1hrmodgwx9EbRmRlrSFW9KefYq61qGwCBG3pJ+SP5jyidQTzRbPKyhqv+rCi1mjdiNljazwaT1Fr0K3C/Bgfw5fH1HhgjozPfFSbZ3JLa8h6PbbGP1WtYZ6zeXuJjSbBYpIqqtFGkw6d9jm0r88gqVhQLij6RlMSVtFcIuiQ1BqjSkyG+Bza12fQPo7NOvS0z4jr1K7ZyBoC8SU2jN/abD4ILlT0ifvsGrbr2b4+g7ax2PBc/Ue14jq1aza6hhRpCiF9Wou5UaFdJ4oh89INYYRVuaV5CHJfvnBuxK+4Tu2ata/PWFlrsjVnXZk3sR/ZeEatVjcb5wjWSTdEHo/W9AjG1DrF59C+PgM/iAvxpW80buwjWtmaozNT46NWq9u+PoM5rKrxsX3bd1RrxxoftVrdbJwjGHdVjY/t277t6zNW1vjIZT7RJDmynfnsxFvQzvSfAm4kI++GzkCrnYtuUqOgpWSNN6FVcYeRIrsSYrRybOLT3qiJ38y7aHS4mRH3GOtsbWd5rrjDYz9ZaMnykfi163EGscU34h59zNZ2Fnx9rlrDmq8ce2WtoR9xZ92kySNjrID1W6U1CuOuHDvLR/Rnriv6ucbXyPKRYzFnqxDrW9f456w1kUtsNAkW7xbY9bM47Lh5V8M7kpGLl4DrXYwWgP4kIrt1Fr0KffApGn7pE5mRCx5/GB/feKe18gKP4NeINn7F+WH4iK88H4k98yI29CU2PLKevGvFRqA/64+1foy826VfHBuftH4zuaX5ETetJcfiO9cKaKGjHEdP8Dy+PoP5KRfpJ//wjecjkPP4w3y4VniNFvEa1aI/86MfOlpL9EdvlupLrGcKfgR/0GJe+IUe88UvXlehLTrR8E/5NTJHap7mqL5aR/waydMj0B6pD+SWxo5ryBzJrxFW1ge08AXjufJB95EqzA2fAA3lPnHn+Eg+rK4P9GN+xEoxRxsbyf9d6wN+0S9avAaqsObEBqPfyHU3wkxuEZtomhvPR67DmA/EXnmLFuvRviE5Ai3FnhyIfTk24lfkEhtNAggEQc9F+/oIgtYLPIs7WtC4kLiAuKhACTNK1o8FxR/8HSloXEgkGf1bw1ceR8Cv2G822ZgH66eLQvPN1vSMtj0a+MjcR7SYB/Npn0P7+gzmE28YuiEBj3peIWvP3Jhj1K1AW+U1hUOFVuswsklBp1eolXNV4jq1a7YiH5i3im2VuLFoYd4jWrCqPmizq+e6lmA0H5iH1qq10fpAPNQ+Pof29Rmr6gNjtuukdSV2I2vI2PhFf+4ZMTfQGrlfMJ9b1Ie2b/v6DNruWB8YH39YL92vR+sCZPmAHtqs7Uis8IlrhD7oRpvJLXKAPorx6NqJ2A9fmJcY1cQfNITmrPoXz41wiY0mk82CRbLMTBw9+slGLqYeSt7ehXYE46/w4dYQK4rJrK/tPLk4MdZjlGzdta4rYD1H50kf5kOuRj/QGZ0jWlgLWtnxM+iDT7LRuQnmoTnKRt4IRbK1Qnt0fjPX3BH4Fec341ML/WfrAyi3lUesH75lMdyBmZxgTjEviTs2eu3QPstv1mA274lztFGfgPF17cR1w6dRPbTanERnNr/QivObjRPz0Bxls/Uhoo3OKPizYvxbw/ziG6xRWDP6at0Urxm9rN4RR7Ta41UusdE8Ir7LfAws1EwiZ7AgswnTslLrMe9IWlZqzbxT7bFKy/kwhvOhjvNhjB3X0PkwhvOhjt5grWCl1mM+ZLrMRlPvuHQh8XzmXaXecelja4KH3sxOnT701Uf8PKI949dKrR68y1mlt1Jr1YUA+LUC5rbqnTAX5+wFKsj32ZyP0F9aK+A6euzcxKpCDau0doz7Y7SoM7HWce1Rd2ZqzUotckh9eEQHG72eVUejX7Os1GKtZuLSA5/i+lOr8HUmJ9r6pHWcmTfzY83oj+HX7JwZX77Mzk0wP+mg+ZiaRV/FG63H+EVfxYvHx/i1UivjMXqX2Gjq92RaODbyiSYLwe8bZJA4+l2VCixm/J2bCMdJwCortWjPTTYz4jhyUazUyjRko+9QGVsFjAuKHOARRrTIH7QoaBjrgBbHmRu+VWGNaI9P9OeNArnGa3SxKmiRi/RVjATHR/JB7XWtyA+0NdcqaOELsZExR/R5jmYV4k5+RS3WTs9HWKVFW8Va8dKciBtrWiWuudZTMIbytcJKLa1f+xxYy5F4rdSK1218TvxHrmnGxBegRvBceT+6cVqppTVkPqpZxIjnI9cNoEO+A34RH/nDcc5XYU5oAH3xS4yuIXkZc5H+XEcY1+hofdCc6MdrIP+1JhV0HQvmquuHx5FYtTUhgl8j9aG9jiNtHM9YqUVb5WprzH0kHyKX2GhyAeiCYKKYEmYk6YBkIGAxgBwjkXXBVSDZuJAYP2rhU7xIKqzUAuaTJRf6o4mySktzzOYyciMB8qG9qKU/qkWfdn4qjCO5xbzIK/pG0MYn1rNK1FK+A3McvdjJaeZIX3xR/DVHjo+CBrmJoT2aUxH6okF8Rteu5bFa9Ne6oxPXn3PMtwo+sFZoqN4InnNzqLJSi/VmHujIpNteU2es1CIfiTnGGij+PM/qTw/WiX4Z+DtS41dqsU5x3SJcT4xVhfYxT+Un+hxva9ARzEHxVq1nTamxHB9BWviBFs9VX8iJEb8YH5/QYm5aB819BHSYE1r4oXXQXEdQnIi5DB35WoV5yJeoxbXM/HheZaUWMJesD2swqiUusdG8JSwSC8TjY+GiGrmYjlipxdxWzA9WajE/FaLHslJr9mJqcT6M4Xyo43wYY9UagvOhzmvIB8CvVfN8iWy/0SQh4jsYXrN755ENot7pnEGSslOP7Xk3o3fLI+9uGBud+A5GPgHnpHvGSi3axb4kvt5VYjyvXgwrtZhb/IQJba0D+oxTZZUWvvPOVH2B11oHHnldgXFXreFKrZVruFJr1RrCKi3nw/XzYeUartRauYYrtZwP9TUE9OiTWTvOGWgxl8yijxVWarFPynSw3iedFS7xiSaJxcfAJJySFwgwr0cCSbCwtp9+XFCFgEsD/+LFrUKAfxVWatGW+elHH+qni50fbyh+Z6zUYh7EmMSPhYK583okgVdpaR7MD030BHNnjOqnBCvXcKUWbZ0PzgdB25ecDyvXcKWW8+H6+QDMAZ0W/MmOH0F79FrwCxthlRbxIr5Z/jBGNe4tl9hotsxO1hhjjDFmFd6PnHPJjWb8WN0YY4wx5lbwCR+fhsZPLXmtTwt5jJ+WHoEWn7DGTxrR5TWb1pFPbFdq8clu/NQyfhKN8bz6iXTLJTeat4AFI8gsTPYR9Aj8mJ/NMAkwuzBipRY/JiBZ0HwsK7XQGbkgjlilxUVH3MmJ7McIIzgfxnA+1HE+1Fm5hs6HMV5CPhBPxia29HnMj+H5dQd+zYA5oBU3iuiiVZ3fSi3aY+yB2hjzmrnP5Ls3mg+QIHGBRiEJWZTqglZBr5q8QNLF39lZyWPnSIJSaIgztipWxAetxxb8CFojbzgYn7k9trj3UNxn9OlDTijuzGuFn8QIn0bys8LozWhlLrU8NreIteLOGqzI0cdehz3wbyQvbllrHptb9FPcyadVOaq4r7h+xOg8aX+rWvPY3KL/LWrNY6/DDLRGaryZ5/IbTXbr7LRJ6jNIVN7B9Ix3A1V0IQEXPX4IdEYKMG3pk1l1boI+uiDpxzswfJu5oOinIh39oHDweqQ44oeKBP15Dejj8wislUBHfjBv/KpCvxjraLxD5LGK8kGFFj/Q4PlooVU+0U/+CK1JFdrHXMQn5o0RuxHf8EM3oOiH1nPkJqB5ZRbXt4LaMyfejeMLj8qLKrRn3ZgP8yNWio/WpArt8UHwSQDH0GMMxbGCcgtaP4jXSK3RpzGZEbcRv+izqtbQl/gzvxgf5WkVraHAF8WLR8WxAj4wR4i5AejE9T1jZY2nLYYvj601xISYa37yQ3nK8Sporao1O9Z4M88lNpok/0gBPIJkzwoECUkRroJPJDyJGi9Q4DkX7whcoJlfaEXtM/CnFyuOj2wGKNK62eKf+s4UDmKLFnPRhQ5ojtxIQG8KsHZTMqrFXPCrJd5kKhytE3McyV/aq8jTT31V/Ee0WENigm/kV1w3jVGFeKg4oxP94NiIFj6gleXj7EYzI974KuCTcj32Hd2kKK/JeyzGi3UYqQ+Mu7LWMH4WF/RHcuuoPcezte1BjFT/4vyYG+OMwBpqvWK8mDPHqzAH1o3xlfeCcyNawPgravxRe2I+soYra/zKWrNjjT+CMeTzSN5nkPPEi3g+lpVa5DvzG1lHcYmNphKNCSqBeZyZcAsao0VR0EcXFQvAIws7cnH24KLPbgZnzPYbhTEeO8/HXORxzfCDdVgVe0DnMRcn/fFxpOi3ML5uKsT7sQWsBf2ReDF+9IF4PybuzIn+5AHG88fES+AjOqP1gX74sCrO0tupPgBxibHROq6aNzy2PjymLuva0/hoMb/ZeGWgPVIfaB9jHq/t2bjfoj4odjPXIeNHH3atD6zDyIdKQrHZlbh2K3JhJZfaaGaMFA8SjN09C8LuXO/kgIth5B0qSd9LVo6jV4W2etehROGmhI0mDRek+uAjm3LmNVIUBfPQRd4auoxThfboaX4Y66rnI9BP68YaEifg2FGutJAP+KUCSbz0zhufmGcV+mLQ5hI6I3lKf80JlE/MD/9G4oUfylNyAF+kzfMRrdi+7cs6jGjFNYxwjDUZgfasma4j+aH1rUI/5gWKFXqs62jhpo/i3qL1rKJ5raoPqgX4ga4YXUP6o5cZcR/Ritet1hPQiD6eQXt9ekVc0NK1pzWtcqv6EJ8DcYyvz1hdH+jLnOgrP6SldahAPDR2fA7PVR+0hsyR8TGey5+R+dGeeZELxBxdXYOjkJP4EOsMusyP4yP3C9qioXjhE8c0d3SrxHVTjQG0emtS4RIbTSapCfKoC3VkMYQWkeDH/lxwIxe7EoKFkT8YOqOLKzQ3dEf9ETFRWjg+6peStuVonCPow/yY28imMKIbJIZv+MgxYoaNkF3UukCZYxXmgz/04TGuHc8pblVYI8ZnTipo8eIf0aKQMce2QKBD/EfWEA3iq9jH+aogVSHmmiPxwbSuPI5Ae40f406cRtaQWPTaM3dt0CrsWh+YA+OjQcxYB7SUZ6NIo4V5j+QWuUgfrK0Lo34xN4xc0poqbiPXDtBnRX0AfFDs1V++ttfnEbeqD8xTeak5jvhF2x3rg0BT/UfXDo7qA+dGrkfax7jHHGOM+PoMtIgVa4kxR/VX/KowNmtFH3SUV8C5+HqEy32iGZ+zSG1RegwzxT8Dv0Yu0CNWaq2aH1irjvNhDOdDHefDGM6HOl7D9yGusxutEfDpsWuIn6t85U3HY7Uu84mm3vmxc+eR3TXPR3b+xhhjjDGjsNli38FGkE8K2X/w6d/MJow++qS2NcbgsQpt+fSx1ZDOiH98Iq1PxOmPrja9PGcvNsMlNppHjL670SaVBeBjZoKqpOF1FYKPFsGXnhaGx5F3JCu19CMP9PQjMTQ4xvNVoPnYdzli5afSo1q8UWEuWHzToqIygmJN3GNsWE9shFVaXB9oYOQRmsQIG32TtlKL605zkaGj5yOs0mJOUQPjRsJ1yPOROerHWNDGavQ6XKnFPFQzqRXMDZ2ZN+3xx7T4hwa+oTn6o1L66CbGnFT7Rv1ibvQR1EHVfI6P3Ci57uij9R+910Tojxa+MB/WcZaVWpojhhbGfBW3EVZr0TcauuTV6HzJUfriQ3wkjiPgE3mUwblRPfI868OxUS0gt/EP3Z72GcSK+NCfR13jXN/Uidlcu/xGcwQV1gwuil4SZbCILEbG6CKv1GIOuim1kDhcEFUYm3gxfmscH9FibHzLtEjgEVZpZYWDPECfGI7mAxbhIsWyc0es1GIOWqd2/eO5Ciu1aItGnMtoHoiVWiq0uobQHskDEdcpPof29Rmxfdu3fX1GXKd2zUbXUPkIvPmIdafNjzNiPWEToBsajyNrqY0m/aj3+CFGr2n8ie3R1OYJ69XZjHad8JPX+MoYIxvglVpxzdFgHUU8V2GlVrvmej2aD+0axtej+WDmucRGM2549E6J5xzrbdCOINnoL+PmMvNulT4UW5JVxuuRC0qs1KIPF3nUIk4zc+TCzvpRzDg3AjpZn9l4rdBiHuRTC0UoO34EfbLxya9Rv1ZqZfnNMWyUlVoCPXJ9dnMYWalFnHX9jIIf9JfFmJFXbQyPWKlFvketeA1RC0ehv+pxrKejtQGYB32j1ug1KJhn1MGY7wj4Q78VcD1jK1ipBVo/rRn3CnJ+ZoxVWvRXX+5l2jyzJqM5QV/dW3mUb7oGVoCmfHwszHHkmj5ipRbzU+xGucRGk3dqWbA4NnJDIUjxpkGS6V0gjyNJR9BjwnMhoYE/cYwKK7XQiQnPRY8ONlo0V2q1bwiYFzrMc7QI3UqLfOLNC1o8jlygzgfnQ8T5sEc+PGYNwflQ5zXkA2+E8IFPyuPj6PwAvxSfOL/n1NIeSf2ZH8+J1WjcI5fYaAIJQdCixaSuQKD0oxT0CGR8d8PrNsEz6Mu7LC0ifVkIwXEWq7JxXalFPOirtvTlHZxAh9eVi2ulFnEnWQV9Y6HknOZ/xiot1l2x1WvWX/PROkTtHs4H50PE+fA8+bByDZ0PzocW2ksL4mt8jufOwK/eHI7OZazUYg5aw5ajc2dcYqO58t0NECwuDEHisRgk4gjo0C8mKv5QCJ5TCw20YlLwurKJblmlxRz0Y7FYbJhf9UIXK7W09vHHfRwjx2KOVHA+1HE+OB8iu66h82GMl54PtGfDTF8epcd845wrsF5sdNnLyHiNr6Os1KIPe6uoxQd0jDHL9htNJsdEBQscE41zM8EEEgO9GUhaLp5eoqLNedqdsVKL5KddvDgFFwXxpE3lolippXXThRlBn3PVtVilhd/437uAWA/mT5szVq7hSq2Va7hSy/ngfIjsuIYrtWjnfLh2PgDjCnyjH3sQHjNfZ9CmeAUrtYh3L+fOuMQnmiwgwSJoMYln3t1E0J0NXAs6JHXlIjpjpZZ0VsxzlRZxl1ZWlEZYqUV/aT22aDgf6jgfxnA+1Fm5hs6HMVZp7ZAP9GO/ETe3fGKouaHHp37VubKfYYOKXmujn0Su1GKOfJqZaXGcec5wiY1mS/yEcwSShYCREASfTaqSjtcEmYVZ9Q7AGGOMMS8DPhllD8FeQZtK9hUzv8bHRjf7oEx7khFWajGvrA/6sxv9S240RwNnjDHGGDML+45VP4bXJ6uCvvrUcOQTSFiphU7cTDJXPnzDRjfSkUtsNPV7mEc2+ymnMcYYY8wI2uBhIz+Gp71+qgrosCkUHGezGjd8PVZq8YklfdHUaz65FWxe2UiPzFVc8hNNY4wxxpirwiaQzVv8j0R8ashmr7IxjKzSoi8aaGnzCvznMja0s3ijaYwxxhjzRLAJPPtRdKUNrNTiE0v97mkGG1E+6Txqk+GNpjHGGGPMM8CPqtng8Qkiph9dz7BKiw0lfaVztgE9wxtNY4wxxhhzE7zRNMYYY4wxN8EbTWOMMcYYcxO80TTGGGOMMTfhr3/969v/H1/6gBuuepyZAAAAAElFTkSuQmCC">
            <a:extLst>
              <a:ext uri="{FF2B5EF4-FFF2-40B4-BE49-F238E27FC236}">
                <a16:creationId xmlns:a16="http://schemas.microsoft.com/office/drawing/2014/main" id="{A0798E39-F336-4EC6-9AB5-45C1A792D4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5640" y="3276600"/>
            <a:ext cx="3392760" cy="5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png;base64,iVBORw0KGgoAAAANSUhEUgAAApoAAAEgCAYAAAFjsuPnAAAAAXNSR0IArs4c6QAAAARnQU1BAACxjwv8YQUAAAAJcEhZcwAADsMAAA7DAcdvqGQAAFnUSURBVHhe7b0xi21HkoU7P27+xIAMCdoSsq7X0KY8Ma5cGQ2CQU4bz5GlBz3tynogumWO1Rox0MZACwT3zVdV6ypu3si9I7PyVOWuWh/EPefsnbkyMjJ27Dyn6p76l7/+9a9vbevsLqBmHVsG9OOPP3549vbtN9988/bf/u3f7p7z+L//+79vv/jii3fHdmPrDP33f//3t3/84x8fXt0H9J///KcD+pp4L6C7rvqVcIYuxgFdzF1A//CHP9y94CZwBf71zX/e2Y5sm6FHQRs9d9R+NZcOaNameuxWvLvkucP/+c9/fjj8PGjiKy3qPgVbZGgMwGrL9G/JewHVzempaCd6C8vGuSXPmqHtRG9hR+PcgicLaDaJOLlb2dE48dwq3gvoLfehcSKaQHvsFnY0Tjy3iptkaOakjsVz7bFb2NE48dwqbh5QPW/t6NxKOxonnlvFXUBX70Mzh1s7OrfSjsbJzj2WpRmaOdcekx2dW2lH4xydw2Z4L6Az+9DMEdnR+aNzK+1onKNzmVWYztBswNaO2h2dW2lH4xydO7MeDmhyfMRa3gvon/70p4dnZpalNyXTCejf/va3h2cf8tVXX32wveKY+OSTTx6efcinn35696g2b968uXvM+PLLLx+e/Yb6QxwTfvrpp4dnH/oQx9HcNIcjf7ObtPxi/K+//vrueWQqQ6PzLUeLcdRvlB18yDgNqFahzYgq33///cOz95/D0bkzFBhl2lEQj8j6ac4x+J9//vnd49nW0jW0SPs7C3EhYikqB1QZSibpebYraAeOma16pWPffvvt3WNEGXf0Sxf0l0b2dll9s2xqP1E76n9U43ukAY2FWmkfAzNCvJTlvB6zS/5onOxctig6Jt+zcjLrQyQrF6cZqhWVA4i0gdEjtJkVHW7vqDFbNPksK5RpemTC7aSjVrwTt7RXVRxPC6H+RzsAKN/ljy43c0wa0Ft+cn9V2npMFuvKjGWnfFMyNe4Caltj//IQVLOAbYP52Wef3f0a+HfffffezXHnG+WWwVTAfve7390FExMO5ivhLpi87/QHyY/HmbkQB3Mhd8GkqJ99jrcLvR9+7cCWmXkUsMq5eP6o/WouHcy2nV5nx56CrYIZg6EAtMdkR+cyewqePZjZxGVH54/OndmtuAsmHyk99Q0om2RrR+2Ozp3ZrXi2zMwm2dpRu6NzVVvNkwQzm0A81rOjdkfnRm0Vd8HkEr/lZZ5NoGJHfY/OjdoqbpKZrZPR8RE76nt0btRWcdNgPtaOtI7Ojdoq7oK5+jPCzOEZO9I6OvcYewzLMjNz7LF2pHt0boXN8C6YszegzJFVdqR/dG6lxXHOmM7MOOCt7Gico3MrLRunh4N5YkfjtLwLZvUXmEyfZTcgcxLMeFNqMzf77TVtseJv5Ar9fg6/Vdf+Nln8YV77gz39Ri+0PsTfxtNv38nno99oi7/ZJ1/jXNutYvRJv48lX+LvZ5UzMwvQLEda2e9Bih18OCINplYprrwGf6ramv3oOfrTosxUm+wXYzPULs4r/o4pxHPSV4zioqTB3Pm3Jp4bBVYBj1l8eJnH2iYRrUyWJVqluBhtO3RarchR3VU/PcZf2lcNV/+spms8+h9lrjQy/45Ig6miH9Ndk9NKZJOt0vat1qjWh9HaFoNT8UGLFmlvQFHzsGbGldfdUZ3juZboWFv76J852aJx4qTVT4/xTqoEkF9HY3BOfunqi/9zTpmZ/SZ19nvt4jCYZozDmmnuIUO5QrjilPnZjsfBXIj/k4DZFifnjeEb2YFvZTdjODmLtDtPXuvPAOi/MXz00Ud3j6AdK8n5448/3rXlvz3ouDnHyWm2xclptiVNTt6G+rMP89y4cppteS85+QBPG/bsR4ZmjrPftTE5rpwDzCbZqn4jfV8CTs4BZhMl65cda2nbVNu9FN4lJz9p1s/heDMUP9ejje2vHyRB1iazrF97rGqtdqaVtbmK/fzzzw9Z58p5R7u4VZvtO9svs6rWFXFy/h/ZYlZstu9sv8yqWlfkveTUbZ1b/Ev+MVu2eDM2qzXbL7NZrSvwKitntlgzNqs12y+zWa2s3268l5z8suKVP+dsg51ZtV3FZrVm+2U2q5X1243LVM5KINs2mVXbVWxWa7ZfZrNaWb/duHRytscqNtsvs1mt2X6ZzWpl/XbjveTU/7jZ8XPONpDZsYrN9svsNfhAu6e0S37O2QYtO1ax2X6ZzWrN9stsVqva7znZMjmzILVWbdfabL/MZrVm+2U2qzXbL7NMawVpct7yc852ErM2qzXbL7NZrdl+mc1qzfbLLNNawZNXznYSszarNdsvs1mt2X6ZzWrN9susqjVKNznb/9B1RuZMa9V2FZvVmu2X2azWbL/MZrVm+2U2q5X1i1zmDZF5fTw6OfXxUyR+BUZ8HmmP8xOp9pt2KvS+2afVOvNzhHZMvv2o/cKvHrFd76dwrV8rfW8hTtnXRWXzyb4yq6Xie3Wdy8nJf+HoORTBueggfdpvVMr+Ax192m8g4ju44hszvqmp1eoR26HLNiX6X11cdOL3J+LP2V8IhiwO9I0+ZHGAdvFWxoHxYpyrcWjng07rQzYf5hvnzNj4H32gT3ahlpOTzu0+FNH41VeAI3HxqDJMqlfhzoiLgg/tFR3PC8aPAWGx8TUuOm3aL6CjTXYME3xVWHwt2mPMN2ppUaIPzCf6Kc7inCVmdqzVwac2hvgUv/QUeN3qcSz243XbrxfTGBvmz5zbCzCjnJwkAQE+utKUiDHgmmh0UBpHCcuthj4x+XjeW1DxGnzgNX3wo8dz+NDenYB2MdHJIY7FdiR19EkseUOU7VkqZAuc7XVaskBmWhWu7IMSK/KcPqDRxoWEJfkiVM3Yrq3wYqhytqWYY23G42B0RlddvMKyqySDdrEtk2hvG/FqFkw8tsPvNkDta9EGCr/jLZUrvx0zVgZRiQPn21tjBuPHfozXjpnFgcSJ7XpxaGMKZ3FgLm2/LA4keKvV+sp6Zf4PVc72SmWh2isuBlG0bQhStdpWrt6M9kKC7NgqsnnPMls1z8iqPWTjtfrZeFm/NkFZ+1hgsjXozWXoDVGbZC0aJDrDcxyOi0e7s+RhLPrEyXJ1Re2M1+ADWs+9FpkPJH+mFSusxo7F6dG3degFRIEwr5ve3TDLm3gsJn1kyRsiY26Bk9Nsy11y2my7mf/yg9kSJ6bZEifmIB9//PHDs3PiX83QX9IwNZyYg5CY+umFHvXXMdqfaugYn9uRmO1508eJWeCXX355eHafmL/++uvd85iYGSTmDz/8cPdciRn/9Ivp48QsQlJ98803h4nZVkTdymPF9C29hhPTbIkT02yJE9NsyXuJyQ/Zez9cN+YpeZeYJKQswo+HjHlqTm/lTkzzHDgxzZY4Mc2WvEtMfTjMb6bHD4qdmI/n6Dt9TM57FZM3PvH/jIAT8/E4McfxrbxIm1wjCfbU/V4CTswibZKMJMot+7Vteu2uhhOzyGMSIOvbWsZMm167q+HELPKYBMj6tpYx06bX7mq8S0zeiffe/NjyP2GStcss63tmWb9WN2vTa3cVE+8lJrTfLxMbvyayBZ+xWa3ZfthLwLfy/yNb2PbYrM1qzfbL7Io4Mf+PbCHbY7M2qzXbL7Mr4sT8P7KFbI/N2qzWbL/Mrsi7xORHka/h196yhWut2q5is1qz/TK7Iu9VTP7TlBPzZSZmdmxnXt2tvF2gzKrtKjarNdsvs0xrd5yYiVXbVWxWa7ZfZlWtnXhRiVkJdNsms2q7is1qzfbLrKq1E+8S8yX8PmYW6PZYxWb7ZTarNdsvs6rWTrxXMa/++5hZoNtjFZvtl9ms1my/zKpaO3GJW3k1iFmb9ljFZvtlNqs12y+zqtZOODETm+2X2azWbL/Mqlo7cdnErNhs39l+mc1qzfbLrKq1E07MxGb7ZTarNdsvs6rWTpTe/Dy3ZUGs2Gzfx4zZ2tV9eGoT7xJz59/HzIJWsdm+s/0ym9Wa7ZfZrNZz4lt5YrP9MpvVmu2X2azWc7JlYmZBmrFZrdl+mc1qzfbLbFYr6/dUODETm+2X2azWbL/MZrVm+2GP5V1i6rsxn/rX3rIJtcdmbVZrtl9ms1qz/TKb1Zrthz2W9xLz1r+PmU2gtWq7is1qzfbLbFZrtl9ms1qz/bDH8qS38mwCrVXbVWxWa7ZfZrNas/0ym9Wa7ZfZKE7MxGb7ZTarNdsvs1mt2X6ZjeLETGy2X2azWrP9MpvVmu2XWaZ1RJqYMx+wZ4O2xyo22y+zWa3ZfpnNas32y2xWa7ZfZlUtcVoxjXkOnJhmS5yYZkselZj8wscZP/3008OzY/gctYX/f3REb/y237ffflvyFaK/vfG///77h2f3zPjeo40XfmdaWVyZp/j6668fnr1Pq5X5Xo1VhT/96U8Pz34jm0/brpyYbSBYnC+//PLuQ3mROZFBu08++eTh1X1AeR0XvP31O2gDpgnGBWl/QAD42cJ42RiVhGoXnTE///zzh1e5DzFOkTieLqAY6zdv3jw8+w2OZX7G+WQJR3zbdWx/qIIG2nEtMh+g1WJd47jEuPUzizm0x8uJyQRi4mnAKMgE2wXA+TZh6RMTk0VFL060nTS0x+jTjsnzNnHo1/bFhxhwzSMuSHwuOBaPKw5tYrZxyGjjwGt8jxdgFoe2ivKcvpoD9OLQQp+zOHBhx09qoL0L0b71gTjE1z3Qb9s9eo/ZVrEqs/0y7MM9V/ahpZyYZHS8uoGrJt5GOd/eQrhys+qRXUmxCmS0Vy2gHbWy2w792uOMFf3Cb3RipeB1OybH4ni0Rzv2o1JlfrTHGDMeo+q2bVjoNqZxfGAu7V0pG59+2frEdUWrXWdexzsCZFWOYzEO+NC2oYpiLW27ocRsbw3tJKE9RsDaoD2G7HYUg5FdsRyLbUR7IWQXRhuwHpn+Gdl41WORs5gIdLI1a2PWvo7FR6DTtmtjxfn2WK9Qtf5O38pxlispXl2a9FEgcYB20WHtyTKHj0CH8eMV+NJ9IAmxqL2DDyRhq8XdJr4GXmfHYh7Bo/eYxgiSM1ZRErdNQmiTENqqfJPEzG7dldt5dksarWDCPtzzlD7QJ96SVbUjJGqbhLRr98SPTsx4RWSO4ER2O4m3HTRoE9tlgWmhTXtV4kM2Xkbsl/mgj7Faou8aP2rxJiCLRQt944JIo927ZUS/Mh+oSpnv7ZuYth/P8SnrG+F8+54DYmI+hqHEjAsCBD86QjDaBWGibT8WLiMGg37tO2IC1gaWqzgGNntHzOvWB17Hftk7Ytq086FNvBXhc1uBqnHA9+y21iZF9BPwofW1jQOvM99bHxgrVsJqHBgrjodOe0Gh264hr1sfyKE2hkOJ2QYI2srWTgAqt46MdjwmMHOVZn2gTYD2tTb0LVGvV9mrcahUxxb6ZFptHNr5rI5DJJtH9m6+LSzAeK1+OTGZdDt4lqhtwBi0DVgvQLPMLG6VswVZTXaRtYkC8YLILo6zi/WxZMmMHzEZqY5t/MiZ9hiv21wqJyadW2c4Fh2hRGdt2kSkzdktrC330C6AXsdJtbchoF28XQHbiegDfmYXX3srol1LG9Tsgs36McfYlrHbvtltlNftdgJiu2y8DOIV58haEasY6zZ2wJjVilih7VdOTBYyJgsTQiwKEow2MVuoqCxADCy6vK5UvqhPwGTipfugczHxdvCBY+hhIisStMu0ow8wtMdsJ3rkvDGPYSgxI05KEyEf2IbEKpltabLbP7RtpxPTmBa2ATExudXH272Id1729exnH3UrN+apcGKaLXFimi35l5XftGGMMS8dF01jjBnARdMYYwZw0TRL+e67797+5S9/uXv+xRdf3D1+/PHHd48jfPTRRw/P3qf9tS/44Ycf3v744493zxnzn//8591zY26Bi6ZZxi+//PL2m2++eXj1GyqA2fnPPvvs7pFiG89ViqYKZFY0VbBhpmgb08NF0ywl2wmqaP366693v9v897///V2BVHGjaKrwwWOLpoqxMatx0TTGmAFcNI0xZgAXTWOMGcBF0xhjBjgsmvwvYuC/quu/q8cvKRH/9V//dfenUm02m+0l2c8///xQ5X4jLZrxm5P4aaW+L4bn2Tc5ZRrGGPMSWfL23EXTGPNacNE0xpgBXDSNMWaAD4pm/EGPfhDEo34QlH3XsYumeW7+9c1/Hpoxq/igaOo7tvmhjwooRTMeb3HRNM9NViijGbMKvz03y8mKVmurycaItppsjNbMy8RF0ywnKyCtrSYbI9pqsjFaq5L1bc3sg4umWU520be2mmyMaJU2WJWsb2tVsr6tmX3ofqYJes5nmvqFd3+mac7ILvrWVpONEa3SBquS9W2tSta3NbMP3Z0mxdE/PTczZBd9a6vJxohWaVO1qlaVrG9rZh/89tzckV2orVXbVeyptSptqrazlrk9LprmjuwibK3armJPrVVpU7WdtcztcdE0d2QXYWvVdhV7aq1Km6rtrGVuT1o0+QGQvs0ofrMRz+M3IAkXzb3JLrAZu7JWpU3VdtYyt+eDoqkf/lAo9Zwf/ugHQNn3aaJh29eyC2zGrqz1WuJgW2vl79McZYWGuR3ZBTZjV9aqtKnalbXM43HRfAVkF8+MXVmr0qZqV9aqtMFMHxfNTckSubUqWd8Zu7JWpU3VrqxVaYOZPi6am5IlcmuVdpU2VbuyVqVN1a6sVWmDmT7doslP0P0/gp6PLJFbq7SrtKnalbUqbap2Za1KG8z0+aBoqihSKP19mmNkyddalaxva5V2lTZVu7JWpU3VrqxVaYOZPn57vpAs+VqrkvVtrdKu0qZqV9aqtKnalbUqbTDTx0VzIVnytVZtV7GKVqVN1a6sVWlTtStrVdpgpo+L5kKy5Gut2q5iFa1Km6pdWavSpmpX1qq0wUyfD4qmPrvks01/n+YYWfK1Vm1XsYpWpU3VrqxVaVO1K2tV2mCmT7rTVGH0T8/HyJKvtWq7ilW0Km2qdmWtSpuqXVmr0qZqrxW/PV9IllitVdtVrKJVaVO1K2tV2lTtylqVNlV7rbhoFsmSZsaeWqvSpmpX1qq0qdqVtSptqlbVemm4aBbJkmHGnlqr0qZqV9aqtKnalbUqbar2HFo7cPiZJvDc36d53USrtKnalbUqbap2Za1Km6o9h9YOpEUz/tQc+OGPfgD00r5PM1uY1qrtKvbUWlf2vWqOw729hjjQ7int1X2fZhb0GbuyVqVN1a6sVWlTtStrVdpUbWetW+KiWbAra1XaVO3KWpU2VbuyVqVN1XbWuiUumgW7slalTdWurFVpU7Ura1XaVG1nrVty2aKZBStapU3VrqxVaVO1K2tV2lTtylqVNlW7stZjKBdN/XBIj5GqRub8jFW0Km2qdmWtSpuqXVmr0qZqV9aqtKnalbUqbbCMctHUrx3pJ+rGGPMaWfL23BhjXgvLi6Z+GT5aS3Ys+yKQ9qOA7KOB6rF2zGy87Fjma0v8zwAiO9biONzzGuLQamU6jsM9HGst84HfGY9tst8hZ86xDZbF4euvv36vzZs3bx7OfMjyoolD0TJwCuTY559/fvfYQqBkvY8FGOOnn366O5/9byVBUKTR05If+PX999/f6fb45JNP7h57WtF3LENx4HwvVoBf0ujFivnBl19+eee3tFs4Lg3NoQWN6HtPC0jULFkFYyghiWmGjn/77bd3j71YcFzzVDxayIHo+1EOcq4XT+AcvtGOmPb8/9vf/vYuV3p+cVw51fOJ89H3nhb9mSd52stR4sQ5aShuLbpmGLuXD1EDTeabEf3u3Sw5xzpz3fR0FKez+qC8w6/edahYS6NXI6LvvTiIZ3t7ziQILE6ecVQMSf5e4vQ40hO9CwRURHQxreCoMIEulCo9/5WoZ75znrWpjHnku5L2DBKf8Srtz3yK61PhTI+YrcyHszaMdeY756v5cLQ+t8iHo2v6bF4Zupn2OLt2RLVdr5iL5UUzBuzISao5bblDHCUkQT7aDbSL0Bsz7oaOFpWAMd6R7/hM8rAj6/nGOdHb6jMGvsifnhaxQo/2vV1dvLDxrZecjIH/jNnTQodzaPR8B7WBXkwrb88Bn9BC8+gioc1RPhAHfCFWtO3lVpx7z3eOSwt6WpV8iHE82slwTpuJ3ngj+UAbiqHm0LIyH4DzR2seY31UpOM4sU8L5+K11oLv+I0Rg15uae74dLQ+4B8EGWMuz9nuUFTa9W5W4iY/CBK9O0nrVO9OEu98vbtg+1kNd5QM7qbcabDe3ZLdgtrIMrg763zvrqrjxKD3libq626foTlpN5OhNu1jC2NqnKM7uGLUiwGwJiTh0c6C+R+NAxrjzC/mdDa/9nyvHWuonCL2GepL3JlH72KKn6n1dimaE/HqtYmxxrezOdK+p6XrQud7Wuy8tDvuXRfy/SwniJGu+V5OSAPNnk57vJcP8Vo4uy5ELw6sH+ewXj6I5UVTBYLBe5NVYAnOUfCkxcL3tJTILP7Rxat2tOkFLvp+pCVo09vuaxHxu5fYQoWndxd0HO55CXHggjy7KB2H9+nNMdLzvaXdZGWcjbe8aLIIGrR35wIVShJDRbSFNlqw3mdFoICxUD0tdDRm764E0jpaBAKvhJZ/LfghjTPfaYueErjFcbjnynHgvC7Yo4vScbgnzr0XhzgnzSEj+tJrF8fo+S5u9pnmUXBbFMQjeoveokU7otIGKmP2FnSGipbjcI/jcM9LjINqh96ZZDtSih/t5HN8HtHGTVrZx3y6cahYUsyP5njzHwRVFqJ3x9Gdi4kf7VojvWLNGEd3UiBwBBc7euvAee7wWC851F96FXpxYO69z3QFi8zbIjRo31t0fCEO6PXuqNq9oFd9C9V72yaNswuNdqwd/h/FlDb43ltL3YCZ51EcIr24cxydsxzGd3ZztD+KKT7z2BtP88bvozhEevnOcXw/2oGB2hzlGOfxm7Zn+cAcj+IQOfNtV27yg6DKRTLKYwNc9UftuAh6cE4X52PuqFWqY+jiPmrPOV1oT5G0lYsH5DPx760V85Pv1Zg8Jg+PciAS49grsPgh38+KsKjOMaPaN7Y7ygd8r/oN1dhVUex6EN+zjQUwx7N3tsyzd2ODm/0g6AgtjhzrORiDcBQQ7pJwFFiNiX+9uyXnaBctA18IbG93BdyVdaH0Ltyoj0+9OKChufXmqOPagfXaaUzmcDQeEA98712A8SLqxeIoRiLGAb96vq/MBy5q7ajVvqWaD6B59ubLGMQRjV5BifpH+cA5XWeaQ8tIPpxdhyvzgb74dBRLnWMs5tqLF36dzU/H28eWShzE8qKpAQlgL7gtZ05Cb7ItlXaV8eBoYUWlKFRxHO556XGo6MBrjQPHKZaxCJ/Rmx81iHMY8+uNySaHmwLj9m6i4uafaWa0jvfulvF4r0271dYduCW2IzAZ9FWAsV6AY5tecsQ2WAZJwZgsJnfVXtLiL/5zV+1pocMdWXPrtWOHRlIwHomSQRvGI+YkXS95tSskBr3xdE6WQZw1N/zvrSHnOacdSIbG0ByPdnXarfbWUOshjaNNgDR6MY0XbG9+nCfWaPRyD5gjvmuXlUEbNNA6Kj6ss/KvF1NdezrfiwNx0liKbYviw/lecTryt8dZH2Ku3MhQXhHTXs6Im3ymKXDijKOJiIoOVHa21QWptKuMBxX/jy4S4Tjcc/U4VHAcajHAn4pPFS38rsT0pjvNIwe4y6hg9u6Y3JV0d+NumAWHYKCju3evCDOe7nI8Zr7RF18Yh/O9Ow53XvnVuzvjr+62+JgtGmMwntr1dtOOwz1XjgNj4DOgmxUWx+EextAOGPTYEsfojRdzjrEUj5Y4Ru+dh7jJZ5pnF4k4OgdMkAmgyWNvwiwWi4/1Eo1FkBYLl43NYqFBGxZB82ghgbT4tMuSlmOc03j0yWAMtWPsLGkdh3uuHAf01YZxGT/DcbifH1BUad8r+JyT9XzCh9iuosVcj7jZTpOAHMFkmCjBO/sMwRhjdmF50eQuQTWPZowxq9HuF9iAsUtsoR7FHWZvx60dPvR2yeKmn2kaY8yt0DtVCiKP2Vt0ih9FkI8O9PFBVhApptKiGB9t9lw0jTFmABdNY4wZ4K5o2mw2m61m//JQPI0xxpzgommMMQO4aBpjzAAumsYYM4CLpjHGDOCiaW7Od9999/Yf//jHw6t1/Prrr29///vfP7y6JztmzEpcNM1y9J0DFLBvvvlmqmj+8MMPb3/88ceHV7/B8b/85S8Pr37jo48+unt00TS3xkXTLOWPf/zjBwWSovnf//3fd8WUIip4Hb/U5eOPP377u9/97u1//Md/vDvX/re4WDRVIL/44ot37WPRpG2mYcxjcNE0S/nss88env0GRVO7xvb8L7/88q6oUeBEZacZC2S70+RRurf6eMC8Tlw0zVJ6RVNFi10hUNS0O1RxU+GDxxbNv//97+/0sUzLmBlcNM1SYlETWdHkbTjEHeHKoskONn4UYMwqXDTNcihs2uFBVjS1E6SwZUUTOK9zolc0GYP28Zj80GtjVuCiaYwxA7hoGmPMAC6axhgzgIumMcYM4KJpjDEDuGgaY8wALprGGDNAt2jqT1zye3L6W8L8ecujvwVsjDEvnW7R1C8mq0hSOFU8+ePrLQjZbDbbS7MWjqVFUwVSjxRPFUsdM8aY10ZaNHkbLthxatf56aefvntujDGvke5O0xhjzIe4aBpjzAAumsYYM4CLpjHGDOCiaYwxA7hoGmPMAGnR5Pcxs18z4leR/CtHZkf+9c1/npoxK+gWTeFfbjdXICuSrRmzgrRoxkJZ/W+UxjwnWZFszZgVpEWTL+lQsfQXdpgrkBXJ1oxZgX8QZG5CVrRaW0mm39pKMv3WzMvERdPchKyItLaSTL+1lWT6rZmXiYumuQlZEWltJZl+ayvJ9FurkvVtzeyDi6a5CdmF39pKMv3WVpLpt1Yl69ua2QcXTXMTsgu/tZVk+jNWJevbWpWsb2tmH1w0zU3ILvzWVpLpz1iVrG9rVbK+rZl9cNE0NyG78FtbSaY/Y1Wyvq1Vyfq2ZvYhLZpfffXVwzP/nqaZI7vwW1tJpj9jVbK+rVXJ+rZm9iEtmvz/cv0f8+r/CELIZpNlF35rWb9Zy/RnbLVWxbK+rWX9bE9jLRw7fHuuQknx9P89N1WyC7+1lWT6M7Zaq0LWtzWzD2nRjDvN+Nx/WM1kF3Rr1XYVW6lVsZXjrdYye3C60zSvh+xinbFdtSq2crzn0DK3x0XTvCO7CGdsV62KrRzvObTM7XHRNO/ILsIZ21WrYivHew4tc3tcNM07sotwxnbVqtjK8Z5Dy9weF03zjuwinLFdtSq2crzn0DK3x0XTvCO7CGdsV62KrRzvObTM7ekWzezXjPyH1a5JdnG1Vm1XsV21KrZyvOfQMrcnLZr810kKJPiX269PdnG1Vm1XsV21KrZyvOfQMrcnLZoUSBVN/zfK61t2cbVWbVexXbUqdvU40M621lo4lr49V9H0F3Zcn+ziaq3armK7alVs5Xg7a5l5ukXTvByyC6e1aruK7apVsZXj7axl5nHRfAVkF05r1XYV21WrYivH21nLzOOi+QrILpzWqu0qtqtWxVaOt6tWxUwfF81XQHZRtFZtV7FdtSq2crxdtSpm+rhobkyWzK1VyPq1Vm1XsV21KrZyvF21Kmb6uGhuTJbMrVXI+rVWbVexXbUqtnK8XbUqZvq4aG5Mlsy3spXj7apVsZXj7apVMdMnLZr8V0n/N8rnJ0vmW9nK8XbVqtjK8XbVqpjp091p8kvt4P9G+XxkyXwrWznerloVWznerloVM326RVN/xrf63yjNerJkvpWtHG9XrYqtHG9XrYqZPt2iqcLo/0Y5RpaArVXJ+t7KVo63q1bFVo63q1bFTB//IGgxWQK2ViXreytbOd6uWhVbOd6uWhUzfVw0F5MlYGtVsr63spXj7apVsZXj7apVMdPHRXMxWQK2ViXreytbOd6uWhVbOd6uWhUzfVw0F5Ml4Iyt1KrYyvF21arYyvF21aqY6eOiuZgsAWdspVbFVo63q1bFVo63q1bFTB8XzcVkCThjK7UqtnK8XbUqtnK8XbUqZvq4aC4mS8AZW6lVsZXj7apVsZXj7apVMdMnLZr8XqZ+ud2/pzlGloAztlKrYivH21WrYivH21WrYqZPd6ep/0ZZ/R9BCNn8B8Uwx+HeXkMcaPfSrYVjHxTNuJtUoeSY/+/5OVlizdhKrYqtHG9XrYqtHG9XrYpVx3uNpEVT33JEodRziN94ZHKyxJqxlVoVWznerloVWznerloVq473GkmLppknS6wZW6lVsZXj7apVsZXj7apVsep4rxEXzcVkiTVjK7UqtnK8XbUqtnK8XbUqVh3vNeKiWSRLmNaq7Sq2UqtiK8fbVatiK8fbVatiK8d7abhoFsmSobVqu4qt1KrYyvF21arYyvF21arYyvFeGi6aRbJkaK3armIrtSq2crxdtSq2crxdtSq2crzVWs+Ni2aRbAFbq7ar2Eqtiq0cb1etiq0cb1etiq0cb7XWc5MWTX7VSP8jyH9Y7Z5sAVurtqvYSq2KrRxvV62KrRxvV62KrRxvtdZz091pqmi+hl9uzxZnxnbVqtjK8XbVqtjK8XbVqtjK8VZrPTenRVP/O4hCqWL50v4bZbY4M7arVsUch3tzHO5t5zg8tbVw7LBoXvkLO7Kgt1ZtV7FdtSq2crxdtSq2crxdtSq2crzVWs9Nt2i+BLKgt1ZtV7FdtSq2crxdtSq2crxdtSq2crzn0LolLprFdhXbVatiK8fbVatiK8fbVatiK8d7Dq1b4qJZbFexXbUqtnK8XbUqtnK8XbUqtnK859C6JS6axXYV21WrYivH21WrYivH21WrYivHew6tW+KiWWxXsV21KrZyvF21KrZyvF21KrZyvOfQuiUumsV2FdtVq2Irx9tVq2Irx9tVq2Irx9tZa4bLFs0sCDP2GrQqtnK8XbUqtnK8XbUqtnK8nbVmGCqa/O7mU/w3ymyCt7KV4+2qVbGV4+2qVbGV4+2qVbGV4+2qVbGMoaKpP7amX3wfJXOqtWq7VbZyvF21KrZyvF21KrZyvF21KrZyvF21KpYxvNMEFU9jjHltDBVNvTV/aV/YYYwxVS77gyBjjHkOXDSNMWYAF01jjBngJkVT370py35Nia+Zi2Sfk2Y/pa8cy9q040E2Znss6zf7a1eOwz2vMQ6ZdqblONzz5s2bu7ayr7/++uHMbzCf2AbL5qivt5RlP8jGh9hGlnHzneb333//8Ox99L2cmniFnlYW0B4//fTT4Xicx6dvv/324Ugf/Kl+v2jPx2yRjziLFXrZl0S34Hcvni09vVv4XlnLszWM9NpVYhQ5Gw+/q/Go+t7LLfoTgypn7YkFvlc0q773YE7VawbOrjGuU3yvaI74fhSLmxRNJiHr3X1U2aGXwBynnQy9DI7TlrtTb7Kff/753QLQlja9giFfOP/JJ5/cPW/RnGhztBDR96M4sPD8LabewnNB4jNt9TpDd1DOo5cRNdDsjSm/saM4KE69eALn5E9PS+dZJyxD66/zvbyJvh/Fgbnjz9ENMsayp6U58dhbG+WJNHq/thd9J58zlMNo9WIAxAkdPc/QccZinXrXD/6rbW8No+8at0Vx4Hzvegbmxnj404upjn/55Zd37XrXIuOobc8vNKLvR9f1TYpmTK6jYqEJHDkYk6sX5Hi8VwS4MFQkjpKDhGBMzvcuEuYk34+ISX8UB9HzST4Tp6PkwHcWn/NnF6U0esUu9u/NtTenFrS0Rj0tYkUbrFcIOEd/afUupthfbVtaP3p5g1/S6xULYi7fejrEm/Mat1fE4nr01rmdU68d+atzvVzWTk1z6+UDcVCbNnZC19cRra+9GxbjSasXK84Te/nVywfmrvn38gFi3vRiCs/2gyAWRwtxdLcUR216wTqiV6AEi3EEC4ZGdeyzObJIRz4puc+SUvSSX/3x+8h3/CFZz+IAaPbGg6MEFMydsRizMsejeKo/MauMDWf5cKbDmCP50CsWGoe1PhpzJB/Q6c1P/VfmwxGMV/E5Up3jGeicrXOFmxRNgk9BhN4dLt6tehNGR4nPbqUXPJKHi4gxe0FhsXWnx3pj6hxavTbaYWlH2gPf8Qs72mlScNDp3QWVzMyBdke+62bU06INSKOnFS9qrWULNzx8Q+OoaAKxirvXljhGr6BU84E40Y7zvYu8mg8c105HO5qWSj4QH/xhXXiudWiJvhzFAc7yAb81jubQovPS6GlV84H+sgwdZ9xejgLnZb3x6C+jXW9M5k4bzvdykOOcV73qacFNiiZFgklAr2iqDdZrAyTFURGAeK53IQFjiqOgEOTeQgHJis8EupeMoAViDr2iSaJprJ5Puvh10eqiaYlx7I2HL7ST9WAsJWQvFrEg9XxqiWsQIVYar1ecoJIPiim5daRVyQd0pKGcbqnmg8Y7KpoUJ10XPd9H8kHz6q31ynwAxjtamzbOvRtDvAn31gZoRyzO8oG5sT69Ocb+zO9ozGd7ez4DC3xGpU2VowI8ykotx+Eex+Eex+FpuXnRPKrYxhizikoBrhbpo5vMTYombw3ZCvMWo/d2TG+xeGtx9DYEHQovj70Jx7cOPa2WSjHvvYWqQhyk0Xu7zLw4xyL1fOIcbfQWIr6ViPDWg3jz2HsLxRjESG9ZesS3iL048FZU7XptQOdjPFr0thafemuot6GcZ369xKYduUKbXhw0HudZgx7EU7nV05K/ikcGcdf6HEGbo1iC8vwshxVv/O7FFH9ow1vc+HFLC/05T6x6cyDunGe8o9ziHG2w3hqig1/EtKdFX84RDx57WoyDlqzCUWxvUjSj871iEQNxtAiRXrGISd+7ABiDQETLwC+dJ9gZjHGmE0GnFwctIp/NtPMVcd5o9eLAcZ3rtdF48rvnP/05d5RkrHMlCYkXRawXA0Cn4lP22MLxShsgL5hH/AwtwkWrnOpdvIoBc+zpxDmh1/MravUKXeyLf73PBSly5BTz6xVE3Tw0bi/2GuMoJ7S+R+ssfen1tOK115tfG8NeTOPce3HgOP1lvTjATX8QhPWqP8jB3g4S0KJNr7AKaR2N99TEwPcWIfp7FId4rtcuHj+Kl8bsJWNEF9URZ2sjehdIy1EcIpW1Pkp+xuF8r9AJ2hzpABq06flezcvKmpz5KxgTk289dI7rpwcaOn+kpWvwaL7ki3LmKF6qIUf5xQ2INrqxZTCGtI58j74c+X/TzzS5U/YWmAkAbXp3VPUlkY7uXgoqOtJtURsW9UhLY9Kml0S6WzFWz/cIWr2LQVrsYno7GcfhnpcQBy5MtHrFwnH4kKNCF+m9U4v0fG/RfDOWF00FTpW/txBsvwkYFZ2gqF9EuxwlT7bwaBCIeLfMgiwN+ZXdmQgUfRVYxssWVXOKCdei4iCfszjobsoj4zC2NCOOwz1XjoOOqZho/Ijj8Bucpy2W+QQUSXyRZeMBfqlNbzxiGrWyWImb7DRxQBdLVgyFqnlvsqBz6JFMGTG5lFAZ0joaDx0FrOc7fkjjaDwWVcmVJT9wXndIFquH43DPleNAG9oyV+V+i+PwIb35Qcwn+dcS+/faQDynfM246dtzY4yZQYWZnWFvd6jCRuE9+jhAxZCbUO/GoDbchHrjiS2KJneCo7uJOKr+oqIDq8arUrmjVnEc7nEc7nlpccAHChyPjEVBiztKoZ+wq2Bmb+PpS6GUz/F5RBraIWu3n7HNTrO6qFnwWiptGK+SuL07U6SaRL3PZiLxLcIRjsM9V45DReu1xoG+lY8pVFzZIfbGQ18519uRoqFxeh8/iJsXzaOKLXqJob5MlLsKEzujt5gEBJ2zhaQN/jDe0QfQnKPN2VaeBWDsSsL24sCc5NcR+MI4POou3IIGd1P0jnznwiER8b1S5I5A4ywP8Ilx8AvLYP2Z15nvjMU607YXh5ZebPH97CJiPMbhBw4930HrgvVyWTsd2h5pRXo5zzhna8e8FfOjmHKeOKDXy2X1l14F4ns1nmSnmQU5flB8VCyyxxYWCA2slyRxcUimXvFEQ217C6qfEurxiLO2+CLfe4Ulzpu4UcwyaHcWK82JcYFxMypxINbyvacTwaeeFsel0dPSnFTEenPkuM712pCT0ffemDqum1FGJQ+ko7V7TBx0Q+M8dhQHoE2viMmPszHlN+d7vlfiwM0Cv9A50tqZmxRNAnG2s5ihstPs0Ss0LfGtSS+BgIXHn6pP1fEzKm+XIN4IersBwPezHXfkMb5XiXE8yh3OaV0qsT9awwqjOXfkO2uidanEf2SNMqp5ozkerTNasQg/NZUxaXNWd5jr2e4biEUvfjfdaRLk3p2k8naMpNFuhsdeEjEGxk6gNx7HGWckEY9815i9NoA/XCTsjOLOOsK8uEOzmL3EUCLg/9FbO8Yj5mj23lKSCIynC6Q3Jn6jhWlX2sIYnKdtbxcGGo9YqWi0HK2dWJkP+ME55tCLVUtPS3M/ymUgjsSBmPUu7tF8wPdeHCr5wBjy+2gNV+UDvmp95H8G59A6Ax3aHe1ymT/tFP8MjYXfjH3Es/0giEkoKc6SQ/SCSCBoexRkxhME7yjR8AfrJQcJHfV60E7J01tU6VDMeheS5tU+tigBOd9rE/1WAcrQTQ16F0BMrl48heZ/Fgd0ekm7Mh90E9O4vThU8uHoghXatahtL38q+YAv5JbWp9duJB80/14cVuYDY55dQzp3VIA1p/axJZ7vFelqHOAmRVN3kyMnCZroLTroDsfjGVrUjN4d5jGc+aQLhfnF+Ubi8bPCI3pa9FeCaOyM2L+nBSTOUfIA42FH40WN3hyr67MqH0B+KWa3pjJeNR9od7Y+o/lwtgZn4wHjYUfjAWP2agNU10T+HPnFvGIRzsBfNI6uB3GTokmR0N3hbKsLZwshKoEcDfYRR3fCUSq7EcfhntcQh4rWa44DdaPqs+i15zjGWL02zJsxKaq9dxTiZm/PceJoAXSnYdt/dEdFg4me3bmY7NnuQ1pH40XOxhxhpVblblhp89T0EjZSXZun5iiXBW3O/GddjrQq49wqfytjn2lyvhqrI1RMuaZ7b8/ZQZJT0TKoM/h1lH8aTx/bHPl38880ezuLWM17bwvat+29oqiJQnweicdJ3F7ixQU4+iwlWo/YphcHjjMvFq23UJwnRvKnNybniRlJ0mvDW1baEA8SqRcH2rFGxKr3bgHf4xx7oMV5tc/QzkJtM3RcfvXyhnbEjDa9NdRFwnjEgbYZrIna9rS0tkd5pbVV3vfylLFYP/zqwfzQI2ZHBVTxPHobLD80t15RJGfw7SimOs5jz3/8xbQ+vWu6lwMt0d+jWEDPb6Extd49blI0VQSOJq6LA+tdlASB8yQIi9YrKgSDc0qkDC4w/KINSdS7SGIx7wUPv3r9I3GRekUztun5js8aT3HLiL73tNRXhaKXaPFi62mB1ucMfOvFQDBm7yICxpLpdQbrprU7asM5+d6bA+ujtjG+EXJLha7XBtDSjaNX8GPO9Xxq51QpPL02usniOz4dXRcY7XvriO/4zDx7OhxXAYY43x69Qt6C7hmVNnA05k2KZgzY0QUHXLRndwioBK63UC2V8SptoDJmddErOA73XDkOlZtMlZccB85X5leJJ35XfK9o3aRoUii5y3EH024lQiB0h+EO2LsLqo12Y1k7Jqk7Ks97dy5p4BsLmgUQfTQ4R5tewdedlrF6QZZP8lnjRxhH/tI+7gwijsM9V44DO7nsMeI4/IbG4Hxv945f8pfH3u499u9pMQ5zA3zX84ybfqZ5dJfAeQWm9/mOFl5J0UsidLT4LFi28PSlgGvhjwIsv3jMgscYWmx87CUI85JfemxhDCU0PmYxcxzuuXIc6Md4atfLecfhHsagP+16PsUxiJPi0RJzrpd/xEHxYbwsVmJ50dQCagI9J0VvosYYsyM32WlWdhZCd9UeaHGXw3p3JQovbw3Q4jErxNzh0KANPulO16IPummnu10LdyE01IY7ZwbHOa8xs7sX+mrDuL0Pqh2He64cB8ZQO8bOdmuOw71PnAPm1psf4+GHrLfjjm1682OnGtthPW769vyI7MIxxhiIRZdinxV8iG/de0VTBRh6bSjUsSZtWTSBuxcT6t2RjDFmN56kaPa2xMYYk8FO7+xjCm22aNN7S83uUbtLHvlYIEO7UcZk95p9dCJuUjRxLlpva22MMbNQVyiU1Bjoffapz2yBDVxWXDlOsdS5o3e/z/r23BhjroaLpjHmkuin9ewKMd5aZz9gZhfJTpMdKY/Zx4XsMNGiDed53nuL7qJpjDEDuGgaY8wALprGGDOAi6YxxgxwVzT5xxhjjDHGmJV4o2mMMcYYY26CN5rGGGOMMeYmeKNpjDHGGGNugjeaxhhjjDHmJnijaYwxxhhjboI3msaY7fn73//+9ne/+93dXwqSffPNNw9n37797rvv3n788cdv//GPfzwceR5++eWXt5999tl7fraGn//zP//z9osvvnj7+9///u0///nPh94f8uuvv5baGWPMrnijaYzZFm0w//KXvzwcyXmqjeYPP/zw9qOPPnr7448/Phw5hvZsLs/8h0zbG01jzNXxRtMYsyX6dDD7A2gtbDT1aaE2mzoWN3l//OMf3/skNNsIql+2oVy10cw2kNWNZqupzXiclzHG7II3msaYLdFGs7KByj7R1CbtaKOatUGrt5l87o1m7xPeUb+MMeap8EbTGLMl2WasR2Wjmem1beCKG01jjNkVbzSNMVvDj7uzzVr8MXhlo5n9KF7a1Y3m6I+pRzaamXbWDv9aTcaJbYwxZhe80TTGGGOMMTfBG01jjDHGGHMTvNE0xhhjjDE3wRtNY4wxxhhzE7zRNMYYY4wxN8EbTWOMMcYYcxO80TTGGGOMMTehtNH89NNP7763Ldrf/va3D879+c9/vjsGf/jDH94d/9Of/vRw1BhjjDHGvBaGP9Hki42/+uqru+dsMuPmktdsQNlkxs0lr2M7Y4wxxhjz8hnaaLLBjH9BQxtLoQ1lu7GkT+VTzZENrzHGGGOM2ZvyRpONIhvICBtIbTzZWLLxBDakastGlB+fV/BG0xhjjDHm5VDeaD4F3mgaY4wxxrwcvNE0xhhjjDE3wRtNY4wxxhhzE7zRNMYYY4wxN8EbTWOMMcYYcxO80TTGGGOMMTfBG01jjNmEf33zn482Y4zZidJGk+/IzL4LM36Be/wezfidm/4eTWOMqZFtHEfNGGN2orTRZNOov1uOaXN5i78MZLPZbK/Vso3jqGW6NpvNdgv7+eefH3ZwfWh3utFsN4raSLLRjBtKbTw5n7U/48wPY4x5yWQbx1EzxpidKG00gU2kPtGMm8b4SWf8dLPX/ghvNI0xPbJN1YztTObvqO1M5u+MGWOuQ3mj+RR4o2mM6ZFtOGZsZzJ/R21nMn9nzBhzHbzRNMZcgmzDMWM7k/k7ajuT+Ttjq8nGmDFjzId4o2mMuQTZjX3Gdibzd9R2JvN3xlaTjTFjxpgP8UbTGHMJshv7jO1M5u+o7Uzm74ytJhtjxowxH+KNpjHmEmQ39hnbmczfUVulg60mG2PGVpONMWPGmA/xRtMYcwmyG/uM7Uzm76it0sFWk40xY6vJxpgxY8yHlDaa/AWg+DVGvBa9rzHiuzN1vPJl7eCNpjGmR3Zjn7GdyfwdtVU62GqyMWZsNdkYM2aM+ZDyRjNuLoW/sN0Y81RkN/YZ25nM31FbpYOtJhtjxlaTjTFjxpgPKW00I2wg2VCCNpZCG8p2YznyJyiNMSYju7HP2M5k/o7aKh1sZ62VZGPMmDHmQ6Y2mmwkgQ2k/u45G0ttQPn0U23YiPLj8wreaBrzsshuxjO2s9ZKsjFGbZUOtrPWSrIxZswY8yHDG81b4o2mMc9PdgOdMWuN2SqtVTqYtcbMGPMh3mgaY94ju4HOmLXGbJXWKh3MWmO2WsuYl4A3msaY98huejNmrTFbpbVKB7PWmK3WMuYl4I2mMeY9spvejFlrzFZprdLBrDVmq7WMeQl4o2mMeY/spjdj1hqzVVqrdDBrjdlqLWNeAt5oGmPeI7vpzZi1xmyV1iodzFpjtlrLmJeAN5rGmPfIbnozZq0xW6W1Sgez1pit1jLmJTC00eR7MuOXsfN9mdn3aMbv2vT3aBpze7Ib1YxZa8x21Fqlg1lrzFZrGfMSKG009dd+IG40/ZeBjNmD7EY1Y9Yasx21Vulg1hqz1VrGvARON5r6RLI1/SnKuKHUxpONZtxYthvPHt5oGjNHdqOaMWuN2Y5aq3Qwa43ZjlrGPDenG82WdtMYN5/x0002nTpe2WSCN5rGzJHdYGbMWmO2o9YqHcxaY7ajljHPzfBG85Z4o2nMHNkNZsasNWY7aq3Swaw1ZjtqGfPceKNpzAsgu8HMmLXGbEetVTqYtcZsRy1jnhtvNI15AWQ3mBmz1pjtqLVKB7PWmO2otUoHM2YGbzSNeQFkN4UZs9aY7ai1Sgez1pjtqLVKBzNmBm80jRkkK8AztpJMf8asNWY7aq3Swaw1ZjtqrdLBjJnBG01jBskK8IytJNOfMWuN2Y5aq3Qwa43ZjlqrdDBjZvBG05hBsgI8Y6u0Vulg1hqzHbVW6WDWGrMdtVbpYMbMUNpo8qcm9V2Y8c9O+k9QmtdIVoBnbJXWKh3MWmO2o9YqHcxaY7aj1iodzJgZShtN0JevawMJt/gTlDbb7pYV4BlbpbWjT5i1xmyVlmM1Zi9da7VPNlu0n3/++WEH14d2wz861yeU/hOU5jWSFeAZW6W1Sgez1pjtqLVKB7PWmO2otUoHM2aG0kaTTaM+0dQmU8Tj/hOUZiVZoZux1WRjzNgqrVU6mLXGbEetVTqYtcZsR61VOpgxM5Q2mk+FN5omkhW6GVtNNsaMrdJapYNZa8x21Fqlg1lrzHbUWqWDGTODN5pmW7JCN2OrycaYsVVaq3Qwa43ZjlqrdDBrjdmOWqt0MGNm8EbTbEtW6GZsNdkYM7ZKa5UOZq0x21FrlQ5mrTHbUWuVDmbMDN5omm3JCt2MvXStVTqYtcZsR61VOpi1xmxHrVU6mDEzeKNptiUrdDP20rVW6WDWGrMdtVbpYNYasx21VulgxszgjabZlqzQzdhL11qlg1lrzHbUWqWDWWvMdtRapYMZM0N5ozn6NUZ8d6aOV76sHbzRNJGs0M3YS9dapYNZa8x21Fqlg1lrzHbUWqWDGTNDeaMp2EyyiQR/Ybu5JVmhm7GXrrVKB7PWmO2otUoHs9aY7ai1SgczZoahjSabRTaTQhtLoQ1lu7Ec+ROUxois0M3YS9dapYNZa8x21Fqlg1lrzHbUWqWDrdYyr4PSRpPNZPsjc2ADiUHchH711VfvPvVU3wreaJpIVpxm7KVrrdLBrDVmO2qt0sGsNWY7aq3SwVZrmddBaaP5VHijaSJZcZqxl661Sgez1pjtqLVKB7PWmO2otUoHW61lXgfeaJptyYrTjL10rVU6mLXGbEetVTqYtcZsR61VOthqLfM68EbTLCUrKDNmrbqt0sGsNWY7aq3Swaw1ZjtqrdLBVmuZ14E3mmYpWUGZMWvVbZUOZq0x21FrlQ5mrTHbUWuVDrazltkXbzTNUrIiMGPWqtsqHcxaY7aj1iodzFpjtqPWKh3MWmNm7vFG0ywlu9hmzFp1W6WDWWvMdtRapYNZa8x21Fqlg1lrzMw93miapWQX24xZq26rdDBrjdmOWqt0MGuN2Y5aq3Qwa42Zuae00dR3ZPL9mJjgefY9mnw5u79H83WSXWwzZq26rdLBrDVmO2qt0sGsNWY7aq3Swaw1Zuae0kZTtBtN/2Wgl0F2gcyYtcZsldYqHcxaY7aj1iodzFpjtqPWKh3MWmNm7nn0RjNuKLXxZKPpv3V+HbILZMasNWartFbpYNYasx21Vulg1hqzHbVW6WDWGjNzT2mjyaaRH39HE/FY/HSTTaeOVzaZ4I1mnSypZ8xaY7aj1iodzFpjtqPWKh3MWmO2o9YqHcxaY7Za66qUNppPhTeadbJEnDFrjdmOWqt0MGuN2Y5aq3Qwa43ZjlqrdDBrjdlqravijeZFyRJxxqw1ZjtqrdLBrDVmO2qt0sGsNWY7aq3Swaw1Zqu1roo3mhclS8QZs9aY7ai1Sgez1pjtqLVKB7PWmO2otUoHs9aYrda6Kt5oXpQsEWfMWmO2o9YqHcxaY7aj1iodzFpjtqPWKh3MWmO2WuuqeKN5UbJEnDFrjdmOWqt0MGuN2Y5aq3Qwa43ZjlqrdDBrjdmOWs+BN5pPTLbwo7ZKB7PWmO2otUoHs9aY7ai1Sgez1pjtqLVKB7PWmO2o9Rx4o1kgW6wZW6W1Sgez1pjtqLVKB7PWmO2otUoHs9aY7ai1Sgez1pjtqPUc3GSj2f7ZyfaL3Xt4o1mzVTqYtcZsR61VOpi1xmxHrVU6mLXGbEetVTqYtcZsR61VOliVm2w0278gxBe+62+iH/H//L//351DNpvNZrPZbLa97eeff37YwfWh3U02mnFj2W48jTHGGGPMy+cmG01go6k/QelNpjHGGGPM6+NmG01jjDHGGPO68UbTGGOMMcbchEtsNPU7nmd2xvfff//2D3/4w6l9+eWXDz368B+csr6t0e6MlVr4nvVtjVicsVIr65dZhaxfZmc4H34z54PzIdpV82HlGjoffjPnw/236WT7jtYqcedbeLK+rVW+rWelFr5nfVsjFiNcZqN5RqXNTz/9dJrklTZAoM+CXWkDK7XwnTkcUWkDK7WqF0yFVVqVta60gZVruFJr5Rqu1HI+OB8iO67hSq2Va7hSq7I+lTawUmvXa/psE1lpA/h+5n+lDazUwvezvKm0abnERvOI+H2dZxBo3r2ITz755O3nn39+t0nl+bfffvtw5nFo11+Ftm/evLnzgf9EVUmIHvRFB9NztPku08pXTEXUnxjxjk/+oVW5mCL0EdJiLXgc1TpiNB/wC8OXx/hBsUKH8dFBj9fEHqsUVyEt+ik3FffKO+8Ia6ciSn7jn3wbzYcj0BzJ2+jH119/PRSfFvqjR7ziHGdyi3gpzujxmkf0RnzEJwwoyviCjuwx842M1hrmodgwx9EbRmRlrSFW9KefYq61qGwCBG3pJ+SP5jyidQTzRbPKyhqv+rCi1mjdiNljazwaT1Fr0K3C/Bgfw5fH1HhgjozPfFSbZ3JLa8h6PbbGP1WtYZ6zeXuJjSbBYpIqqtFGkw6d9jm0r88gqVhQLij6RlMSVtFcIuiQ1BqjSkyG+Bza12fQPo7NOvS0z4jr1K7ZyBoC8SU2jN/abD4ILlT0ifvsGrbr2b4+g7ax2PBc/Ue14jq1aza6hhRpCiF9Wou5UaFdJ4oh89INYYRVuaV5CHJfvnBuxK+4Tu2ata/PWFlrsjVnXZk3sR/ZeEatVjcb5wjWSTdEHo/W9AjG1DrF59C+PgM/iAvxpW80buwjWtmaozNT46NWq9u+PoM5rKrxsX3bd1RrxxoftVrdbJwjGHdVjY/t277t6zNW1vjIZT7RJDmynfnsxFvQzvSfAm4kI++GzkCrnYtuUqOgpWSNN6FVcYeRIrsSYrRybOLT3qiJ38y7aHS4mRH3GOtsbWd5rrjDYz9ZaMnykfi163EGscU34h59zNZ2Fnx9rlrDmq8ce2WtoR9xZ92kySNjrID1W6U1CuOuHDvLR/Rnriv6ucbXyPKRYzFnqxDrW9f456w1kUtsNAkW7xbY9bM47Lh5V8M7kpGLl4DrXYwWgP4kIrt1Fr0KffApGn7pE5mRCx5/GB/feKe18gKP4NeINn7F+WH4iK88H4k98yI29CU2PLKevGvFRqA/64+1foy826VfHBuftH4zuaX5ETetJcfiO9cKaKGjHEdP8Dy+PoP5KRfpJ//wjecjkPP4w3y4VniNFvEa1aI/86MfOlpL9EdvlupLrGcKfgR/0GJe+IUe88UvXlehLTrR8E/5NTJHap7mqL5aR/waydMj0B6pD+SWxo5ryBzJrxFW1ge08AXjufJB95EqzA2fAA3lPnHn+Eg+rK4P9GN+xEoxRxsbyf9d6wN+0S9avAaqsObEBqPfyHU3wkxuEZtomhvPR67DmA/EXnmLFuvRviE5Ai3FnhyIfTk24lfkEhtNAggEQc9F+/oIgtYLPIs7WtC4kLiAuKhACTNK1o8FxR/8HSloXEgkGf1bw1ceR8Cv2G822ZgH66eLQvPN1vSMtj0a+MjcR7SYB/Npn0P7+gzmE28YuiEBj3peIWvP3Jhj1K1AW+U1hUOFVuswsklBp1eolXNV4jq1a7YiH5i3im2VuLFoYd4jWrCqPmizq+e6lmA0H5iH1qq10fpAPNQ+Pof29Rmr6gNjtuukdSV2I2vI2PhFf+4ZMTfQGrlfMJ9b1Ie2b/v6DNruWB8YH39YL92vR+sCZPmAHtqs7Uis8IlrhD7oRpvJLXKAPorx6NqJ2A9fmJcY1cQfNITmrPoXz41wiY0mk82CRbLMTBw9+slGLqYeSt7ehXYE46/w4dYQK4rJrK/tPLk4MdZjlGzdta4rYD1H50kf5kOuRj/QGZ0jWlgLWtnxM+iDT7LRuQnmoTnKRt4IRbK1Qnt0fjPX3BH4Fec341ML/WfrAyi3lUesH75lMdyBmZxgTjEviTs2eu3QPstv1mA274lztFGfgPF17cR1w6dRPbTanERnNr/QivObjRPz0Bxls/Uhoo3OKPizYvxbw/ziG6xRWDP6at0Urxm9rN4RR7Ta41UusdE8Ir7LfAws1EwiZ7AgswnTslLrMe9IWlZqzbxT7bFKy/kwhvOhjvNhjB3X0PkwhvOhjt5grWCl1mM+ZLrMRlPvuHQh8XzmXaXecelja4KH3sxOnT701Uf8PKI949dKrR68y1mlt1Jr1YUA+LUC5rbqnTAX5+wFKsj32ZyP0F9aK+A6euzcxKpCDau0doz7Y7SoM7HWce1Rd2ZqzUotckh9eEQHG72eVUejX7Os1GKtZuLSA5/i+lOr8HUmJ9r6pHWcmTfzY83oj+HX7JwZX77Mzk0wP+mg+ZiaRV/FG63H+EVfxYvHx/i1UivjMXqX2Gjq92RaODbyiSYLwe8bZJA4+l2VCixm/J2bCMdJwCortWjPTTYz4jhyUazUyjRko+9QGVsFjAuKHOARRrTIH7QoaBjrgBbHmRu+VWGNaI9P9OeNArnGa3SxKmiRi/RVjATHR/JB7XWtyA+0NdcqaOELsZExR/R5jmYV4k5+RS3WTs9HWKVFW8Va8dKciBtrWiWuudZTMIbytcJKLa1f+xxYy5F4rdSK1218TvxHrmnGxBegRvBceT+6cVqppTVkPqpZxIjnI9cNoEO+A34RH/nDcc5XYU5oAH3xS4yuIXkZc5H+XEcY1+hofdCc6MdrIP+1JhV0HQvmquuHx5FYtTUhgl8j9aG9jiNtHM9YqUVb5WprzH0kHyKX2GhyAeiCYKKYEmYk6YBkIGAxgBwjkXXBVSDZuJAYP2rhU7xIKqzUAuaTJRf6o4mySktzzOYyciMB8qG9qKU/qkWfdn4qjCO5xbzIK/pG0MYn1rNK1FK+A3McvdjJaeZIX3xR/DVHjo+CBrmJoT2aUxH6okF8Rteu5bFa9Ne6oxPXn3PMtwo+sFZoqN4InnNzqLJSi/VmHujIpNteU2es1CIfiTnGGij+PM/qTw/WiX4Z+DtS41dqsU5x3SJcT4xVhfYxT+Un+hxva9ARzEHxVq1nTamxHB9BWviBFs9VX8iJEb8YH5/QYm5aB819BHSYE1r4oXXQXEdQnIi5DB35WoV5yJeoxbXM/HheZaUWMJesD2swqiUusdG8JSwSC8TjY+GiGrmYjlipxdxWzA9WajE/FaLHslJr9mJqcT6M4Xyo43wYY9UagvOhzmvIB8CvVfN8iWy/0SQh4jsYXrN755ENot7pnEGSslOP7Xk3o3fLI+9uGBud+A5GPgHnpHvGSi3axb4kvt5VYjyvXgwrtZhb/IQJba0D+oxTZZUWvvPOVH2B11oHHnldgXFXreFKrZVruFJr1RrCKi3nw/XzYeUartRauYYrtZwP9TUE9OiTWTvOGWgxl8yijxVWarFPynSw3iedFS7xiSaJxcfAJJySFwgwr0cCSbCwtp9+XFCFgEsD/+LFrUKAfxVWatGW+elHH+qni50fbyh+Z6zUYh7EmMSPhYK583okgVdpaR7MD030BHNnjOqnBCvXcKUWbZ0PzgdB25ecDyvXcKWW8+H6+QDMAZ0W/MmOH0F79FrwCxthlRbxIr5Z/jBGNe4tl9hotsxO1hhjjDFmFd6PnHPJjWb8WN0YY4wx5lbwCR+fhsZPLXmtTwt5jJ+WHoEWn7DGTxrR5TWb1pFPbFdq8clu/NQyfhKN8bz6iXTLJTeat4AFI8gsTPYR9Aj8mJ/NMAkwuzBipRY/JiBZ0HwsK7XQGbkgjlilxUVH3MmJ7McIIzgfxnA+1HE+1Fm5hs6HMV5CPhBPxia29HnMj+H5dQd+zYA5oBU3iuiiVZ3fSi3aY+yB2hjzmrnP5Ls3mg+QIHGBRiEJWZTqglZBr5q8QNLF39lZyWPnSIJSaIgztipWxAetxxb8CFojbzgYn7k9trj3UNxn9OlDTijuzGuFn8QIn0bys8LozWhlLrU8NreIteLOGqzI0cdehz3wbyQvbllrHptb9FPcyadVOaq4r7h+xOg8aX+rWvPY3KL/LWrNY6/DDLRGaryZ5/IbTXbr7LRJ6jNIVN7B9Ix3A1V0IQEXPX4IdEYKMG3pk1l1boI+uiDpxzswfJu5oOinIh39oHDweqQ44oeKBP15Dejj8wislUBHfjBv/KpCvxjraLxD5LGK8kGFFj/Q4PlooVU+0U/+CK1JFdrHXMQn5o0RuxHf8EM3oOiH1nPkJqB5ZRbXt4LaMyfejeMLj8qLKrRn3ZgP8yNWio/WpArt8UHwSQDH0GMMxbGCcgtaP4jXSK3RpzGZEbcRv+izqtbQl/gzvxgf5WkVraHAF8WLR8WxAj4wR4i5AejE9T1jZY2nLYYvj601xISYa37yQ3nK8Sporao1O9Z4M88lNpok/0gBPIJkzwoECUkRroJPJDyJGi9Q4DkX7whcoJlfaEXtM/CnFyuOj2wGKNK62eKf+s4UDmKLFnPRhQ5ojtxIQG8KsHZTMqrFXPCrJd5kKhytE3McyV/aq8jTT31V/Ee0WENigm/kV1w3jVGFeKg4oxP94NiIFj6gleXj7EYzI974KuCTcj32Hd2kKK/JeyzGi3UYqQ+Mu7LWMH4WF/RHcuuoPcezte1BjFT/4vyYG+OMwBpqvWK8mDPHqzAH1o3xlfeCcyNawPgravxRe2I+soYra/zKWrNjjT+CMeTzSN5nkPPEi3g+lpVa5DvzG1lHcYmNphKNCSqBeZyZcAsao0VR0EcXFQvAIws7cnH24KLPbgZnzPYbhTEeO8/HXORxzfCDdVgVe0DnMRcn/fFxpOi3ML5uKsT7sQWsBf2ReDF+9IF4PybuzIn+5AHG88fES+AjOqP1gX74sCrO0tupPgBxibHROq6aNzy2PjymLuva0/hoMb/ZeGWgPVIfaB9jHq/t2bjfoj4odjPXIeNHH3atD6zDyIdKQrHZlbh2K3JhJZfaaGaMFA8SjN09C8LuXO/kgIth5B0qSd9LVo6jV4W2etehROGmhI0mDRek+uAjm3LmNVIUBfPQRd4auoxThfboaX4Y66rnI9BP68YaEifg2FGutJAP+KUCSbz0zhufmGcV+mLQ5hI6I3lKf80JlE/MD/9G4oUfylNyAF+kzfMRrdi+7cs6jGjFNYxwjDUZgfasma4j+aH1rUI/5gWKFXqs62jhpo/i3qL1rKJ5raoPqgX4ga4YXUP6o5cZcR/Ritet1hPQiD6eQXt9ekVc0NK1pzWtcqv6EJ8DcYyvz1hdH+jLnOgrP6SldahAPDR2fA7PVR+0hsyR8TGey5+R+dGeeZELxBxdXYOjkJP4EOsMusyP4yP3C9qioXjhE8c0d3SrxHVTjQG0emtS4RIbTSapCfKoC3VkMYQWkeDH/lxwIxe7EoKFkT8YOqOLKzQ3dEf9ETFRWjg+6peStuVonCPow/yY28imMKIbJIZv+MgxYoaNkF3UukCZYxXmgz/04TGuHc8pblVYI8ZnTipo8eIf0aKQMce2QKBD/EfWEA3iq9jH+aogVSHmmiPxwbSuPI5Ae40f406cRtaQWPTaM3dt0CrsWh+YA+OjQcxYB7SUZ6NIo4V5j+QWuUgfrK0Lo34xN4xc0poqbiPXDtBnRX0AfFDs1V++ttfnEbeqD8xTeak5jvhF2x3rg0BT/UfXDo7qA+dGrkfax7jHHGOM+PoMtIgVa4kxR/VX/KowNmtFH3SUV8C5+HqEy32iGZ+zSG1RegwzxT8Dv0Yu0CNWaq2aH1irjvNhDOdDHefDGM6HOl7D9yGusxutEfDpsWuIn6t85U3HY7Uu84mm3vmxc+eR3TXPR3b+xhhjjDGjsNli38FGkE8K2X/w6d/MJow++qS2NcbgsQpt+fSx1ZDOiH98Iq1PxOmPrja9PGcvNsMlNppHjL670SaVBeBjZoKqpOF1FYKPFsGXnhaGx5F3JCu19CMP9PQjMTQ4xvNVoPnYdzli5afSo1q8UWEuWHzToqIygmJN3GNsWE9shFVaXB9oYOQRmsQIG32TtlKL605zkaGj5yOs0mJOUQPjRsJ1yPOROerHWNDGavQ6XKnFPFQzqRXMDZ2ZN+3xx7T4hwa+oTn6o1L66CbGnFT7Rv1ibvQR1EHVfI6P3Ci57uij9R+910Tojxa+MB/WcZaVWpojhhbGfBW3EVZr0TcauuTV6HzJUfriQ3wkjiPgE3mUwblRPfI868OxUS0gt/EP3Z72GcSK+NCfR13jXN/Uidlcu/xGcwQV1gwuil4SZbCILEbG6CKv1GIOuim1kDhcEFUYm3gxfmscH9FibHzLtEjgEVZpZYWDPECfGI7mAxbhIsWyc0es1GIOWqd2/eO5Ciu1aItGnMtoHoiVWiq0uobQHskDEdcpPof29Rmxfdu3fX1GXKd2zUbXUPkIvPmIdafNjzNiPWEToBsajyNrqY0m/aj3+CFGr2n8ie3R1OYJ69XZjHad8JPX+MoYIxvglVpxzdFgHUU8V2GlVrvmej2aD+0axtej+WDmucRGM2549E6J5xzrbdCOINnoL+PmMvNulT4UW5JVxuuRC0qs1KIPF3nUIk4zc+TCzvpRzDg3AjpZn9l4rdBiHuRTC0UoO34EfbLxya9Rv1ZqZfnNMWyUlVoCPXJ9dnMYWalFnHX9jIIf9JfFmJFXbQyPWKlFvketeA1RC0ehv+pxrKejtQGYB32j1ug1KJhn1MGY7wj4Q78VcD1jK1ipBVo/rRn3CnJ+ZoxVWvRXX+5l2jyzJqM5QV/dW3mUb7oGVoCmfHwszHHkmj5ipRbzU+xGucRGk3dqWbA4NnJDIUjxpkGS6V0gjyNJR9BjwnMhoYE/cYwKK7XQiQnPRY8ONlo0V2q1bwiYFzrMc7QI3UqLfOLNC1o8jlygzgfnQ8T5sEc+PGYNwflQ5zXkA2+E8IFPyuPj6PwAvxSfOL/n1NIeSf2ZH8+J1WjcI5fYaAIJQdCixaSuQKD0oxT0CGR8d8PrNsEz6Mu7LC0ifVkIwXEWq7JxXalFPOirtvTlHZxAh9eVi2ulFnEnWQV9Y6HknOZ/xiot1l2x1WvWX/PROkTtHs4H50PE+fA8+bByDZ0PzocW2ksL4mt8jufOwK/eHI7OZazUYg5aw5ajc2dcYqO58t0NECwuDEHisRgk4gjo0C8mKv5QCJ5TCw20YlLwurKJblmlxRz0Y7FYbJhf9UIXK7W09vHHfRwjx2KOVHA+1HE+OB8iu66h82GMl54PtGfDTF8epcd845wrsF5sdNnLyHiNr6Os1KIPe6uoxQd0jDHL9htNJsdEBQscE41zM8EEEgO9GUhaLp5eoqLNedqdsVKL5KddvDgFFwXxpE3lolippXXThRlBn3PVtVilhd/437uAWA/mT5szVq7hSq2Va7hSy/ngfIjsuIYrtWjnfLh2PgDjCnyjH3sQHjNfZ9CmeAUrtYh3L+fOuMQnmiwgwSJoMYln3t1E0J0NXAs6JHXlIjpjpZZ0VsxzlRZxl1ZWlEZYqUV/aT22aDgf6jgfxnA+1Fm5hs6HMVZp7ZAP9GO/ETe3fGKouaHHp37VubKfYYOKXmujn0Su1GKOfJqZaXGcec5wiY1mS/yEcwSShYCREASfTaqSjtcEmYVZ9Q7AGGOMMS8DPhllD8FeQZtK9hUzv8bHRjf7oEx7khFWajGvrA/6sxv9S240RwNnjDHGGDML+45VP4bXJ6uCvvrUcOQTSFiphU7cTDJXPnzDRjfSkUtsNPV7mEc2+ymnMcYYY8wI2uBhIz+Gp71+qgrosCkUHGezGjd8PVZq8YklfdHUaz65FWxe2UiPzFVc8hNNY4wxxpirwiaQzVv8j0R8ashmr7IxjKzSoi8aaGnzCvznMja0s3ijaYwxxhjzRLAJPPtRdKUNrNTiE0v97mkGG1E+6Txqk+GNpjHGGGPMM8CPqtng8Qkiph9dz7BKiw0lfaVztgE9wxtNY4wxxhhzE7zRNMYYY4wxN8EbTWOMMcYYcxO80TTGGGOMMTfhr3/969v/H1/6gBuuepyZAAAAAElFTkSuQmCC">
            <a:extLst>
              <a:ext uri="{FF2B5EF4-FFF2-40B4-BE49-F238E27FC236}">
                <a16:creationId xmlns:a16="http://schemas.microsoft.com/office/drawing/2014/main" id="{113A785F-1EC6-415A-9C4C-B6936807E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8D15750-E279-4E69-BA5A-643CFCF520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4893759"/>
                  </p:ext>
                </p:extLst>
              </p:nvPr>
            </p:nvGraphicFramePr>
            <p:xfrm>
              <a:off x="1522196" y="559633"/>
              <a:ext cx="4551680" cy="298386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8D15750-E279-4E69-BA5A-643CFCF520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196" y="559633"/>
                <a:ext cx="4551680" cy="2983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D908B984-4A56-4A48-B746-533A622490BD}"/>
                  </a:ext>
                </a:extLst>
              </p:cNvPr>
              <p:cNvGraphicFramePr/>
              <p:nvPr>
                <p:extLst/>
              </p:nvPr>
            </p:nvGraphicFramePr>
            <p:xfrm>
              <a:off x="5943600" y="468192"/>
              <a:ext cx="4572000" cy="29583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D908B984-4A56-4A48-B746-533A622490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3600" y="468192"/>
                <a:ext cx="4572000" cy="2958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2A928270-6002-441D-830D-6D9AA6973D88}"/>
                  </a:ext>
                </a:extLst>
              </p:cNvPr>
              <p:cNvGraphicFramePr/>
              <p:nvPr>
                <p:extLst/>
              </p:nvPr>
            </p:nvGraphicFramePr>
            <p:xfrm>
              <a:off x="1676400" y="3644889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2A928270-6002-441D-830D-6D9AA6973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6400" y="3644889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A972A585-A78F-49FA-AD81-C34B63C17C3A}"/>
                  </a:ext>
                </a:extLst>
              </p:cNvPr>
              <p:cNvGraphicFramePr/>
              <p:nvPr>
                <p:extLst/>
              </p:nvPr>
            </p:nvGraphicFramePr>
            <p:xfrm>
              <a:off x="5947251" y="3549015"/>
              <a:ext cx="4618990" cy="28213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A972A585-A78F-49FA-AD81-C34B63C17C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7251" y="3549015"/>
                <a:ext cx="4618990" cy="282130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61956AF-EFB7-463B-87BD-A28F43351B2B}"/>
              </a:ext>
            </a:extLst>
          </p:cNvPr>
          <p:cNvSpPr/>
          <p:nvPr/>
        </p:nvSpPr>
        <p:spPr>
          <a:xfrm>
            <a:off x="2713084" y="3195665"/>
            <a:ext cx="1832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2"/>
                </a:solidFill>
              </a:rPr>
              <a:t>ALTERNATIVE 1</a:t>
            </a:r>
          </a:p>
          <a:p>
            <a:r>
              <a:rPr lang="en-CA" b="1" dirty="0">
                <a:solidFill>
                  <a:schemeClr val="bg2"/>
                </a:solidFill>
              </a:rPr>
              <a:t>EV&gt;2SD ; FALSE</a:t>
            </a:r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4A3FF-164C-42D0-ADF3-695B5C683B55}"/>
              </a:ext>
            </a:extLst>
          </p:cNvPr>
          <p:cNvSpPr/>
          <p:nvPr/>
        </p:nvSpPr>
        <p:spPr>
          <a:xfrm>
            <a:off x="6963008" y="3120276"/>
            <a:ext cx="1787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ALTERNATIVE 2</a:t>
            </a:r>
          </a:p>
          <a:p>
            <a:r>
              <a:rPr lang="en-CA" b="1" dirty="0">
                <a:solidFill>
                  <a:schemeClr val="bg1"/>
                </a:solidFill>
              </a:rPr>
              <a:t>EV&gt;2SD ; TRUE</a:t>
            </a:r>
          </a:p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D087D-5296-4618-861D-DAA245C04C8F}"/>
              </a:ext>
            </a:extLst>
          </p:cNvPr>
          <p:cNvSpPr/>
          <p:nvPr/>
        </p:nvSpPr>
        <p:spPr>
          <a:xfrm>
            <a:off x="2561783" y="6179530"/>
            <a:ext cx="1787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2"/>
                </a:solidFill>
              </a:rPr>
              <a:t>ALTERNATIVE 3</a:t>
            </a:r>
          </a:p>
          <a:p>
            <a:r>
              <a:rPr lang="en-CA" b="1" dirty="0">
                <a:solidFill>
                  <a:schemeClr val="bg2"/>
                </a:solidFill>
              </a:rPr>
              <a:t>EV&gt;2SD ; TRUE</a:t>
            </a:r>
          </a:p>
          <a:p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4B5137-D286-477A-A5A4-7B812415DF70}"/>
              </a:ext>
            </a:extLst>
          </p:cNvPr>
          <p:cNvSpPr/>
          <p:nvPr/>
        </p:nvSpPr>
        <p:spPr>
          <a:xfrm>
            <a:off x="6902710" y="6186494"/>
            <a:ext cx="1832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ALTERNATIVE 4</a:t>
            </a:r>
          </a:p>
          <a:p>
            <a:r>
              <a:rPr lang="en-CA" b="1" dirty="0">
                <a:solidFill>
                  <a:schemeClr val="bg1"/>
                </a:solidFill>
              </a:rPr>
              <a:t>EV&gt;2SD ; FALSE</a:t>
            </a:r>
          </a:p>
          <a:p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8F8B6A-17B6-4E19-B9D1-5977F3280994}"/>
              </a:ext>
            </a:extLst>
          </p:cNvPr>
          <p:cNvSpPr/>
          <p:nvPr/>
        </p:nvSpPr>
        <p:spPr>
          <a:xfrm>
            <a:off x="5110070" y="652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 </a:t>
            </a:r>
            <a:r>
              <a:rPr lang="en-CA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3421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76E84C-B4EA-464F-8BBC-120C77E6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12" y="1321052"/>
            <a:ext cx="7501632" cy="5040559"/>
          </a:xfrm>
          <a:prstGeom prst="rect">
            <a:avLst/>
          </a:prstGeom>
        </p:spPr>
      </p:pic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1509328" y="0"/>
            <a:ext cx="9144000" cy="8606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</a:rPr>
              <a:t>PARETO GRAPH</a:t>
            </a:r>
            <a:endParaRPr lang="en-US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>
          <a:xfrm>
            <a:off x="2495600" y="332656"/>
            <a:ext cx="7086600" cy="71663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72195" y="2686242"/>
            <a:ext cx="7639000" cy="4608512"/>
          </a:xfrm>
        </p:spPr>
        <p:txBody>
          <a:bodyPr/>
          <a:lstStyle/>
          <a:p>
            <a:r>
              <a:rPr lang="en-US" dirty="0"/>
              <a:t>alternative 1 and alternative 4 can be discarded based on NPW and IRR </a:t>
            </a:r>
          </a:p>
          <a:p>
            <a:r>
              <a:rPr lang="en-US" dirty="0"/>
              <a:t>Alt 3 is More profitable than alternative 2 based on incremental IRR and BCR analysis also alternative 3 has the least Pay back period.</a:t>
            </a:r>
          </a:p>
          <a:p>
            <a:r>
              <a:rPr lang="en-US" dirty="0"/>
              <a:t>As after risk analysis, Alt 2 has more risk and more return but we want to be on safe side.</a:t>
            </a:r>
          </a:p>
          <a:p>
            <a:r>
              <a:rPr lang="en-US" dirty="0"/>
              <a:t>Therefore,  Alternative 3 is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603" y="2721067"/>
            <a:ext cx="8825659" cy="2700019"/>
          </a:xfrm>
        </p:spPr>
        <p:txBody>
          <a:bodyPr>
            <a:normAutofit/>
          </a:bodyPr>
          <a:lstStyle/>
          <a:p>
            <a:r>
              <a:rPr lang="en-CA" sz="2000" b="1" dirty="0"/>
              <a:t>We have selected four different alternatives of commercial </a:t>
            </a:r>
            <a:r>
              <a:rPr lang="en-CA" sz="2000" b="1" dirty="0" smtClean="0"/>
              <a:t>buildings from </a:t>
            </a:r>
            <a:r>
              <a:rPr lang="en-CA" sz="2000" b="1" dirty="0"/>
              <a:t>all the available options which are to be analysed for a </a:t>
            </a:r>
            <a:r>
              <a:rPr lang="en-CA" sz="2000" b="1" dirty="0" smtClean="0"/>
              <a:t>period of </a:t>
            </a:r>
            <a:r>
              <a:rPr lang="en-CA" sz="2000" b="1" dirty="0"/>
              <a:t>20 years. </a:t>
            </a:r>
            <a:endParaRPr lang="en-CA" sz="2000" b="1" dirty="0" smtClean="0"/>
          </a:p>
          <a:p>
            <a:r>
              <a:rPr lang="en-CA" sz="2000" b="1" dirty="0" smtClean="0"/>
              <a:t>We </a:t>
            </a:r>
            <a:r>
              <a:rPr lang="en-CA" sz="2000" b="1" dirty="0"/>
              <a:t>must select the best one by comparing the </a:t>
            </a:r>
            <a:r>
              <a:rPr lang="en-CA" sz="2000" b="1" dirty="0" smtClean="0"/>
              <a:t>alternatives through </a:t>
            </a:r>
            <a:r>
              <a:rPr lang="en-CA" sz="2000" b="1" dirty="0"/>
              <a:t>various economic analysis techniques on each of them. </a:t>
            </a:r>
            <a:endParaRPr lang="en-CA" sz="2000" b="1" dirty="0" smtClean="0"/>
          </a:p>
          <a:p>
            <a:r>
              <a:rPr lang="en-CA" sz="2000" b="1" dirty="0" smtClean="0"/>
              <a:t>Else we will </a:t>
            </a:r>
            <a:r>
              <a:rPr lang="en-CA" sz="2000" b="1" dirty="0"/>
              <a:t>consider a fifth alternative as an investment of $12 M in </a:t>
            </a:r>
            <a:r>
              <a:rPr lang="en-CA" sz="2000" b="1" dirty="0" smtClean="0"/>
              <a:t>Scotia </a:t>
            </a:r>
            <a:r>
              <a:rPr lang="en-CA" sz="2000" b="1" dirty="0" smtClean="0"/>
              <a:t>Bank with </a:t>
            </a:r>
            <a:r>
              <a:rPr lang="en-CA" sz="2000" b="1" dirty="0"/>
              <a:t>an interest rate of </a:t>
            </a:r>
            <a:r>
              <a:rPr lang="en-CA" sz="2000" b="1" dirty="0" smtClean="0"/>
              <a:t>2.</a:t>
            </a:r>
            <a:r>
              <a:rPr lang="en-CA" sz="2000" b="1" dirty="0" smtClean="0"/>
              <a:t>5</a:t>
            </a:r>
            <a:r>
              <a:rPr lang="en-CA" sz="2000" b="1" dirty="0"/>
              <a:t>%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526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b="1" dirty="0"/>
              <a:t>D</a:t>
            </a:r>
            <a:r>
              <a:rPr lang="en-CA" b="1" dirty="0" smtClean="0"/>
              <a:t>ecision </a:t>
            </a:r>
            <a:r>
              <a:rPr lang="en-CA" b="1" dirty="0"/>
              <a:t>horizon or time- period of 20 years.</a:t>
            </a:r>
            <a:endParaRPr lang="en-US" b="1" dirty="0"/>
          </a:p>
          <a:p>
            <a:pPr lvl="0"/>
            <a:r>
              <a:rPr lang="en-CA" b="1" dirty="0"/>
              <a:t>T</a:t>
            </a:r>
            <a:r>
              <a:rPr lang="en-CA" b="1" dirty="0" smtClean="0"/>
              <a:t>he </a:t>
            </a:r>
            <a:r>
              <a:rPr lang="en-CA" b="1" dirty="0"/>
              <a:t>Income Tax Consideration from Revenue Canada.</a:t>
            </a:r>
            <a:endParaRPr lang="en-US" b="1" dirty="0"/>
          </a:p>
          <a:p>
            <a:pPr lvl="0"/>
            <a:r>
              <a:rPr lang="en-CA" b="1" dirty="0" smtClean="0"/>
              <a:t>Opportunity cost based on new construction in downtown.</a:t>
            </a:r>
            <a:endParaRPr lang="en-US" b="1" dirty="0"/>
          </a:p>
          <a:p>
            <a:pPr lvl="0"/>
            <a:r>
              <a:rPr lang="en-CA" b="1" dirty="0" smtClean="0"/>
              <a:t>Data th</a:t>
            </a:r>
            <a:r>
              <a:rPr lang="en-CA" b="1" dirty="0" smtClean="0"/>
              <a:t>at </a:t>
            </a:r>
            <a:r>
              <a:rPr lang="en-CA" b="1" dirty="0"/>
              <a:t>was necessary for the analysis which we could not find out.</a:t>
            </a:r>
            <a:endParaRPr lang="en-US" b="1" dirty="0"/>
          </a:p>
          <a:p>
            <a:pPr lvl="0"/>
            <a:r>
              <a:rPr lang="en-CA" b="1" dirty="0"/>
              <a:t>We have selected Double Decline Method to find the terminal value. </a:t>
            </a:r>
            <a:endParaRPr lang="en-US" b="1" dirty="0"/>
          </a:p>
          <a:p>
            <a:pPr lvl="0"/>
            <a:r>
              <a:rPr lang="en-CA" b="1" dirty="0"/>
              <a:t>We have selected the </a:t>
            </a:r>
            <a:r>
              <a:rPr lang="en-CA" b="1" dirty="0" smtClean="0"/>
              <a:t>fifth </a:t>
            </a:r>
            <a:r>
              <a:rPr lang="en-CA" b="1" dirty="0"/>
              <a:t>alternative with </a:t>
            </a:r>
            <a:r>
              <a:rPr lang="en-CA" b="1" dirty="0" smtClean="0"/>
              <a:t>an </a:t>
            </a:r>
            <a:r>
              <a:rPr lang="en-CA" b="1" dirty="0"/>
              <a:t>opportunity cost of </a:t>
            </a:r>
            <a:r>
              <a:rPr lang="en-CA" b="1" dirty="0" smtClean="0"/>
              <a:t>2.5%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Alternative:1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CA" dirty="0"/>
              <a:t>Place Ville Marie </a:t>
            </a:r>
            <a:r>
              <a:rPr lang="en-CA" dirty="0" smtClean="0"/>
              <a:t>4)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79322"/>
              </p:ext>
            </p:extLst>
          </p:nvPr>
        </p:nvGraphicFramePr>
        <p:xfrm>
          <a:off x="1830977" y="2429692"/>
          <a:ext cx="853004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023">
                  <a:extLst>
                    <a:ext uri="{9D8B030D-6E8A-4147-A177-3AD203B41FA5}">
                      <a16:colId xmlns:a16="http://schemas.microsoft.com/office/drawing/2014/main" val="2537054404"/>
                    </a:ext>
                  </a:extLst>
                </a:gridCol>
                <a:gridCol w="4265023">
                  <a:extLst>
                    <a:ext uri="{9D8B030D-6E8A-4147-A177-3AD203B41FA5}">
                      <a16:colId xmlns:a16="http://schemas.microsoft.com/office/drawing/2014/main" val="1440110146"/>
                    </a:ext>
                  </a:extLst>
                </a:gridCol>
              </a:tblGrid>
              <a:tr h="472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of construction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3582284"/>
                  </a:ext>
                </a:extLst>
              </a:tr>
              <a:tr h="426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6885811"/>
                  </a:ext>
                </a:extLst>
              </a:tr>
              <a:tr h="426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637216"/>
                  </a:ext>
                </a:extLst>
              </a:tr>
              <a:tr h="426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Initial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$22.50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759050"/>
                  </a:ext>
                </a:extLst>
              </a:tr>
              <a:tr h="426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Annual O&amp;M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3248999"/>
                  </a:ext>
                </a:extLst>
              </a:tr>
              <a:tr h="7089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Overhaul cost ($ M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 @every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6 year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9818086"/>
                  </a:ext>
                </a:extLst>
              </a:tr>
              <a:tr h="426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Revenue ($ M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per year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$4.51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596357"/>
                  </a:ext>
                </a:extLst>
              </a:tr>
              <a:tr h="70897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Terminal value @ 20 year (DDB)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$0.36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010207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A83A59-393A-4288-A03D-30EFC7475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897769"/>
              </p:ext>
            </p:extLst>
          </p:nvPr>
        </p:nvGraphicFramePr>
        <p:xfrm>
          <a:off x="1830977" y="2429693"/>
          <a:ext cx="8530045" cy="402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252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89" y="947920"/>
            <a:ext cx="10437221" cy="728480"/>
          </a:xfrm>
        </p:spPr>
        <p:txBody>
          <a:bodyPr/>
          <a:lstStyle/>
          <a:p>
            <a:r>
              <a:rPr lang="en-US" dirty="0" smtClean="0"/>
              <a:t>Alternative: </a:t>
            </a:r>
            <a:r>
              <a:rPr lang="en-US" dirty="0" smtClean="0"/>
              <a:t>2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CA" dirty="0"/>
              <a:t>16, Place Du Commerce, Verdun </a:t>
            </a:r>
            <a:r>
              <a:rPr lang="en-CA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544637"/>
              </p:ext>
            </p:extLst>
          </p:nvPr>
        </p:nvGraphicFramePr>
        <p:xfrm>
          <a:off x="1698171" y="2495006"/>
          <a:ext cx="8543110" cy="391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1555">
                  <a:extLst>
                    <a:ext uri="{9D8B030D-6E8A-4147-A177-3AD203B41FA5}">
                      <a16:colId xmlns:a16="http://schemas.microsoft.com/office/drawing/2014/main" val="1179663629"/>
                    </a:ext>
                  </a:extLst>
                </a:gridCol>
                <a:gridCol w="4271555">
                  <a:extLst>
                    <a:ext uri="{9D8B030D-6E8A-4147-A177-3AD203B41FA5}">
                      <a16:colId xmlns:a16="http://schemas.microsoft.com/office/drawing/2014/main" val="4289484270"/>
                    </a:ext>
                  </a:extLst>
                </a:gridCol>
              </a:tblGrid>
              <a:tr h="5116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of construction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7110425"/>
                  </a:ext>
                </a:extLst>
              </a:tr>
              <a:tr h="444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40779"/>
                  </a:ext>
                </a:extLst>
              </a:tr>
              <a:tr h="444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945175"/>
                  </a:ext>
                </a:extLst>
              </a:tr>
              <a:tr h="444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Initial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$16.50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9193859"/>
                  </a:ext>
                </a:extLst>
              </a:tr>
              <a:tr h="444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Annual O&amp;M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$1.07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708309"/>
                  </a:ext>
                </a:extLst>
              </a:tr>
              <a:tr h="444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Overhaul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$1.04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30330"/>
                  </a:ext>
                </a:extLst>
              </a:tr>
              <a:tr h="444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Revenue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$3.56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003124"/>
                  </a:ext>
                </a:extLst>
              </a:tr>
              <a:tr h="741693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Terminal value @ 20 year (DDB)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$0.29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74208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D320C2-43D8-4BE6-BFD6-136A82603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555564"/>
              </p:ext>
            </p:extLst>
          </p:nvPr>
        </p:nvGraphicFramePr>
        <p:xfrm>
          <a:off x="1698172" y="2495006"/>
          <a:ext cx="8543110" cy="3918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19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CA" dirty="0"/>
              <a:t>780, Rue Wellington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61751"/>
              </p:ext>
            </p:extLst>
          </p:nvPr>
        </p:nvGraphicFramePr>
        <p:xfrm>
          <a:off x="1580606" y="2534193"/>
          <a:ext cx="8908870" cy="393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435">
                  <a:extLst>
                    <a:ext uri="{9D8B030D-6E8A-4147-A177-3AD203B41FA5}">
                      <a16:colId xmlns:a16="http://schemas.microsoft.com/office/drawing/2014/main" val="1179663629"/>
                    </a:ext>
                  </a:extLst>
                </a:gridCol>
                <a:gridCol w="4454435">
                  <a:extLst>
                    <a:ext uri="{9D8B030D-6E8A-4147-A177-3AD203B41FA5}">
                      <a16:colId xmlns:a16="http://schemas.microsoft.com/office/drawing/2014/main" val="4289484270"/>
                    </a:ext>
                  </a:extLst>
                </a:gridCol>
              </a:tblGrid>
              <a:tr h="499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of construction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7110425"/>
                  </a:ext>
                </a:extLst>
              </a:tr>
              <a:tr h="447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40779"/>
                  </a:ext>
                </a:extLst>
              </a:tr>
              <a:tr h="447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188700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945175"/>
                  </a:ext>
                </a:extLst>
              </a:tr>
              <a:tr h="447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Initial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$21.25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9193859"/>
                  </a:ext>
                </a:extLst>
              </a:tr>
              <a:tr h="447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Annual O&amp;M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$1.23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708309"/>
                  </a:ext>
                </a:extLst>
              </a:tr>
              <a:tr h="447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Overhaul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$1.19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30330"/>
                  </a:ext>
                </a:extLst>
              </a:tr>
              <a:tr h="447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Revenue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$4.53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003124"/>
                  </a:ext>
                </a:extLst>
              </a:tr>
              <a:tr h="74714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Terminal value @ 20 year (DDB)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$0.33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74208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71DFE3-13FC-49A8-8CAF-399701905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181473"/>
              </p:ext>
            </p:extLst>
          </p:nvPr>
        </p:nvGraphicFramePr>
        <p:xfrm>
          <a:off x="1580607" y="2534193"/>
          <a:ext cx="8908870" cy="3931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8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5394"/>
            <a:ext cx="8761413" cy="9099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Alternative:4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CA" dirty="0"/>
              <a:t>1360, Rene Levesque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61736"/>
              </p:ext>
            </p:extLst>
          </p:nvPr>
        </p:nvGraphicFramePr>
        <p:xfrm>
          <a:off x="1619795" y="2586445"/>
          <a:ext cx="8595358" cy="386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79">
                  <a:extLst>
                    <a:ext uri="{9D8B030D-6E8A-4147-A177-3AD203B41FA5}">
                      <a16:colId xmlns:a16="http://schemas.microsoft.com/office/drawing/2014/main" val="1179663629"/>
                    </a:ext>
                  </a:extLst>
                </a:gridCol>
                <a:gridCol w="4297679">
                  <a:extLst>
                    <a:ext uri="{9D8B030D-6E8A-4147-A177-3AD203B41FA5}">
                      <a16:colId xmlns:a16="http://schemas.microsoft.com/office/drawing/2014/main" val="4289484270"/>
                    </a:ext>
                  </a:extLst>
                </a:gridCol>
              </a:tblGrid>
              <a:tr h="50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of construction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7110425"/>
                  </a:ext>
                </a:extLst>
              </a:tr>
              <a:tr h="437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40779"/>
                  </a:ext>
                </a:extLst>
              </a:tr>
              <a:tr h="437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945175"/>
                  </a:ext>
                </a:extLst>
              </a:tr>
              <a:tr h="437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Initial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$22.50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9193859"/>
                  </a:ext>
                </a:extLst>
              </a:tr>
              <a:tr h="437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Annual O&amp;M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708309"/>
                  </a:ext>
                </a:extLst>
              </a:tr>
              <a:tr h="437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Overhaul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30330"/>
                  </a:ext>
                </a:extLst>
              </a:tr>
              <a:tr h="4379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Revenue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$4.51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003124"/>
                  </a:ext>
                </a:extLst>
              </a:tr>
              <a:tr h="73437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Terminal value @ 20 year (DDB)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$0.36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74208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1B8C0F-F40A-4E1A-816B-8A110E4ECB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239974"/>
              </p:ext>
            </p:extLst>
          </p:nvPr>
        </p:nvGraphicFramePr>
        <p:xfrm>
          <a:off x="1619796" y="2383905"/>
          <a:ext cx="8595357" cy="4069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03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05394"/>
            <a:ext cx="8761413" cy="909924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Alternative:5(Do nothing)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84720"/>
              </p:ext>
            </p:extLst>
          </p:nvPr>
        </p:nvGraphicFramePr>
        <p:xfrm>
          <a:off x="1385255" y="2586445"/>
          <a:ext cx="8595358" cy="252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79">
                  <a:extLst>
                    <a:ext uri="{9D8B030D-6E8A-4147-A177-3AD203B41FA5}">
                      <a16:colId xmlns:a16="http://schemas.microsoft.com/office/drawing/2014/main" val="1179663629"/>
                    </a:ext>
                  </a:extLst>
                </a:gridCol>
                <a:gridCol w="4297679">
                  <a:extLst>
                    <a:ext uri="{9D8B030D-6E8A-4147-A177-3AD203B41FA5}">
                      <a16:colId xmlns:a16="http://schemas.microsoft.com/office/drawing/2014/main" val="4289484270"/>
                    </a:ext>
                  </a:extLst>
                </a:gridCol>
              </a:tblGrid>
              <a:tr h="630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 Initial Cost ($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$12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9193859"/>
                  </a:ext>
                </a:extLst>
              </a:tr>
              <a:tr h="6302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Interest rate</a:t>
                      </a:r>
                      <a:endParaRPr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2.5% (</a:t>
                      </a:r>
                      <a:r>
                        <a:rPr lang="en-US" baseline="0" dirty="0" smtClean="0"/>
                        <a:t>Scotia bank interest rate)</a:t>
                      </a:r>
                      <a:endParaRPr 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6708309"/>
                  </a:ext>
                </a:extLst>
              </a:tr>
              <a:tr h="6302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year</a:t>
                      </a:r>
                      <a:endParaRPr 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130330"/>
                  </a:ext>
                </a:extLst>
              </a:tr>
              <a:tr h="6302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Future value (</a:t>
                      </a: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 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$19.66 </a:t>
                      </a:r>
                    </a:p>
                    <a:p>
                      <a:pPr marL="0" algn="ctr" defTabSz="457200" rtl="0" eaLnBrk="1" fontAlgn="b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100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7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808</TotalTime>
  <Words>775</Words>
  <Application>Microsoft Office PowerPoint</Application>
  <PresentationFormat>Widescreen</PresentationFormat>
  <Paragraphs>269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Bahnschrift Light</vt:lpstr>
      <vt:lpstr>Bell MT</vt:lpstr>
      <vt:lpstr>Calibri</vt:lpstr>
      <vt:lpstr>Century Gothic</vt:lpstr>
      <vt:lpstr>Times New Roman</vt:lpstr>
      <vt:lpstr>Wingdings</vt:lpstr>
      <vt:lpstr>Wingdings 3</vt:lpstr>
      <vt:lpstr>Ion Boardroom</vt:lpstr>
      <vt:lpstr>Concordia University BLDG 6561: BUILDING ECONOMICS 1 Instructor: Prof. Mazdak Nik-Bakht Presented by: Group 5</vt:lpstr>
      <vt:lpstr>Variable Investment In Commercial Sector</vt:lpstr>
      <vt:lpstr>Problem Statement </vt:lpstr>
      <vt:lpstr>Assumptions </vt:lpstr>
      <vt:lpstr>Alternative:1 (Place Ville Marie 4) </vt:lpstr>
      <vt:lpstr>Alternative: 2  (16, Place Du Commerce, Verdun )</vt:lpstr>
      <vt:lpstr>Alternative: 3 (780, Rue Wellington)</vt:lpstr>
      <vt:lpstr>Alternative:4 (1360, Rene Levesque)</vt:lpstr>
      <vt:lpstr>Alternative:5(Do nothing)</vt:lpstr>
      <vt:lpstr>Data information</vt:lpstr>
      <vt:lpstr>Net present worth</vt:lpstr>
      <vt:lpstr>PowerPoint Presentation</vt:lpstr>
      <vt:lpstr>PowerPoint Presentation</vt:lpstr>
      <vt:lpstr>Pay back period</vt:lpstr>
      <vt:lpstr>After Tax Analysis </vt:lpstr>
      <vt:lpstr>Sensitivity Analysis </vt:lpstr>
      <vt:lpstr>PowerPoint Presentation</vt:lpstr>
      <vt:lpstr>PowerPoint Presentation</vt:lpstr>
      <vt:lpstr>Most Sensitive parameters</vt:lpstr>
      <vt:lpstr>                 UNCERTAINITY BEHAVIOUR</vt:lpstr>
      <vt:lpstr> Simulation Procedure</vt:lpstr>
      <vt:lpstr>PowerPoint Presentation</vt:lpstr>
      <vt:lpstr>PowerPoint Presentation</vt:lpstr>
      <vt:lpstr>  Conclusion</vt:lpstr>
    </vt:vector>
  </TitlesOfParts>
  <Company>Concordia Univerity 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</dc:creator>
  <cp:lastModifiedBy>Lib</cp:lastModifiedBy>
  <cp:revision>67</cp:revision>
  <dcterms:created xsi:type="dcterms:W3CDTF">2018-04-10T20:59:50Z</dcterms:created>
  <dcterms:modified xsi:type="dcterms:W3CDTF">2018-04-12T10:10:07Z</dcterms:modified>
</cp:coreProperties>
</file>