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Complejidad </a:t>
            </a:r>
            <a:r>
              <a:rPr lang="es-MX" dirty="0" err="1"/>
              <a:t>algoritmica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Bigoria</a:t>
            </a:r>
            <a:r>
              <a:rPr lang="es-MX" dirty="0"/>
              <a:t> </a:t>
            </a:r>
            <a:r>
              <a:rPr lang="es-MX" dirty="0" err="1"/>
              <a:t>escobedo</a:t>
            </a:r>
            <a:r>
              <a:rPr lang="es-MX" dirty="0"/>
              <a:t>, </a:t>
            </a:r>
            <a:r>
              <a:rPr lang="es-MX" dirty="0" err="1"/>
              <a:t>raúl</a:t>
            </a:r>
            <a:endParaRPr lang="es-MX" dirty="0"/>
          </a:p>
          <a:p>
            <a:r>
              <a:rPr lang="es-MX" dirty="0" err="1"/>
              <a:t>núñez</a:t>
            </a:r>
            <a:r>
              <a:rPr lang="es-MX" dirty="0"/>
              <a:t> villar, Gonzalo</a:t>
            </a:r>
          </a:p>
          <a:p>
            <a:r>
              <a:rPr lang="es-MX" dirty="0"/>
              <a:t>Rivera, Luis</a:t>
            </a:r>
          </a:p>
        </p:txBody>
      </p:sp>
    </p:spTree>
    <p:extLst>
      <p:ext uri="{BB962C8B-B14F-4D97-AF65-F5344CB8AC3E}">
        <p14:creationId xmlns:p14="http://schemas.microsoft.com/office/powerpoint/2010/main" val="287635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4915" y="926758"/>
            <a:ext cx="9905998" cy="4782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b="1" dirty="0">
                <a:effectLst/>
              </a:rPr>
              <a:t>        </a:t>
            </a:r>
            <a:r>
              <a:rPr lang="es-PE" sz="38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Problema</a:t>
            </a:r>
          </a:p>
          <a:p>
            <a:pPr algn="just"/>
            <a:r>
              <a:rPr lang="es-PE" dirty="0">
                <a:effectLst/>
              </a:rPr>
              <a:t>Se necesita elaborar y analizar algoritmos de búsqueda y </a:t>
            </a:r>
            <a:r>
              <a:rPr lang="es-PE" dirty="0" err="1">
                <a:effectLst/>
              </a:rPr>
              <a:t>greedy</a:t>
            </a:r>
            <a:r>
              <a:rPr lang="es-PE" dirty="0">
                <a:effectLst/>
              </a:rPr>
              <a:t> o dinámico que permitan determinar qué camino tomar para que la lombriz coma la mayor cantidad de esferas de luz en la menor cantidad de movimientos.</a:t>
            </a:r>
          </a:p>
          <a:p>
            <a:pPr marL="0" indent="0">
              <a:buNone/>
            </a:pPr>
            <a:r>
              <a:rPr lang="es-PE" b="1" dirty="0">
                <a:effectLst/>
              </a:rPr>
              <a:t>	</a:t>
            </a:r>
            <a:r>
              <a:rPr lang="es-PE" sz="37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Objetivos</a:t>
            </a:r>
          </a:p>
          <a:p>
            <a:pPr algn="just"/>
            <a:r>
              <a:rPr lang="es-PE" dirty="0">
                <a:effectLst/>
              </a:rPr>
              <a:t>El objetivo del trabajo es desarrollar algoritmos de búsqueda y algoritmos codiciosos o programación dinámica para resolver nuestro problema y poder analizarlos. Como resultado se tendrá algoritmos desarrollados con la teoría aprendida durante el curso, los cuales permitirán a la lombriz encontrar de manera eficaz un camino para llegar a la comida. Además, analizar el algoritmo de una manera cuantitativa para estimar el tiempo que demora en ejecutarse y poder elegir de esta manera un algoritmo eficiente y adecuado para el caso propuesto.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343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95424" y="704562"/>
            <a:ext cx="9906000" cy="566738"/>
          </a:xfrm>
        </p:spPr>
        <p:txBody>
          <a:bodyPr/>
          <a:lstStyle/>
          <a:p>
            <a:pPr algn="ctr"/>
            <a:r>
              <a:rPr lang="es-MX" dirty="0" err="1"/>
              <a:t>ElaboracíÓn</a:t>
            </a:r>
            <a:r>
              <a:rPr lang="es-MX" dirty="0"/>
              <a:t> de la SOLUCIÓN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>
          <a:xfrm>
            <a:off x="795424" y="2173343"/>
            <a:ext cx="5160533" cy="2349230"/>
          </a:xfrm>
        </p:spPr>
        <p:txBody>
          <a:bodyPr>
            <a:normAutofit/>
          </a:bodyPr>
          <a:lstStyle/>
          <a:p>
            <a:r>
              <a:rPr lang="es-PE" dirty="0">
                <a:effectLst/>
              </a:rPr>
              <a:t>El primer algoritmo que se utiliza busca entre el arreglo de comidas y encuentra el que es más cercano, iterando y comparando el valor más bajo encontrado hasta el momento con los demás y que sea mayor a 100. De esta manera, se encuentra la mejor opción para direccionar al </a:t>
            </a:r>
            <a:r>
              <a:rPr lang="es-PE" dirty="0" err="1">
                <a:effectLst/>
              </a:rPr>
              <a:t>bot</a:t>
            </a:r>
            <a:r>
              <a:rPr lang="es-PE" dirty="0">
                <a:effectLst/>
              </a:rPr>
              <a:t>.</a:t>
            </a:r>
            <a:endParaRPr lang="es-MX"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795424" y="1388302"/>
            <a:ext cx="9906000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Algoritmo de búsqueda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815" y="2173343"/>
            <a:ext cx="5028655" cy="299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9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 GREEDY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2559" y="2206599"/>
            <a:ext cx="5370598" cy="3276600"/>
          </a:xfrm>
        </p:spPr>
        <p:txBody>
          <a:bodyPr>
            <a:normAutofit/>
          </a:bodyPr>
          <a:lstStyle/>
          <a:p>
            <a:r>
              <a:rPr lang="es-PE" dirty="0">
                <a:effectLst/>
              </a:rPr>
              <a:t>Para la segunda parte hemos aplicado un algoritmo </a:t>
            </a:r>
            <a:r>
              <a:rPr lang="es-PE" dirty="0" err="1">
                <a:effectLst/>
              </a:rPr>
              <a:t>greedy</a:t>
            </a:r>
            <a:r>
              <a:rPr lang="es-PE" dirty="0">
                <a:effectLst/>
              </a:rPr>
              <a:t> el cual va hacia las comidas más cercanas utilizando el concepto de </a:t>
            </a:r>
            <a:r>
              <a:rPr lang="es-PE">
                <a:effectLst/>
              </a:rPr>
              <a:t>clusterización </a:t>
            </a:r>
            <a:r>
              <a:rPr lang="es-PE" dirty="0">
                <a:effectLst/>
              </a:rPr>
              <a:t>y también detecta los cuerpos enemigos e intenta ir a la normal de los mismos, o sea alejarse lo más posible de estos. Para poder permanecer en el juego.</a:t>
            </a:r>
            <a:endParaRPr lang="es-MX" dirty="0"/>
          </a:p>
        </p:txBody>
      </p:sp>
      <p:pic>
        <p:nvPicPr>
          <p:cNvPr id="4" name="Marcador de posición de imagen 6"/>
          <p:cNvPicPr>
            <a:picLocks noChangeAspect="1"/>
          </p:cNvPicPr>
          <p:nvPr/>
        </p:nvPicPr>
        <p:blipFill>
          <a:blip r:embed="rId2"/>
          <a:srcRect t="15779" b="15779"/>
          <a:stretch>
            <a:fillRect/>
          </a:stretch>
        </p:blipFill>
        <p:spPr>
          <a:xfrm>
            <a:off x="6636018" y="932111"/>
            <a:ext cx="4899490" cy="423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5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248931"/>
            <a:ext cx="9905998" cy="3542270"/>
          </a:xfrm>
        </p:spPr>
        <p:txBody>
          <a:bodyPr/>
          <a:lstStyle/>
          <a:p>
            <a:pPr fontAlgn="base"/>
            <a:r>
              <a:rPr lang="es-PE" dirty="0">
                <a:effectLst/>
              </a:rPr>
              <a:t>Se implementó un algoritmo de búsqueda de tiempo O(n) para encontrar el alimento más cercano.</a:t>
            </a:r>
          </a:p>
          <a:p>
            <a:pPr fontAlgn="base"/>
            <a:r>
              <a:rPr lang="es-PE" dirty="0">
                <a:effectLst/>
              </a:rPr>
              <a:t>Se implementó un algoritmo </a:t>
            </a:r>
            <a:r>
              <a:rPr lang="es-PE" dirty="0" err="1">
                <a:effectLst/>
              </a:rPr>
              <a:t>Greedy</a:t>
            </a:r>
            <a:r>
              <a:rPr lang="es-PE" dirty="0">
                <a:effectLst/>
              </a:rPr>
              <a:t> de tiempo O(n^2) para poder detectar los cuerpos enemigos y poder alejarse de ellos.</a:t>
            </a:r>
          </a:p>
          <a:p>
            <a:pPr fontAlgn="base"/>
            <a:r>
              <a:rPr lang="es-PE" dirty="0">
                <a:effectLst/>
              </a:rPr>
              <a:t>Se logró una correcta y eficiente implementación de algoritmos.</a:t>
            </a:r>
          </a:p>
          <a:p>
            <a:pPr fontAlgn="base"/>
            <a:r>
              <a:rPr lang="es-PE" dirty="0">
                <a:effectLst/>
              </a:rPr>
              <a:t>Se realizó el análisis cuantitativo de los algoritmos dando como resultado resultados óptimos que permiten un uso fluido de la función.</a:t>
            </a:r>
          </a:p>
        </p:txBody>
      </p:sp>
    </p:spTree>
    <p:extLst>
      <p:ext uri="{BB962C8B-B14F-4D97-AF65-F5344CB8AC3E}">
        <p14:creationId xmlns:p14="http://schemas.microsoft.com/office/powerpoint/2010/main" val="2402413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49</TotalTime>
  <Words>202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Malla</vt:lpstr>
      <vt:lpstr>Complejidad algoritmica</vt:lpstr>
      <vt:lpstr>Presentación de PowerPoint</vt:lpstr>
      <vt:lpstr>ElaboracíÓn de la SOLUCIÓN</vt:lpstr>
      <vt:lpstr>ALGORITMO GREEDY</vt:lpstr>
      <vt:lpstr>Conclusiones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Complejidad algoritmica</dc:title>
  <dc:creator>Luis Rivera</dc:creator>
  <cp:lastModifiedBy>Gonzalo Núñez Villar</cp:lastModifiedBy>
  <cp:revision>10</cp:revision>
  <dcterms:created xsi:type="dcterms:W3CDTF">2016-11-21T14:56:37Z</dcterms:created>
  <dcterms:modified xsi:type="dcterms:W3CDTF">2016-11-26T04:30:17Z</dcterms:modified>
</cp:coreProperties>
</file>