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750" r:id="rId2"/>
    <p:sldId id="773" r:id="rId3"/>
    <p:sldId id="774" r:id="rId4"/>
    <p:sldId id="770" r:id="rId5"/>
    <p:sldId id="751" r:id="rId6"/>
    <p:sldId id="752" r:id="rId7"/>
    <p:sldId id="768" r:id="rId8"/>
    <p:sldId id="766" r:id="rId9"/>
    <p:sldId id="767" r:id="rId10"/>
    <p:sldId id="772" r:id="rId11"/>
    <p:sldId id="777" r:id="rId12"/>
    <p:sldId id="771" r:id="rId13"/>
    <p:sldId id="756" r:id="rId14"/>
    <p:sldId id="759" r:id="rId15"/>
    <p:sldId id="775"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1914704-657B-4F40-AE84-47999ED974EB}">
          <p14:sldIdLst>
            <p14:sldId id="750"/>
            <p14:sldId id="773"/>
            <p14:sldId id="774"/>
            <p14:sldId id="770"/>
            <p14:sldId id="751"/>
            <p14:sldId id="752"/>
            <p14:sldId id="768"/>
            <p14:sldId id="766"/>
            <p14:sldId id="767"/>
            <p14:sldId id="772"/>
            <p14:sldId id="777"/>
            <p14:sldId id="771"/>
            <p14:sldId id="756"/>
            <p14:sldId id="759"/>
            <p14:sldId id="775"/>
          </p14:sldIdLst>
        </p14:section>
      </p14:sectionLst>
    </p:ext>
    <p:ext uri="{EFAFB233-063F-42B5-8137-9DF3F51BA10A}">
      <p15:sldGuideLst xmlns:p15="http://schemas.microsoft.com/office/powerpoint/2012/main">
        <p15:guide id="1" orient="horz" pos="2187">
          <p15:clr>
            <a:srgbClr val="A4A3A4"/>
          </p15:clr>
        </p15:guide>
        <p15:guide id="2" pos="2880">
          <p15:clr>
            <a:srgbClr val="A4A3A4"/>
          </p15:clr>
        </p15:guide>
      </p15:sldGuideLst>
    </p:ext>
    <p:ext uri="{2D200454-40CA-4A62-9FC3-DE9A4176ACB9}">
      <p15:notesGuideLst xmlns:p15="http://schemas.microsoft.com/office/powerpoint/2012/main">
        <p15:guide id="1" orient="horz" pos="302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kai" initials="zc" lastIdx="1" clrIdx="0">
    <p:extLst>
      <p:ext uri="{19B8F6BF-5375-455C-9EA6-DF929625EA0E}">
        <p15:presenceInfo xmlns:p15="http://schemas.microsoft.com/office/powerpoint/2012/main" userId="79327ddfe8af13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45252"/>
    <a:srgbClr val="E35050"/>
    <a:srgbClr val="D84F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5" autoAdjust="0"/>
    <p:restoredTop sz="82408" autoAdjust="0"/>
  </p:normalViewPr>
  <p:slideViewPr>
    <p:cSldViewPr>
      <p:cViewPr varScale="1">
        <p:scale>
          <a:sx n="85" d="100"/>
          <a:sy n="85" d="100"/>
        </p:scale>
        <p:origin x="2412" y="60"/>
      </p:cViewPr>
      <p:guideLst>
        <p:guide orient="horz" pos="2187"/>
        <p:guide pos="2880"/>
      </p:guideLst>
    </p:cSldViewPr>
  </p:slideViewPr>
  <p:notesTextViewPr>
    <p:cViewPr>
      <p:scale>
        <a:sx n="100" d="100"/>
        <a:sy n="100" d="100"/>
      </p:scale>
      <p:origin x="0" y="0"/>
    </p:cViewPr>
  </p:notesTextViewPr>
  <p:sorterViewPr>
    <p:cViewPr>
      <p:scale>
        <a:sx n="100" d="100"/>
        <a:sy n="100" d="100"/>
      </p:scale>
      <p:origin x="0" y="2316"/>
    </p:cViewPr>
  </p:sorterViewPr>
  <p:notesViewPr>
    <p:cSldViewPr>
      <p:cViewPr varScale="1">
        <p:scale>
          <a:sx n="70" d="100"/>
          <a:sy n="70" d="100"/>
        </p:scale>
        <p:origin x="-2970" y="-108"/>
      </p:cViewPr>
      <p:guideLst>
        <p:guide orient="horz" pos="302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CE1D9-3725-42D3-8597-CFC96E759F57}" type="datetimeFigureOut">
              <a:rPr kumimoji="1" lang="ja-JP" altLang="en-US" smtClean="0"/>
              <a:t>2023/1/17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A9C9C-0F90-4F87-B7AC-C5309E6EF100}"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EA9C9C-0F90-4F87-B7AC-C5309E6EF100}" type="slidenum">
              <a:rPr kumimoji="1" lang="ja-JP" altLang="en-US" smtClean="0"/>
              <a:t>1</a:t>
            </a:fld>
            <a:endParaRPr kumimoji="1" lang="ja-JP" altLang="en-US"/>
          </a:p>
        </p:txBody>
      </p:sp>
    </p:spTree>
    <p:extLst>
      <p:ext uri="{BB962C8B-B14F-4D97-AF65-F5344CB8AC3E}">
        <p14:creationId xmlns:p14="http://schemas.microsoft.com/office/powerpoint/2010/main" val="356621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EA9C9C-0F90-4F87-B7AC-C5309E6EF100}" type="slidenum">
              <a:rPr kumimoji="1" lang="ja-JP" altLang="en-US" smtClean="0"/>
              <a:t>14</a:t>
            </a:fld>
            <a:endParaRPr kumimoji="1" lang="ja-JP" altLang="en-US"/>
          </a:p>
        </p:txBody>
      </p:sp>
    </p:spTree>
    <p:extLst>
      <p:ext uri="{BB962C8B-B14F-4D97-AF65-F5344CB8AC3E}">
        <p14:creationId xmlns:p14="http://schemas.microsoft.com/office/powerpoint/2010/main" val="329351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normAutofit/>
          </a:bodyPr>
          <a:lstStyle>
            <a:lvl1pPr>
              <a:defRPr sz="3600">
                <a:solidFill>
                  <a:srgbClr val="00B000"/>
                </a:solidFill>
                <a:latin typeface="HGPｺﾞｼｯｸE" pitchFamily="50" charset="-128"/>
                <a:ea typeface="HGPｺﾞｼｯｸE" pitchFamily="50" charset="-128"/>
              </a:defRPr>
            </a:lvl1pPr>
          </a:lstStyle>
          <a:p>
            <a:r>
              <a:rPr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solidFill>
                <a:latin typeface="HGPｺﾞｼｯｸE" pitchFamily="50" charset="-128"/>
                <a:ea typeface="HGPｺﾞｼｯｸE"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4" name="日付プレースホルダー 3"/>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タイトル付きの&#10;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971800" y="914405"/>
            <a:ext cx="571500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9" name="コンテンツ プレースホルダー 2"/>
          <p:cNvSpPr>
            <a:spLocks noGrp="1"/>
          </p:cNvSpPr>
          <p:nvPr>
            <p:ph idx="13"/>
          </p:nvPr>
        </p:nvSpPr>
        <p:spPr>
          <a:xfrm>
            <a:off x="457202" y="914405"/>
            <a:ext cx="251460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11" name="タイトル 10"/>
          <p:cNvSpPr>
            <a:spLocks noGrp="1"/>
          </p:cNvSpPr>
          <p:nvPr>
            <p:ph type="title"/>
          </p:nvPr>
        </p:nvSpPr>
        <p:spPr/>
        <p:txBody>
          <a:bodyPr/>
          <a:lstStyle/>
          <a:p>
            <a:r>
              <a:rPr lang="ja-JP" altLang="en-US"/>
              <a:t>マスター タイトルの書式設定</a:t>
            </a:r>
          </a:p>
        </p:txBody>
      </p:sp>
      <p:sp>
        <p:nvSpPr>
          <p:cNvPr id="5" name="日付プレースホルダー 3"/>
          <p:cNvSpPr>
            <a:spLocks noGrp="1"/>
          </p:cNvSpPr>
          <p:nvPr>
            <p:ph type="dt" sz="half" idx="14"/>
          </p:nvPr>
        </p:nvSpPr>
        <p:spPr/>
        <p:txBody>
          <a:bodyPr/>
          <a:lstStyle>
            <a:lvl1pPr>
              <a:defRPr/>
            </a:lvl1pPr>
          </a:lstStyle>
          <a:p>
            <a:r>
              <a:rPr kumimoji="1" lang="en-US" altLang="ja-JP"/>
              <a:t>2013/06/28</a:t>
            </a:r>
            <a:endParaRPr kumimoji="1" lang="ja-JP" altLang="en-US"/>
          </a:p>
        </p:txBody>
      </p:sp>
      <p:sp>
        <p:nvSpPr>
          <p:cNvPr id="6" name="フッター プレースホルダー 4"/>
          <p:cNvSpPr>
            <a:spLocks noGrp="1"/>
          </p:cNvSpPr>
          <p:nvPr>
            <p:ph type="ftr" sz="quarter" idx="15"/>
          </p:nvPr>
        </p:nvSpPr>
        <p:spPr/>
        <p:txBody>
          <a:bodyPr/>
          <a:lstStyle>
            <a:lvl1pPr>
              <a:defRPr/>
            </a:lvl1pPr>
          </a:lstStyle>
          <a:p>
            <a:endParaRPr kumimoji="1" lang="ja-JP" altLang="en-US"/>
          </a:p>
        </p:txBody>
      </p:sp>
      <p:sp>
        <p:nvSpPr>
          <p:cNvPr id="7" name="スライド番号プレースホルダー 5"/>
          <p:cNvSpPr>
            <a:spLocks noGrp="1"/>
          </p:cNvSpPr>
          <p:nvPr>
            <p:ph type="sldNum" sz="quarter" idx="16"/>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3200">
                <a:latin typeface="HGPｺﾞｼｯｸE" pitchFamily="50" charset="-128"/>
                <a:ea typeface="HGPｺﾞｼｯｸE" pitchFamily="50" charset="-128"/>
              </a:defRPr>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a:defRPr sz="2800">
                <a:latin typeface="HGPｺﾞｼｯｸE" pitchFamily="50" charset="-128"/>
                <a:ea typeface="HGPｺﾞｼｯｸE" pitchFamily="50" charset="-128"/>
              </a:defRPr>
            </a:lvl1pPr>
            <a:lvl2pPr>
              <a:defRPr sz="2400">
                <a:latin typeface="HGPｺﾞｼｯｸE" pitchFamily="50" charset="-128"/>
                <a:ea typeface="HGPｺﾞｼｯｸE" pitchFamily="50" charset="-128"/>
              </a:defRPr>
            </a:lvl2pPr>
            <a:lvl3pPr>
              <a:defRPr sz="2000">
                <a:latin typeface="HGPｺﾞｼｯｸE" pitchFamily="50" charset="-128"/>
                <a:ea typeface="HGPｺﾞｼｯｸE" pitchFamily="50" charset="-128"/>
              </a:defRPr>
            </a:lvl3pPr>
            <a:lvl4pPr>
              <a:defRPr sz="2000">
                <a:latin typeface="HGPｺﾞｼｯｸE" pitchFamily="50" charset="-128"/>
                <a:ea typeface="HGPｺﾞｼｯｸE" pitchFamily="50" charset="-128"/>
              </a:defRPr>
            </a:lvl4pPr>
            <a:lvl5pPr>
              <a:defRPr sz="1800">
                <a:latin typeface="HGPｺﾞｼｯｸE" pitchFamily="50" charset="-128"/>
                <a:ea typeface="HGPｺﾞｼｯｸE"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lang="ja-JP" altLang="en-US" dirty="0"/>
              <a:t>マスター タイトルの書式設定</a:t>
            </a:r>
          </a:p>
        </p:txBody>
      </p:sp>
      <p:sp>
        <p:nvSpPr>
          <p:cNvPr id="3" name="テキスト プレースホルダー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990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990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457200" y="990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6" y="990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6"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10;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971800" y="914401"/>
            <a:ext cx="571500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9" name="コンテンツ プレースホルダー 2"/>
          <p:cNvSpPr>
            <a:spLocks noGrp="1"/>
          </p:cNvSpPr>
          <p:nvPr>
            <p:ph idx="13"/>
          </p:nvPr>
        </p:nvSpPr>
        <p:spPr>
          <a:xfrm>
            <a:off x="457200" y="914401"/>
            <a:ext cx="251460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11" name="タイトル 10"/>
          <p:cNvSpPr>
            <a:spLocks noGrp="1"/>
          </p:cNvSpPr>
          <p:nvPr>
            <p:ph type="title"/>
          </p:nvPr>
        </p:nvSpPr>
        <p:spPr/>
        <p:txBody>
          <a:bodyPr/>
          <a:lstStyle/>
          <a:p>
            <a:r>
              <a:rPr lang="ja-JP" altLang="en-US"/>
              <a:t>マスター タイトルの書式設定</a:t>
            </a:r>
          </a:p>
        </p:txBody>
      </p:sp>
      <p:sp>
        <p:nvSpPr>
          <p:cNvPr id="5" name="日付プレースホルダー 3"/>
          <p:cNvSpPr>
            <a:spLocks noGrp="1"/>
          </p:cNvSpPr>
          <p:nvPr>
            <p:ph type="dt" sz="half" idx="14"/>
          </p:nvPr>
        </p:nvSpPr>
        <p:spPr/>
        <p:txBody>
          <a:bodyPr/>
          <a:lstStyle>
            <a:lvl1pPr>
              <a:defRPr/>
            </a:lvl1pPr>
          </a:lstStyle>
          <a:p>
            <a:r>
              <a:rPr kumimoji="1" lang="en-US" altLang="ja-JP"/>
              <a:t>2013/06/28</a:t>
            </a:r>
            <a:endParaRPr kumimoji="1" lang="ja-JP" altLang="en-US"/>
          </a:p>
        </p:txBody>
      </p:sp>
      <p:sp>
        <p:nvSpPr>
          <p:cNvPr id="6" name="フッター プレースホルダー 4"/>
          <p:cNvSpPr>
            <a:spLocks noGrp="1"/>
          </p:cNvSpPr>
          <p:nvPr>
            <p:ph type="ftr" sz="quarter" idx="15"/>
          </p:nvPr>
        </p:nvSpPr>
        <p:spPr/>
        <p:txBody>
          <a:bodyPr/>
          <a:lstStyle>
            <a:lvl1pPr>
              <a:defRPr/>
            </a:lvl1pPr>
          </a:lstStyle>
          <a:p>
            <a:endParaRPr kumimoji="1" lang="ja-JP" altLang="en-US"/>
          </a:p>
        </p:txBody>
      </p:sp>
      <p:sp>
        <p:nvSpPr>
          <p:cNvPr id="7" name="スライド番号プレースホルダー 5"/>
          <p:cNvSpPr>
            <a:spLocks noGrp="1"/>
          </p:cNvSpPr>
          <p:nvPr>
            <p:ph type="sldNum" sz="quarter" idx="16"/>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hasCustomPrompt="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199765" indent="0">
              <a:buNone/>
              <a:defRPr sz="900"/>
            </a:lvl8pPr>
            <a:lvl9pPr marL="3656965"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kumimoji="1" lang="en-US" altLang="ja-JP"/>
              <a:t>2013/06/28</a:t>
            </a:r>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76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990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2"/>
          </p:nvPr>
        </p:nvSpPr>
        <p:spPr>
          <a:xfrm>
            <a:off x="457200" y="6664325"/>
            <a:ext cx="1066800" cy="152400"/>
          </a:xfrm>
          <a:prstGeom prst="rect">
            <a:avLst/>
          </a:prstGeom>
        </p:spPr>
        <p:txBody>
          <a:bodyPr vert="horz" lIns="91431" tIns="45715" rIns="91431" bIns="45715" rtlCol="0" anchor="ctr"/>
          <a:lstStyle>
            <a:lvl1pPr algn="l">
              <a:defRPr sz="1200">
                <a:solidFill>
                  <a:schemeClr val="tx1">
                    <a:tint val="75000"/>
                  </a:schemeClr>
                </a:solidFill>
              </a:defRPr>
            </a:lvl1pPr>
          </a:lstStyle>
          <a:p>
            <a:r>
              <a:rPr kumimoji="1" lang="en-US" altLang="ja-JP"/>
              <a:t>2013/06/28</a:t>
            </a:r>
            <a:endParaRPr kumimoji="1" lang="ja-JP" altLang="en-US"/>
          </a:p>
        </p:txBody>
      </p:sp>
      <p:sp>
        <p:nvSpPr>
          <p:cNvPr id="5" name="フッター プレースホルダー 4"/>
          <p:cNvSpPr>
            <a:spLocks noGrp="1"/>
          </p:cNvSpPr>
          <p:nvPr>
            <p:ph type="ftr" sz="quarter" idx="3"/>
          </p:nvPr>
        </p:nvSpPr>
        <p:spPr>
          <a:xfrm>
            <a:off x="3124200" y="6665913"/>
            <a:ext cx="2895600" cy="150812"/>
          </a:xfrm>
          <a:prstGeom prst="rect">
            <a:avLst/>
          </a:prstGeom>
        </p:spPr>
        <p:txBody>
          <a:bodyPr vert="horz" lIns="91431" tIns="45715" rIns="91431" bIns="45715"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665913"/>
            <a:ext cx="2133600" cy="150812"/>
          </a:xfrm>
          <a:prstGeom prst="rect">
            <a:avLst/>
          </a:prstGeom>
        </p:spPr>
        <p:txBody>
          <a:bodyPr vert="horz" lIns="91431" tIns="45715" rIns="91431" bIns="45715"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
        <p:nvSpPr>
          <p:cNvPr id="7" name="角丸四角形 6"/>
          <p:cNvSpPr/>
          <p:nvPr/>
        </p:nvSpPr>
        <p:spPr>
          <a:xfrm>
            <a:off x="76200" y="762000"/>
            <a:ext cx="8991600" cy="46038"/>
          </a:xfrm>
          <a:prstGeom prst="roundRect">
            <a:avLst/>
          </a:prstGeom>
          <a:solidFill>
            <a:schemeClr val="tx2">
              <a:lumMod val="7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ja-JP" altLang="en-US"/>
          </a:p>
        </p:txBody>
      </p:sp>
      <p:sp>
        <p:nvSpPr>
          <p:cNvPr id="8" name="角丸四角形 7"/>
          <p:cNvSpPr/>
          <p:nvPr/>
        </p:nvSpPr>
        <p:spPr>
          <a:xfrm>
            <a:off x="76200" y="6565900"/>
            <a:ext cx="8991600" cy="46038"/>
          </a:xfrm>
          <a:prstGeom prst="roundRect">
            <a:avLst/>
          </a:prstGeom>
          <a:solidFill>
            <a:schemeClr val="tx2">
              <a:lumMod val="7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ja-JP" altLang="en-US"/>
          </a:p>
        </p:txBody>
      </p:sp>
      <p:sp>
        <p:nvSpPr>
          <p:cNvPr id="9" name="角丸四角形 8"/>
          <p:cNvSpPr/>
          <p:nvPr/>
        </p:nvSpPr>
        <p:spPr>
          <a:xfrm>
            <a:off x="76202" y="762001"/>
            <a:ext cx="8991600" cy="46038"/>
          </a:xfrm>
          <a:prstGeom prst="roundRect">
            <a:avLst/>
          </a:prstGeom>
          <a:solidFill>
            <a:schemeClr val="tx2">
              <a:lumMod val="7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3" tIns="45701" rIns="91403" bIns="45701" anchor="ctr"/>
          <a:lstStyle/>
          <a:p>
            <a:pPr algn="ctr">
              <a:defRPr/>
            </a:pPr>
            <a:endParaRPr lang="ja-JP" altLang="en-US"/>
          </a:p>
        </p:txBody>
      </p:sp>
      <p:sp>
        <p:nvSpPr>
          <p:cNvPr id="10" name="角丸四角形 9"/>
          <p:cNvSpPr/>
          <p:nvPr/>
        </p:nvSpPr>
        <p:spPr>
          <a:xfrm>
            <a:off x="76202" y="6565902"/>
            <a:ext cx="8991600" cy="46038"/>
          </a:xfrm>
          <a:prstGeom prst="roundRect">
            <a:avLst/>
          </a:prstGeom>
          <a:solidFill>
            <a:schemeClr val="tx2">
              <a:lumMod val="7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3" tIns="45701" rIns="91403" bIns="45701" anchor="ctr"/>
          <a:lstStyle/>
          <a:p>
            <a:pPr algn="ctr">
              <a:defRPr/>
            </a:pPr>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kumimoji="1" sz="3200" kern="1200">
          <a:solidFill>
            <a:srgbClr val="414752"/>
          </a:solidFill>
          <a:latin typeface="HGPｺﾞｼｯｸE" pitchFamily="50" charset="-128"/>
          <a:ea typeface="HGPｺﾞｼｯｸE" pitchFamily="50" charset="-128"/>
          <a:cs typeface="+mj-cs"/>
        </a:defRPr>
      </a:lvl1pPr>
      <a:lvl2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2pPr>
      <a:lvl3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3pPr>
      <a:lvl4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4pPr>
      <a:lvl5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5pPr>
      <a:lvl6pPr marL="4572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6pPr>
      <a:lvl7pPr marL="9144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7pPr>
      <a:lvl8pPr marL="13716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8pPr>
      <a:lvl9pPr marL="18288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2800" kern="1200">
          <a:solidFill>
            <a:srgbClr val="2C3036"/>
          </a:solidFill>
          <a:latin typeface="HGPｺﾞｼｯｸE" pitchFamily="50" charset="-128"/>
          <a:ea typeface="HGPｺﾞｼｯｸE" pitchFamily="50" charset="-128"/>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400" kern="1200">
          <a:solidFill>
            <a:srgbClr val="2C3036"/>
          </a:solidFill>
          <a:latin typeface="HGPｺﾞｼｯｸE" pitchFamily="50" charset="-128"/>
          <a:ea typeface="HGPｺﾞｼｯｸE" pitchFamily="50"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kern="1200">
          <a:solidFill>
            <a:srgbClr val="2C3036"/>
          </a:solidFill>
          <a:latin typeface="HGPｺﾞｼｯｸE" pitchFamily="50" charset="-128"/>
          <a:ea typeface="HGPｺﾞｼｯｸE" pitchFamily="50" charset="-128"/>
          <a:cs typeface="+mn-cs"/>
        </a:defRPr>
      </a:lvl5pPr>
      <a:lvl6pPr marL="25146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3765" rtl="0" eaLnBrk="1" latinLnBrk="0" hangingPunct="1">
        <a:defRPr kumimoji="1" sz="1800" kern="1200">
          <a:solidFill>
            <a:schemeClr val="tx1"/>
          </a:solidFill>
          <a:latin typeface="+mn-lt"/>
          <a:ea typeface="+mn-ea"/>
          <a:cs typeface="+mn-cs"/>
        </a:defRPr>
      </a:lvl1pPr>
      <a:lvl2pPr marL="457200" algn="l" defTabSz="913765" rtl="0" eaLnBrk="1" latinLnBrk="0" hangingPunct="1">
        <a:defRPr kumimoji="1" sz="1800" kern="1200">
          <a:solidFill>
            <a:schemeClr val="tx1"/>
          </a:solidFill>
          <a:latin typeface="+mn-lt"/>
          <a:ea typeface="+mn-ea"/>
          <a:cs typeface="+mn-cs"/>
        </a:defRPr>
      </a:lvl2pPr>
      <a:lvl3pPr marL="914400" algn="l" defTabSz="913765" rtl="0" eaLnBrk="1" latinLnBrk="0" hangingPunct="1">
        <a:defRPr kumimoji="1" sz="1800" kern="1200">
          <a:solidFill>
            <a:schemeClr val="tx1"/>
          </a:solidFill>
          <a:latin typeface="+mn-lt"/>
          <a:ea typeface="+mn-ea"/>
          <a:cs typeface="+mn-cs"/>
        </a:defRPr>
      </a:lvl3pPr>
      <a:lvl4pPr marL="1371600" algn="l" defTabSz="913765" rtl="0" eaLnBrk="1" latinLnBrk="0" hangingPunct="1">
        <a:defRPr kumimoji="1" sz="1800" kern="1200">
          <a:solidFill>
            <a:schemeClr val="tx1"/>
          </a:solidFill>
          <a:latin typeface="+mn-lt"/>
          <a:ea typeface="+mn-ea"/>
          <a:cs typeface="+mn-cs"/>
        </a:defRPr>
      </a:lvl4pPr>
      <a:lvl5pPr marL="1828800" algn="l" defTabSz="913765" rtl="0" eaLnBrk="1" latinLnBrk="0" hangingPunct="1">
        <a:defRPr kumimoji="1" sz="1800" kern="1200">
          <a:solidFill>
            <a:schemeClr val="tx1"/>
          </a:solidFill>
          <a:latin typeface="+mn-lt"/>
          <a:ea typeface="+mn-ea"/>
          <a:cs typeface="+mn-cs"/>
        </a:defRPr>
      </a:lvl5pPr>
      <a:lvl6pPr marL="2286000" algn="l" defTabSz="913765" rtl="0" eaLnBrk="1" latinLnBrk="0" hangingPunct="1">
        <a:defRPr kumimoji="1" sz="1800" kern="1200">
          <a:solidFill>
            <a:schemeClr val="tx1"/>
          </a:solidFill>
          <a:latin typeface="+mn-lt"/>
          <a:ea typeface="+mn-ea"/>
          <a:cs typeface="+mn-cs"/>
        </a:defRPr>
      </a:lvl6pPr>
      <a:lvl7pPr marL="2743200" algn="l" defTabSz="913765" rtl="0" eaLnBrk="1" latinLnBrk="0" hangingPunct="1">
        <a:defRPr kumimoji="1" sz="1800" kern="1200">
          <a:solidFill>
            <a:schemeClr val="tx1"/>
          </a:solidFill>
          <a:latin typeface="+mn-lt"/>
          <a:ea typeface="+mn-ea"/>
          <a:cs typeface="+mn-cs"/>
        </a:defRPr>
      </a:lvl7pPr>
      <a:lvl8pPr marL="3199765" algn="l" defTabSz="913765" rtl="0" eaLnBrk="1" latinLnBrk="0" hangingPunct="1">
        <a:defRPr kumimoji="1" sz="1800" kern="1200">
          <a:solidFill>
            <a:schemeClr val="tx1"/>
          </a:solidFill>
          <a:latin typeface="+mn-lt"/>
          <a:ea typeface="+mn-ea"/>
          <a:cs typeface="+mn-cs"/>
        </a:defRPr>
      </a:lvl8pPr>
      <a:lvl9pPr marL="3656965" algn="l" defTabSz="91376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1484784"/>
            <a:ext cx="7741096" cy="2376264"/>
          </a:xfrm>
        </p:spPr>
        <p:txBody>
          <a:bodyPr>
            <a:normAutofit/>
          </a:bodyPr>
          <a:lstStyle/>
          <a:p>
            <a:r>
              <a:rPr kumimoji="1" lang="en-US" altLang="ja-JP" sz="3200" b="1" dirty="0">
                <a:solidFill>
                  <a:schemeClr val="tx1"/>
                </a:solidFill>
                <a:latin typeface="Times New Roman" panose="02020603050405020304" pitchFamily="18" charset="0"/>
                <a:ea typeface="Meiryo UI" panose="020B0604030504040204" charset="-128"/>
                <a:cs typeface="Times New Roman" panose="02020603050405020304" pitchFamily="18" charset="0"/>
              </a:rPr>
              <a:t>Guide for images annotation-</a:t>
            </a:r>
            <a:r>
              <a:rPr kumimoji="1" lang="en-US" altLang="zh-CN" sz="3200" b="1" dirty="0">
                <a:solidFill>
                  <a:schemeClr val="tx1"/>
                </a:solidFill>
                <a:latin typeface="Times New Roman" panose="02020603050405020304" pitchFamily="18" charset="0"/>
                <a:ea typeface="Meiryo UI" panose="020B0604030504040204" charset="-128"/>
                <a:cs typeface="Times New Roman" panose="02020603050405020304" pitchFamily="18" charset="0"/>
              </a:rPr>
              <a:t>GUI</a:t>
            </a:r>
            <a:r>
              <a:rPr kumimoji="1" lang="en-US" altLang="ja-JP" sz="3200" b="1" dirty="0">
                <a:solidFill>
                  <a:schemeClr val="tx1"/>
                </a:solidFill>
                <a:latin typeface="Times New Roman" panose="02020603050405020304" pitchFamily="18" charset="0"/>
                <a:ea typeface="Meiryo UI" panose="020B0604030504040204" charset="-128"/>
                <a:cs typeface="Times New Roman" panose="02020603050405020304" pitchFamily="18" charset="0"/>
              </a:rPr>
              <a:t> </a:t>
            </a:r>
            <a:endParaRPr kumimoji="1" lang="ja-JP" altLang="en-US" sz="3200" b="1" dirty="0">
              <a:solidFill>
                <a:schemeClr val="tx1"/>
              </a:solidFill>
              <a:latin typeface="Times New Roman" panose="02020603050405020304" pitchFamily="18" charset="0"/>
              <a:ea typeface="Meiryo UI" panose="020B0604030504040204" charset="-128"/>
              <a:cs typeface="Times New Roman" panose="02020603050405020304" pitchFamily="18" charset="0"/>
            </a:endParaRPr>
          </a:p>
        </p:txBody>
      </p:sp>
      <p:sp>
        <p:nvSpPr>
          <p:cNvPr id="3" name="サブタイトル 2"/>
          <p:cNvSpPr>
            <a:spLocks noGrp="1"/>
          </p:cNvSpPr>
          <p:nvPr>
            <p:ph type="subTitle" idx="1"/>
          </p:nvPr>
        </p:nvSpPr>
        <p:spPr>
          <a:xfrm>
            <a:off x="2520752" y="3861048"/>
            <a:ext cx="4032448" cy="360040"/>
          </a:xfrm>
        </p:spPr>
        <p:txBody>
          <a:bodyPr>
            <a:noAutofit/>
          </a:bodyPr>
          <a:lstStyle/>
          <a:p>
            <a:pPr>
              <a:spcBef>
                <a:spcPct val="0"/>
              </a:spcBef>
            </a:pPr>
            <a:r>
              <a:rPr lang="en-US" altLang="ja-JP" sz="2800" dirty="0">
                <a:latin typeface="Times New Roman" panose="02020603050405020304" pitchFamily="18" charset="0"/>
                <a:cs typeface="Times New Roman" panose="02020603050405020304" pitchFamily="18" charset="0"/>
              </a:rPr>
              <a:t>By </a:t>
            </a:r>
            <a:r>
              <a:rPr lang="ja-JP"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Zhang Chenkai</a:t>
            </a: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1</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8BC9B26-79EF-4ED7-A145-C142986921AE}"/>
              </a:ext>
            </a:extLst>
          </p:cNvPr>
          <p:cNvPicPr>
            <a:picLocks noChangeAspect="1"/>
          </p:cNvPicPr>
          <p:nvPr/>
        </p:nvPicPr>
        <p:blipFill>
          <a:blip r:embed="rId2"/>
          <a:stretch>
            <a:fillRect/>
          </a:stretch>
        </p:blipFill>
        <p:spPr>
          <a:xfrm>
            <a:off x="0" y="865341"/>
            <a:ext cx="9144000" cy="3975189"/>
          </a:xfrm>
          <a:prstGeom prst="rect">
            <a:avLst/>
          </a:prstGeom>
        </p:spPr>
      </p:pic>
      <p:pic>
        <p:nvPicPr>
          <p:cNvPr id="14" name="图片 13">
            <a:extLst>
              <a:ext uri="{FF2B5EF4-FFF2-40B4-BE49-F238E27FC236}">
                <a16:creationId xmlns:a16="http://schemas.microsoft.com/office/drawing/2014/main" id="{AEAE8F9B-CDCB-46DA-8130-D5C953F34B25}"/>
              </a:ext>
            </a:extLst>
          </p:cNvPr>
          <p:cNvPicPr>
            <a:picLocks noChangeAspect="1"/>
          </p:cNvPicPr>
          <p:nvPr/>
        </p:nvPicPr>
        <p:blipFill>
          <a:blip r:embed="rId3"/>
          <a:stretch>
            <a:fillRect/>
          </a:stretch>
        </p:blipFill>
        <p:spPr>
          <a:xfrm>
            <a:off x="83605" y="4936478"/>
            <a:ext cx="5572125" cy="1095375"/>
          </a:xfrm>
          <a:prstGeom prst="rect">
            <a:avLst/>
          </a:prstGeom>
        </p:spPr>
      </p:pic>
      <p:sp>
        <p:nvSpPr>
          <p:cNvPr id="2" name="标题 1">
            <a:extLst>
              <a:ext uri="{FF2B5EF4-FFF2-40B4-BE49-F238E27FC236}">
                <a16:creationId xmlns:a16="http://schemas.microsoft.com/office/drawing/2014/main" id="{67266AB9-F3D1-4BEB-9316-84DDC14A66F8}"/>
              </a:ext>
            </a:extLst>
          </p:cNvPr>
          <p:cNvSpPr>
            <a:spLocks noGrp="1"/>
          </p:cNvSpPr>
          <p:nvPr>
            <p:ph type="title"/>
          </p:nvPr>
        </p:nvSpPr>
        <p:spPr/>
        <p:txBody>
          <a:bodyPr/>
          <a:lstStyle/>
          <a:p>
            <a:r>
              <a:rPr lang="en-US" altLang="ja-JP" dirty="0">
                <a:latin typeface="Times New Roman" panose="02020603050405020304" pitchFamily="18" charset="0"/>
                <a:cs typeface="Times New Roman" panose="02020603050405020304" pitchFamily="18" charset="0"/>
              </a:rPr>
              <a:t>Another GUI introduction:</a:t>
            </a:r>
            <a:endParaRPr lang="zh-CN" altLang="en-US" dirty="0"/>
          </a:p>
        </p:txBody>
      </p:sp>
      <p:sp>
        <p:nvSpPr>
          <p:cNvPr id="4" name="灯片编号占位符 3">
            <a:extLst>
              <a:ext uri="{FF2B5EF4-FFF2-40B4-BE49-F238E27FC236}">
                <a16:creationId xmlns:a16="http://schemas.microsoft.com/office/drawing/2014/main" id="{18528990-C5E0-419E-B283-79A0216032CB}"/>
              </a:ext>
            </a:extLst>
          </p:cNvPr>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7" name="文本框 6">
            <a:extLst>
              <a:ext uri="{FF2B5EF4-FFF2-40B4-BE49-F238E27FC236}">
                <a16:creationId xmlns:a16="http://schemas.microsoft.com/office/drawing/2014/main" id="{5229819E-40C2-4888-B243-707D5FD6925E}"/>
              </a:ext>
            </a:extLst>
          </p:cNvPr>
          <p:cNvSpPr txBox="1"/>
          <p:nvPr/>
        </p:nvSpPr>
        <p:spPr>
          <a:xfrm>
            <a:off x="2411760" y="891143"/>
            <a:ext cx="759823"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Image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BB75BE33-5FDD-4102-9F7A-D54C2C45A255}"/>
              </a:ext>
            </a:extLst>
          </p:cNvPr>
          <p:cNvSpPr/>
          <p:nvPr/>
        </p:nvSpPr>
        <p:spPr>
          <a:xfrm>
            <a:off x="6084168" y="1014133"/>
            <a:ext cx="3059832" cy="2198843"/>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7DC23B7A-D91D-4806-B9F4-5910889D7FF3}"/>
              </a:ext>
            </a:extLst>
          </p:cNvPr>
          <p:cNvSpPr/>
          <p:nvPr/>
        </p:nvSpPr>
        <p:spPr>
          <a:xfrm>
            <a:off x="6084168" y="1625421"/>
            <a:ext cx="3059831" cy="1234807"/>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07C49AA7-AE3C-49BF-9B70-6142B42AC3F1}"/>
              </a:ext>
            </a:extLst>
          </p:cNvPr>
          <p:cNvCxnSpPr>
            <a:cxnSpLocks/>
            <a:endCxn id="10" idx="2"/>
          </p:cNvCxnSpPr>
          <p:nvPr/>
        </p:nvCxnSpPr>
        <p:spPr>
          <a:xfrm flipV="1">
            <a:off x="2448224" y="2860228"/>
            <a:ext cx="5165860" cy="2318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C947D3F-516B-4B96-A2DF-F653E1EC9333}"/>
              </a:ext>
            </a:extLst>
          </p:cNvPr>
          <p:cNvSpPr txBox="1"/>
          <p:nvPr/>
        </p:nvSpPr>
        <p:spPr>
          <a:xfrm>
            <a:off x="83605" y="5969844"/>
            <a:ext cx="8259104" cy="707886"/>
          </a:xfrm>
          <a:prstGeom prst="rect">
            <a:avLst/>
          </a:prstGeom>
          <a:noFill/>
        </p:spPr>
        <p:txBody>
          <a:bodyPr wrap="square" rtlCol="0">
            <a:spAutoFit/>
          </a:bodyPr>
          <a:lstStyle/>
          <a:p>
            <a:r>
              <a:rPr lang="en-US" altLang="zh-CN" sz="2000" dirty="0"/>
              <a:t>Keyboard</a:t>
            </a:r>
          </a:p>
          <a:p>
            <a:r>
              <a:rPr lang="en-US" altLang="ja-JP" sz="2000" dirty="0"/>
              <a:t>Excellent: “a” Good : “s”  Fair: “d”  Poor: “f” Bad : “g”</a:t>
            </a:r>
          </a:p>
        </p:txBody>
      </p:sp>
      <p:sp>
        <p:nvSpPr>
          <p:cNvPr id="19" name="矩形 18">
            <a:extLst>
              <a:ext uri="{FF2B5EF4-FFF2-40B4-BE49-F238E27FC236}">
                <a16:creationId xmlns:a16="http://schemas.microsoft.com/office/drawing/2014/main" id="{30B4BD74-6B6B-4F5F-BECE-F226B6B7E9DE}"/>
              </a:ext>
            </a:extLst>
          </p:cNvPr>
          <p:cNvSpPr/>
          <p:nvPr/>
        </p:nvSpPr>
        <p:spPr>
          <a:xfrm>
            <a:off x="83605" y="5110750"/>
            <a:ext cx="2832212" cy="27215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2FF04925-3BF4-4663-B087-6B5506770033}"/>
              </a:ext>
            </a:extLst>
          </p:cNvPr>
          <p:cNvSpPr txBox="1"/>
          <p:nvPr/>
        </p:nvSpPr>
        <p:spPr>
          <a:xfrm>
            <a:off x="683568" y="4685611"/>
            <a:ext cx="5570757" cy="369332"/>
          </a:xfrm>
          <a:prstGeom prst="rect">
            <a:avLst/>
          </a:prstGeom>
          <a:noFill/>
        </p:spPr>
        <p:txBody>
          <a:bodyPr wrap="none" rtlCol="0">
            <a:spAutoFit/>
          </a:bodyPr>
          <a:lstStyle/>
          <a:p>
            <a:pPr algn="ctr"/>
            <a:r>
              <a:rPr lang="en-US" altLang="zh-CN" dirty="0">
                <a:solidFill>
                  <a:srgbClr val="FF0000"/>
                </a:solidFill>
                <a:latin typeface="Times New Roman" panose="02020603050405020304" pitchFamily="18" charset="0"/>
                <a:cs typeface="Times New Roman" panose="02020603050405020304" pitchFamily="18" charset="0"/>
              </a:rPr>
              <a:t>Once you changed the input, the new score will be shown.</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4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5173D22-5144-4B6A-B346-6C47D1E301D6}"/>
              </a:ext>
            </a:extLst>
          </p:cNvPr>
          <p:cNvPicPr>
            <a:picLocks noChangeAspect="1"/>
          </p:cNvPicPr>
          <p:nvPr/>
        </p:nvPicPr>
        <p:blipFill>
          <a:blip r:embed="rId2"/>
          <a:stretch>
            <a:fillRect/>
          </a:stretch>
        </p:blipFill>
        <p:spPr>
          <a:xfrm>
            <a:off x="0" y="834910"/>
            <a:ext cx="9144000" cy="3886200"/>
          </a:xfrm>
          <a:prstGeom prst="rect">
            <a:avLst/>
          </a:prstGeom>
        </p:spPr>
      </p:pic>
      <p:sp>
        <p:nvSpPr>
          <p:cNvPr id="2" name="标题 1">
            <a:extLst>
              <a:ext uri="{FF2B5EF4-FFF2-40B4-BE49-F238E27FC236}">
                <a16:creationId xmlns:a16="http://schemas.microsoft.com/office/drawing/2014/main" id="{67266AB9-F3D1-4BEB-9316-84DDC14A66F8}"/>
              </a:ext>
            </a:extLst>
          </p:cNvPr>
          <p:cNvSpPr>
            <a:spLocks noGrp="1"/>
          </p:cNvSpPr>
          <p:nvPr>
            <p:ph type="title"/>
          </p:nvPr>
        </p:nvSpPr>
        <p:spPr/>
        <p:txBody>
          <a:bodyPr/>
          <a:lstStyle/>
          <a:p>
            <a:r>
              <a:rPr lang="en-US" altLang="ja-JP" dirty="0">
                <a:latin typeface="Times New Roman" panose="02020603050405020304" pitchFamily="18" charset="0"/>
                <a:cs typeface="Times New Roman" panose="02020603050405020304" pitchFamily="18" charset="0"/>
              </a:rPr>
              <a:t>Another GUI introduction:</a:t>
            </a:r>
            <a:endParaRPr lang="zh-CN" altLang="en-US" dirty="0"/>
          </a:p>
        </p:txBody>
      </p:sp>
      <p:sp>
        <p:nvSpPr>
          <p:cNvPr id="4" name="灯片编号占位符 3">
            <a:extLst>
              <a:ext uri="{FF2B5EF4-FFF2-40B4-BE49-F238E27FC236}">
                <a16:creationId xmlns:a16="http://schemas.microsoft.com/office/drawing/2014/main" id="{18528990-C5E0-419E-B283-79A0216032CB}"/>
              </a:ext>
            </a:extLst>
          </p:cNvPr>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8" name="矩形 7">
            <a:extLst>
              <a:ext uri="{FF2B5EF4-FFF2-40B4-BE49-F238E27FC236}">
                <a16:creationId xmlns:a16="http://schemas.microsoft.com/office/drawing/2014/main" id="{BB75BE33-5FDD-4102-9F7A-D54C2C45A255}"/>
              </a:ext>
            </a:extLst>
          </p:cNvPr>
          <p:cNvSpPr/>
          <p:nvPr/>
        </p:nvSpPr>
        <p:spPr>
          <a:xfrm>
            <a:off x="5868144" y="923043"/>
            <a:ext cx="3059832" cy="24634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06CE88B1-7770-45CF-8862-EBBB540513A8}"/>
              </a:ext>
            </a:extLst>
          </p:cNvPr>
          <p:cNvSpPr txBox="1"/>
          <p:nvPr/>
        </p:nvSpPr>
        <p:spPr>
          <a:xfrm>
            <a:off x="0" y="4558406"/>
            <a:ext cx="8076635" cy="646331"/>
          </a:xfrm>
          <a:prstGeom prst="rect">
            <a:avLst/>
          </a:prstGeom>
          <a:noFill/>
        </p:spPr>
        <p:txBody>
          <a:bodyPr wrap="none" rtlCol="0">
            <a:spAutoFit/>
          </a:bodyPr>
          <a:lstStyle/>
          <a:p>
            <a:r>
              <a:rPr lang="ja-JP" altLang="en-US" dirty="0"/>
              <a:t>前の画像を見る時に 、</a:t>
            </a:r>
            <a:r>
              <a:rPr lang="en-US" altLang="ja-JP" dirty="0"/>
              <a:t>”show time step 1 image”</a:t>
            </a:r>
            <a:r>
              <a:rPr lang="ja-JP" altLang="en-US" dirty="0"/>
              <a:t>のボタンを押す </a:t>
            </a:r>
            <a:r>
              <a:rPr lang="en-US" altLang="ja-JP" dirty="0"/>
              <a:t>-</a:t>
            </a:r>
            <a:r>
              <a:rPr lang="ja-JP" altLang="en-US" dirty="0"/>
              <a:t>キーボード </a:t>
            </a:r>
            <a:r>
              <a:rPr lang="en-US" altLang="ja-JP" dirty="0"/>
              <a:t>: “z”</a:t>
            </a:r>
          </a:p>
          <a:p>
            <a:r>
              <a:rPr lang="ja-JP" altLang="en-US" dirty="0"/>
              <a:t>次の画像を見る時に 、</a:t>
            </a:r>
            <a:r>
              <a:rPr lang="en-US" altLang="ja-JP" dirty="0"/>
              <a:t>”show time step 2 image”</a:t>
            </a:r>
            <a:r>
              <a:rPr lang="ja-JP" altLang="en-US" dirty="0"/>
              <a:t>のボタンを押す </a:t>
            </a:r>
            <a:r>
              <a:rPr lang="en-US" altLang="ja-JP" dirty="0"/>
              <a:t>-</a:t>
            </a:r>
            <a:r>
              <a:rPr lang="ja-JP" altLang="en-US" dirty="0"/>
              <a:t>キーボード</a:t>
            </a:r>
            <a:r>
              <a:rPr lang="en-US" altLang="ja-JP" dirty="0"/>
              <a:t>: “c”</a:t>
            </a:r>
            <a:endParaRPr lang="zh-CN" altLang="en-US" dirty="0"/>
          </a:p>
        </p:txBody>
      </p:sp>
      <p:cxnSp>
        <p:nvCxnSpPr>
          <p:cNvPr id="16" name="直接箭头连接符 15">
            <a:extLst>
              <a:ext uri="{FF2B5EF4-FFF2-40B4-BE49-F238E27FC236}">
                <a16:creationId xmlns:a16="http://schemas.microsoft.com/office/drawing/2014/main" id="{DD0CB11D-CBFA-4AAD-82F5-C0B396F5A119}"/>
              </a:ext>
            </a:extLst>
          </p:cNvPr>
          <p:cNvCxnSpPr>
            <a:cxnSpLocks/>
            <a:stCxn id="15" idx="0"/>
            <a:endCxn id="8" idx="2"/>
          </p:cNvCxnSpPr>
          <p:nvPr/>
        </p:nvCxnSpPr>
        <p:spPr>
          <a:xfrm flipV="1">
            <a:off x="4038318" y="1169385"/>
            <a:ext cx="3359742" cy="33890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330AB36-B527-4B5E-A01F-45F8D2EBA6C6}"/>
              </a:ext>
            </a:extLst>
          </p:cNvPr>
          <p:cNvPicPr>
            <a:picLocks noChangeAspect="1"/>
          </p:cNvPicPr>
          <p:nvPr/>
        </p:nvPicPr>
        <p:blipFill>
          <a:blip r:embed="rId3"/>
          <a:stretch>
            <a:fillRect/>
          </a:stretch>
        </p:blipFill>
        <p:spPr>
          <a:xfrm>
            <a:off x="4813610" y="5157596"/>
            <a:ext cx="1944287" cy="1094825"/>
          </a:xfrm>
          <a:prstGeom prst="rect">
            <a:avLst/>
          </a:prstGeom>
        </p:spPr>
      </p:pic>
      <p:pic>
        <p:nvPicPr>
          <p:cNvPr id="13" name="图片 12">
            <a:extLst>
              <a:ext uri="{FF2B5EF4-FFF2-40B4-BE49-F238E27FC236}">
                <a16:creationId xmlns:a16="http://schemas.microsoft.com/office/drawing/2014/main" id="{7C9FA943-DAF8-45F0-B998-7921FFE9A96F}"/>
              </a:ext>
            </a:extLst>
          </p:cNvPr>
          <p:cNvPicPr>
            <a:picLocks noChangeAspect="1"/>
          </p:cNvPicPr>
          <p:nvPr/>
        </p:nvPicPr>
        <p:blipFill>
          <a:blip r:embed="rId4"/>
          <a:stretch>
            <a:fillRect/>
          </a:stretch>
        </p:blipFill>
        <p:spPr>
          <a:xfrm>
            <a:off x="468848" y="5147121"/>
            <a:ext cx="1946044" cy="1095814"/>
          </a:xfrm>
          <a:prstGeom prst="rect">
            <a:avLst/>
          </a:prstGeom>
        </p:spPr>
      </p:pic>
      <p:pic>
        <p:nvPicPr>
          <p:cNvPr id="17" name="图片 16">
            <a:extLst>
              <a:ext uri="{FF2B5EF4-FFF2-40B4-BE49-F238E27FC236}">
                <a16:creationId xmlns:a16="http://schemas.microsoft.com/office/drawing/2014/main" id="{C65D4980-293C-4F1B-8E57-518CA988623B}"/>
              </a:ext>
            </a:extLst>
          </p:cNvPr>
          <p:cNvPicPr>
            <a:picLocks noChangeAspect="1"/>
          </p:cNvPicPr>
          <p:nvPr/>
        </p:nvPicPr>
        <p:blipFill>
          <a:blip r:embed="rId5"/>
          <a:stretch>
            <a:fillRect/>
          </a:stretch>
        </p:blipFill>
        <p:spPr>
          <a:xfrm>
            <a:off x="2625956" y="5147121"/>
            <a:ext cx="1946044" cy="1094861"/>
          </a:xfrm>
          <a:prstGeom prst="rect">
            <a:avLst/>
          </a:prstGeom>
        </p:spPr>
      </p:pic>
      <p:sp>
        <p:nvSpPr>
          <p:cNvPr id="20" name="文本框 19">
            <a:extLst>
              <a:ext uri="{FF2B5EF4-FFF2-40B4-BE49-F238E27FC236}">
                <a16:creationId xmlns:a16="http://schemas.microsoft.com/office/drawing/2014/main" id="{3DB8E650-EA58-49C6-9723-C3DFB024243F}"/>
              </a:ext>
            </a:extLst>
          </p:cNvPr>
          <p:cNvSpPr txBox="1"/>
          <p:nvPr/>
        </p:nvSpPr>
        <p:spPr>
          <a:xfrm>
            <a:off x="457200" y="6244856"/>
            <a:ext cx="4602480" cy="369332"/>
          </a:xfrm>
          <a:prstGeom prst="rect">
            <a:avLst/>
          </a:prstGeom>
          <a:noFill/>
        </p:spPr>
        <p:txBody>
          <a:bodyPr wrap="square">
            <a:spAutoFit/>
          </a:bodyPr>
          <a:lstStyle/>
          <a:p>
            <a:r>
              <a:rPr lang="ja-JP" altLang="en-US" dirty="0"/>
              <a:t>キーボード </a:t>
            </a:r>
            <a:r>
              <a:rPr lang="en-US" altLang="ja-JP" dirty="0"/>
              <a:t>: “z”</a:t>
            </a:r>
            <a:endParaRPr lang="zh-CN" altLang="en-US" dirty="0"/>
          </a:p>
        </p:txBody>
      </p:sp>
      <p:sp>
        <p:nvSpPr>
          <p:cNvPr id="22" name="文本框 21">
            <a:extLst>
              <a:ext uri="{FF2B5EF4-FFF2-40B4-BE49-F238E27FC236}">
                <a16:creationId xmlns:a16="http://schemas.microsoft.com/office/drawing/2014/main" id="{C80D1E4C-53A1-4D4B-ACC8-F3B879D5AE3D}"/>
              </a:ext>
            </a:extLst>
          </p:cNvPr>
          <p:cNvSpPr txBox="1"/>
          <p:nvPr/>
        </p:nvSpPr>
        <p:spPr>
          <a:xfrm>
            <a:off x="4644008" y="6556653"/>
            <a:ext cx="4602480" cy="369332"/>
          </a:xfrm>
          <a:prstGeom prst="rect">
            <a:avLst/>
          </a:prstGeom>
          <a:noFill/>
        </p:spPr>
        <p:txBody>
          <a:bodyPr wrap="square">
            <a:spAutoFit/>
          </a:bodyPr>
          <a:lstStyle/>
          <a:p>
            <a:r>
              <a:rPr lang="ja-JP" altLang="en-US" dirty="0"/>
              <a:t>キーボード</a:t>
            </a:r>
            <a:r>
              <a:rPr lang="en-US" altLang="ja-JP" dirty="0"/>
              <a:t>: “c”</a:t>
            </a:r>
            <a:endParaRPr lang="zh-CN" altLang="en-US" dirty="0"/>
          </a:p>
        </p:txBody>
      </p:sp>
      <p:cxnSp>
        <p:nvCxnSpPr>
          <p:cNvPr id="23" name="直接箭头连接符 22">
            <a:extLst>
              <a:ext uri="{FF2B5EF4-FFF2-40B4-BE49-F238E27FC236}">
                <a16:creationId xmlns:a16="http://schemas.microsoft.com/office/drawing/2014/main" id="{FB540766-27DE-465F-997A-206CEB2F16BB}"/>
              </a:ext>
            </a:extLst>
          </p:cNvPr>
          <p:cNvCxnSpPr>
            <a:cxnSpLocks/>
          </p:cNvCxnSpPr>
          <p:nvPr/>
        </p:nvCxnSpPr>
        <p:spPr>
          <a:xfrm>
            <a:off x="2195736" y="6447393"/>
            <a:ext cx="424847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31726BD-CE7C-43B0-B1B8-C18B933F7946}"/>
              </a:ext>
            </a:extLst>
          </p:cNvPr>
          <p:cNvCxnSpPr>
            <a:cxnSpLocks/>
            <a:stCxn id="22" idx="1"/>
          </p:cNvCxnSpPr>
          <p:nvPr/>
        </p:nvCxnSpPr>
        <p:spPr>
          <a:xfrm flipH="1">
            <a:off x="664050" y="6741319"/>
            <a:ext cx="3979958" cy="85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54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5BA3C353-9C0F-4CF9-BAA7-7B12D70365BC}"/>
              </a:ext>
            </a:extLst>
          </p:cNvPr>
          <p:cNvPicPr>
            <a:picLocks noChangeAspect="1"/>
          </p:cNvPicPr>
          <p:nvPr/>
        </p:nvPicPr>
        <p:blipFill>
          <a:blip r:embed="rId2"/>
          <a:stretch>
            <a:fillRect/>
          </a:stretch>
        </p:blipFill>
        <p:spPr>
          <a:xfrm>
            <a:off x="139490" y="3439858"/>
            <a:ext cx="5172075" cy="752475"/>
          </a:xfrm>
          <a:prstGeom prst="rect">
            <a:avLst/>
          </a:prstGeom>
        </p:spPr>
      </p:pic>
      <p:pic>
        <p:nvPicPr>
          <p:cNvPr id="3" name="图片 2">
            <a:extLst>
              <a:ext uri="{FF2B5EF4-FFF2-40B4-BE49-F238E27FC236}">
                <a16:creationId xmlns:a16="http://schemas.microsoft.com/office/drawing/2014/main" id="{DDE85E79-C90A-4201-920D-B09F313A4A73}"/>
              </a:ext>
            </a:extLst>
          </p:cNvPr>
          <p:cNvPicPr>
            <a:picLocks noChangeAspect="1"/>
          </p:cNvPicPr>
          <p:nvPr/>
        </p:nvPicPr>
        <p:blipFill>
          <a:blip r:embed="rId2"/>
          <a:stretch>
            <a:fillRect/>
          </a:stretch>
        </p:blipFill>
        <p:spPr>
          <a:xfrm>
            <a:off x="601636" y="1750253"/>
            <a:ext cx="5172075" cy="752475"/>
          </a:xfrm>
          <a:prstGeom prst="rect">
            <a:avLst/>
          </a:prstGeom>
        </p:spPr>
      </p:pic>
      <p:sp>
        <p:nvSpPr>
          <p:cNvPr id="4" name="灯片编号占位符 3">
            <a:extLst>
              <a:ext uri="{FF2B5EF4-FFF2-40B4-BE49-F238E27FC236}">
                <a16:creationId xmlns:a16="http://schemas.microsoft.com/office/drawing/2014/main" id="{5521594D-2A48-4653-82FD-6A7651BF7FD9}"/>
              </a:ext>
            </a:extLst>
          </p:cNvPr>
          <p:cNvSpPr>
            <a:spLocks noGrp="1"/>
          </p:cNvSpPr>
          <p:nvPr>
            <p:ph type="sldNum" sz="quarter" idx="12"/>
          </p:nvPr>
        </p:nvSpPr>
        <p:spPr/>
        <p:txBody>
          <a:bodyPr/>
          <a:lstStyle/>
          <a:p>
            <a:fld id="{D2D8002D-B5B0-4BAC-B1F6-782DDCCE6D9C}" type="slidenum">
              <a:rPr kumimoji="1" lang="ja-JP" altLang="en-US" smtClean="0">
                <a:latin typeface="Times New Roman" panose="02020603050405020304" pitchFamily="18" charset="0"/>
                <a:cs typeface="Times New Roman" panose="02020603050405020304" pitchFamily="18" charset="0"/>
              </a:rPr>
              <a:t>12</a:t>
            </a:fld>
            <a:endParaRPr kumimoji="1" lang="ja-JP" altLang="en-US">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F180C495-BA8A-40B2-9866-A61EA10837C6}"/>
              </a:ext>
            </a:extLst>
          </p:cNvPr>
          <p:cNvSpPr txBox="1"/>
          <p:nvPr/>
        </p:nvSpPr>
        <p:spPr>
          <a:xfrm>
            <a:off x="513306" y="914083"/>
            <a:ext cx="7902577"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Current action status, this will change after clicking the radio buttons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AD2B638-671E-400C-A1EE-1F4CCD9D9FBA}"/>
              </a:ext>
            </a:extLst>
          </p:cNvPr>
          <p:cNvSpPr/>
          <p:nvPr/>
        </p:nvSpPr>
        <p:spPr>
          <a:xfrm>
            <a:off x="5311565" y="1803595"/>
            <a:ext cx="462146" cy="278345"/>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89DC73C-1F95-45E2-B506-09AEBC4C5C33}"/>
              </a:ext>
            </a:extLst>
          </p:cNvPr>
          <p:cNvSpPr txBox="1"/>
          <p:nvPr/>
        </p:nvSpPr>
        <p:spPr>
          <a:xfrm>
            <a:off x="1318932" y="4080761"/>
            <a:ext cx="3397084" cy="646331"/>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Click this button, or pressing “x”.</a:t>
            </a:r>
            <a:endParaRPr lang="zh-CN" altLang="en-US" dirty="0">
              <a:solidFill>
                <a:srgbClr val="FF0000"/>
              </a:solidFill>
              <a:latin typeface="Times New Roman" panose="02020603050405020304" pitchFamily="18" charset="0"/>
              <a:cs typeface="Times New Roman" panose="02020603050405020304" pitchFamily="18" charset="0"/>
            </a:endParaRPr>
          </a:p>
          <a:p>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76EFD40-8255-40F8-BA70-BE0661D46625}"/>
              </a:ext>
            </a:extLst>
          </p:cNvPr>
          <p:cNvSpPr/>
          <p:nvPr/>
        </p:nvSpPr>
        <p:spPr>
          <a:xfrm>
            <a:off x="251520" y="3005862"/>
            <a:ext cx="8928992"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Speed up: False  To input this information, we should:</a:t>
            </a:r>
          </a:p>
        </p:txBody>
      </p:sp>
      <p:sp>
        <p:nvSpPr>
          <p:cNvPr id="11" name="矩形 10">
            <a:extLst>
              <a:ext uri="{FF2B5EF4-FFF2-40B4-BE49-F238E27FC236}">
                <a16:creationId xmlns:a16="http://schemas.microsoft.com/office/drawing/2014/main" id="{E9B54192-ED8C-4614-A85F-42F045D6067B}"/>
              </a:ext>
            </a:extLst>
          </p:cNvPr>
          <p:cNvSpPr/>
          <p:nvPr/>
        </p:nvSpPr>
        <p:spPr>
          <a:xfrm>
            <a:off x="4780770" y="3463970"/>
            <a:ext cx="540354" cy="33363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E7DD6944-8368-4F01-887A-8B5780D62FCB}"/>
              </a:ext>
            </a:extLst>
          </p:cNvPr>
          <p:cNvSpPr txBox="1"/>
          <p:nvPr/>
        </p:nvSpPr>
        <p:spPr>
          <a:xfrm>
            <a:off x="4464595" y="1989029"/>
            <a:ext cx="1151469"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Input area</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323A0A96-8019-44DA-BA99-E3246647DFAC}"/>
              </a:ext>
            </a:extLst>
          </p:cNvPr>
          <p:cNvSpPr txBox="1"/>
          <p:nvPr/>
        </p:nvSpPr>
        <p:spPr>
          <a:xfrm>
            <a:off x="5262280" y="5137327"/>
            <a:ext cx="3881720" cy="923330"/>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If current action status</a:t>
            </a:r>
            <a:r>
              <a:rPr lang="ja-JP" altLang="en-US" dirty="0">
                <a:solidFill>
                  <a:srgbClr val="FF0000"/>
                </a:solidFill>
                <a:latin typeface="Times New Roman" panose="02020603050405020304" pitchFamily="18" charset="0"/>
                <a:cs typeface="Times New Roman" panose="02020603050405020304" pitchFamily="18" charset="0"/>
              </a:rPr>
              <a:t> </a:t>
            </a:r>
            <a:r>
              <a:rPr lang="en-US" altLang="ja-JP" dirty="0">
                <a:solidFill>
                  <a:srgbClr val="FF0000"/>
                </a:solidFill>
                <a:latin typeface="Times New Roman" panose="02020603050405020304" pitchFamily="18" charset="0"/>
                <a:cs typeface="Times New Roman" panose="02020603050405020304" pitchFamily="18" charset="0"/>
              </a:rPr>
              <a:t>is</a:t>
            </a:r>
            <a:r>
              <a:rPr lang="ja-JP" altLang="en-US" dirty="0">
                <a:solidFill>
                  <a:srgbClr val="FF0000"/>
                </a:solidFill>
                <a:latin typeface="Times New Roman" panose="02020603050405020304" pitchFamily="18" charset="0"/>
                <a:cs typeface="Times New Roman" panose="02020603050405020304" pitchFamily="18" charset="0"/>
              </a:rPr>
              <a:t> </a:t>
            </a:r>
            <a:r>
              <a:rPr lang="en-US" altLang="ja-JP" dirty="0">
                <a:solidFill>
                  <a:srgbClr val="FF0000"/>
                </a:solidFill>
                <a:latin typeface="Times New Roman" panose="02020603050405020304" pitchFamily="18" charset="0"/>
                <a:cs typeface="Times New Roman" panose="02020603050405020304" pitchFamily="18" charset="0"/>
              </a:rPr>
              <a:t>correct,</a:t>
            </a:r>
            <a:r>
              <a:rPr lang="ja-JP" altLang="en-US" dirty="0">
                <a:solidFill>
                  <a:srgbClr val="FF0000"/>
                </a:solidFill>
                <a:latin typeface="Times New Roman" panose="02020603050405020304" pitchFamily="18" charset="0"/>
                <a:cs typeface="Times New Roman" panose="02020603050405020304" pitchFamily="18" charset="0"/>
              </a:rPr>
              <a:t> </a:t>
            </a:r>
            <a:r>
              <a:rPr lang="en-US" altLang="ja-JP" dirty="0">
                <a:solidFill>
                  <a:srgbClr val="FF0000"/>
                </a:solidFill>
                <a:latin typeface="Times New Roman" panose="02020603050405020304" pitchFamily="18" charset="0"/>
                <a:cs typeface="Times New Roman" panose="02020603050405020304" pitchFamily="18" charset="0"/>
              </a:rPr>
              <a:t>we</a:t>
            </a:r>
            <a:r>
              <a:rPr lang="ja-JP" altLang="en-US" dirty="0">
                <a:solidFill>
                  <a:srgbClr val="FF0000"/>
                </a:solidFill>
                <a:latin typeface="Times New Roman" panose="02020603050405020304" pitchFamily="18" charset="0"/>
                <a:cs typeface="Times New Roman" panose="02020603050405020304" pitchFamily="18" charset="0"/>
              </a:rPr>
              <a:t> </a:t>
            </a:r>
            <a:r>
              <a:rPr lang="en-US" altLang="ja-JP" dirty="0">
                <a:solidFill>
                  <a:srgbClr val="FF0000"/>
                </a:solidFill>
                <a:latin typeface="Times New Roman" panose="02020603050405020304" pitchFamily="18" charset="0"/>
                <a:cs typeface="Times New Roman" panose="02020603050405020304" pitchFamily="18" charset="0"/>
              </a:rPr>
              <a:t>can save information and go to the next image by clicking the “Next” button</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25" name="直接连接符 24">
            <a:extLst>
              <a:ext uri="{FF2B5EF4-FFF2-40B4-BE49-F238E27FC236}">
                <a16:creationId xmlns:a16="http://schemas.microsoft.com/office/drawing/2014/main" id="{74F6EF20-0195-4AB2-ADD2-7A1D65DF6A61}"/>
              </a:ext>
            </a:extLst>
          </p:cNvPr>
          <p:cNvCxnSpPr>
            <a:cxnSpLocks/>
          </p:cNvCxnSpPr>
          <p:nvPr/>
        </p:nvCxnSpPr>
        <p:spPr>
          <a:xfrm flipV="1">
            <a:off x="-2168" y="5128974"/>
            <a:ext cx="91085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92021CA-991D-4E6C-8105-B7F9781316DD}"/>
              </a:ext>
            </a:extLst>
          </p:cNvPr>
          <p:cNvCxnSpPr>
            <a:cxnSpLocks/>
          </p:cNvCxnSpPr>
          <p:nvPr/>
        </p:nvCxnSpPr>
        <p:spPr>
          <a:xfrm flipV="1">
            <a:off x="-2168" y="2961887"/>
            <a:ext cx="91085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标题 1">
            <a:extLst>
              <a:ext uri="{FF2B5EF4-FFF2-40B4-BE49-F238E27FC236}">
                <a16:creationId xmlns:a16="http://schemas.microsoft.com/office/drawing/2014/main" id="{D8F89120-A73E-4B3C-89E6-457604D96697}"/>
              </a:ext>
            </a:extLst>
          </p:cNvPr>
          <p:cNvSpPr txBox="1">
            <a:spLocks/>
          </p:cNvSpPr>
          <p:nvPr/>
        </p:nvSpPr>
        <p:spPr bwMode="auto">
          <a:xfrm>
            <a:off x="251520" y="101536"/>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normAutofit/>
          </a:bodyPr>
          <a:lstStyle>
            <a:lvl1pPr algn="ctr" rtl="0" eaLnBrk="1" fontAlgn="base" hangingPunct="1">
              <a:spcBef>
                <a:spcPct val="0"/>
              </a:spcBef>
              <a:spcAft>
                <a:spcPct val="0"/>
              </a:spcAft>
              <a:defRPr kumimoji="1" sz="3200" kern="1200">
                <a:solidFill>
                  <a:srgbClr val="414752"/>
                </a:solidFill>
                <a:latin typeface="HGPｺﾞｼｯｸE" pitchFamily="50" charset="-128"/>
                <a:ea typeface="HGPｺﾞｼｯｸE" pitchFamily="50" charset="-128"/>
                <a:cs typeface="+mj-cs"/>
              </a:defRPr>
            </a:lvl1pPr>
            <a:lvl2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2pPr>
            <a:lvl3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3pPr>
            <a:lvl4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4pPr>
            <a:lvl5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5pPr>
            <a:lvl6pPr marL="4572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6pPr>
            <a:lvl7pPr marL="9144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7pPr>
            <a:lvl8pPr marL="13716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8pPr>
            <a:lvl9pPr marL="18288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9pPr>
          </a:lstStyle>
          <a:p>
            <a:r>
              <a:rPr lang="en-US" altLang="ja-JP" dirty="0">
                <a:latin typeface="Times New Roman" panose="02020603050405020304" pitchFamily="18" charset="0"/>
                <a:cs typeface="Times New Roman" panose="02020603050405020304" pitchFamily="18" charset="0"/>
              </a:rPr>
              <a:t>How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input:</a:t>
            </a:r>
            <a:endParaRPr lang="zh-CN" altLang="en-US" dirty="0">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7C57C8E5-DC7B-40DE-9966-2BB7E14DEF4F}"/>
              </a:ext>
            </a:extLst>
          </p:cNvPr>
          <p:cNvSpPr/>
          <p:nvPr/>
        </p:nvSpPr>
        <p:spPr>
          <a:xfrm>
            <a:off x="593145" y="2081940"/>
            <a:ext cx="3871449" cy="34784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03B3D1AD-CACE-4800-B8ED-CBD11709BF4E}"/>
              </a:ext>
            </a:extLst>
          </p:cNvPr>
          <p:cNvSpPr txBox="1"/>
          <p:nvPr/>
        </p:nvSpPr>
        <p:spPr>
          <a:xfrm>
            <a:off x="6015639" y="1713747"/>
            <a:ext cx="4592320" cy="369332"/>
          </a:xfrm>
          <a:prstGeom prst="rect">
            <a:avLst/>
          </a:prstGeom>
          <a:noFill/>
        </p:spPr>
        <p:txBody>
          <a:bodyPr wrap="square">
            <a:spAutoFit/>
          </a:bodyPr>
          <a:lstStyle/>
          <a:p>
            <a:r>
              <a:rPr lang="en-US" altLang="zh-CN" dirty="0">
                <a:solidFill>
                  <a:srgbClr val="FF0000"/>
                </a:solidFill>
                <a:latin typeface="Times New Roman" panose="02020603050405020304" pitchFamily="18" charset="0"/>
                <a:cs typeface="Times New Roman" panose="02020603050405020304" pitchFamily="18" charset="0"/>
              </a:rPr>
              <a:t>Current action status</a:t>
            </a:r>
            <a:endParaRPr lang="zh-CN" altLang="en-US" dirty="0"/>
          </a:p>
        </p:txBody>
      </p:sp>
      <p:sp>
        <p:nvSpPr>
          <p:cNvPr id="36" name="矩形 35">
            <a:extLst>
              <a:ext uri="{FF2B5EF4-FFF2-40B4-BE49-F238E27FC236}">
                <a16:creationId xmlns:a16="http://schemas.microsoft.com/office/drawing/2014/main" id="{EFA810F1-F8CB-4F17-A89A-A5696786A805}"/>
              </a:ext>
            </a:extLst>
          </p:cNvPr>
          <p:cNvSpPr/>
          <p:nvPr/>
        </p:nvSpPr>
        <p:spPr>
          <a:xfrm>
            <a:off x="-2168" y="4562471"/>
            <a:ext cx="9375359"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If you want to change it back to “True”, then you can click the “True” button or pressing “w” again.</a:t>
            </a:r>
          </a:p>
        </p:txBody>
      </p:sp>
      <p:pic>
        <p:nvPicPr>
          <p:cNvPr id="54" name="图片 53">
            <a:extLst>
              <a:ext uri="{FF2B5EF4-FFF2-40B4-BE49-F238E27FC236}">
                <a16:creationId xmlns:a16="http://schemas.microsoft.com/office/drawing/2014/main" id="{1ED617F2-D50B-499F-92B3-D2C9ABF58E99}"/>
              </a:ext>
            </a:extLst>
          </p:cNvPr>
          <p:cNvPicPr>
            <a:picLocks noChangeAspect="1"/>
          </p:cNvPicPr>
          <p:nvPr/>
        </p:nvPicPr>
        <p:blipFill>
          <a:blip r:embed="rId3"/>
          <a:stretch>
            <a:fillRect/>
          </a:stretch>
        </p:blipFill>
        <p:spPr>
          <a:xfrm>
            <a:off x="6773090" y="6060657"/>
            <a:ext cx="904875" cy="409575"/>
          </a:xfrm>
          <a:prstGeom prst="rect">
            <a:avLst/>
          </a:prstGeom>
        </p:spPr>
      </p:pic>
      <p:sp>
        <p:nvSpPr>
          <p:cNvPr id="50" name="矩形 49">
            <a:extLst>
              <a:ext uri="{FF2B5EF4-FFF2-40B4-BE49-F238E27FC236}">
                <a16:creationId xmlns:a16="http://schemas.microsoft.com/office/drawing/2014/main" id="{2E8F340B-7244-4972-AF68-A877161D2380}"/>
              </a:ext>
            </a:extLst>
          </p:cNvPr>
          <p:cNvSpPr/>
          <p:nvPr/>
        </p:nvSpPr>
        <p:spPr>
          <a:xfrm>
            <a:off x="2349489" y="3779308"/>
            <a:ext cx="752076" cy="34784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116ADB3-2734-4026-92C7-22EA0DF6D9A4}"/>
              </a:ext>
            </a:extLst>
          </p:cNvPr>
          <p:cNvSpPr txBox="1"/>
          <p:nvPr/>
        </p:nvSpPr>
        <p:spPr>
          <a:xfrm>
            <a:off x="5755755" y="3393441"/>
            <a:ext cx="2468188" cy="923330"/>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Then, The current action status will change.</a:t>
            </a:r>
            <a:endParaRPr lang="zh-CN" altLang="en-US" dirty="0"/>
          </a:p>
          <a:p>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31" name="图片 30">
            <a:extLst>
              <a:ext uri="{FF2B5EF4-FFF2-40B4-BE49-F238E27FC236}">
                <a16:creationId xmlns:a16="http://schemas.microsoft.com/office/drawing/2014/main" id="{3B90520A-F1FE-431A-884C-D05BB2425B2F}"/>
              </a:ext>
            </a:extLst>
          </p:cNvPr>
          <p:cNvPicPr>
            <a:picLocks noChangeAspect="1"/>
          </p:cNvPicPr>
          <p:nvPr/>
        </p:nvPicPr>
        <p:blipFill>
          <a:blip r:embed="rId2"/>
          <a:stretch>
            <a:fillRect/>
          </a:stretch>
        </p:blipFill>
        <p:spPr>
          <a:xfrm>
            <a:off x="90205" y="5367995"/>
            <a:ext cx="5172075" cy="752475"/>
          </a:xfrm>
          <a:prstGeom prst="rect">
            <a:avLst/>
          </a:prstGeom>
        </p:spPr>
      </p:pic>
      <p:sp>
        <p:nvSpPr>
          <p:cNvPr id="32" name="矩形 31">
            <a:extLst>
              <a:ext uri="{FF2B5EF4-FFF2-40B4-BE49-F238E27FC236}">
                <a16:creationId xmlns:a16="http://schemas.microsoft.com/office/drawing/2014/main" id="{AC71DCD6-29D7-437E-ADC9-F17ED600170A}"/>
              </a:ext>
            </a:extLst>
          </p:cNvPr>
          <p:cNvSpPr/>
          <p:nvPr/>
        </p:nvSpPr>
        <p:spPr>
          <a:xfrm>
            <a:off x="4770152" y="5359643"/>
            <a:ext cx="540354" cy="33363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01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89CB2-5707-45AE-825B-13E4DA8B89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Extra guide:</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700B2FC-62D4-4425-B3B9-A7F4D3FBA8A9}"/>
              </a:ext>
            </a:extLst>
          </p:cNvPr>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10" name="文本框 9">
            <a:extLst>
              <a:ext uri="{FF2B5EF4-FFF2-40B4-BE49-F238E27FC236}">
                <a16:creationId xmlns:a16="http://schemas.microsoft.com/office/drawing/2014/main" id="{21DD3BB5-28E2-4CFA-AC55-A6776F7CC492}"/>
              </a:ext>
            </a:extLst>
          </p:cNvPr>
          <p:cNvSpPr txBox="1"/>
          <p:nvPr/>
        </p:nvSpPr>
        <p:spPr>
          <a:xfrm>
            <a:off x="94864" y="1052736"/>
            <a:ext cx="9049136"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 the middle of the work, if we have an emergency that we have to stop the work and shut down the program, </a:t>
            </a:r>
            <a:r>
              <a:rPr lang="en-US" altLang="zh-CN" b="1" u="sng" dirty="0">
                <a:latin typeface="Times New Roman" panose="02020603050405020304" pitchFamily="18" charset="0"/>
                <a:cs typeface="Times New Roman" panose="02020603050405020304" pitchFamily="18" charset="0"/>
              </a:rPr>
              <a:t>it is OK</a:t>
            </a:r>
            <a:r>
              <a:rPr lang="en-US" altLang="zh-CN" dirty="0">
                <a:latin typeface="Times New Roman" panose="02020603050405020304" pitchFamily="18" charset="0"/>
                <a:cs typeface="Times New Roman" panose="02020603050405020304" pitchFamily="18" charset="0"/>
              </a:rPr>
              <a:t>, feel free to do so. The images that we labeled are already been saved, and </a:t>
            </a:r>
            <a:r>
              <a:rPr lang="en-US" altLang="zh-CN" b="1" u="sng" dirty="0">
                <a:latin typeface="Times New Roman" panose="02020603050405020304" pitchFamily="18" charset="0"/>
                <a:cs typeface="Times New Roman" panose="02020603050405020304" pitchFamily="18" charset="0"/>
              </a:rPr>
              <a:t>we can start from where we stopped</a:t>
            </a:r>
            <a:r>
              <a:rPr lang="en-US" altLang="zh-CN" dirty="0">
                <a:latin typeface="Times New Roman" panose="02020603050405020304" pitchFamily="18" charset="0"/>
                <a:cs typeface="Times New Roman" panose="02020603050405020304" pitchFamily="18" charset="0"/>
              </a:rPr>
              <a:t>.</a:t>
            </a:r>
          </a:p>
        </p:txBody>
      </p:sp>
      <p:cxnSp>
        <p:nvCxnSpPr>
          <p:cNvPr id="6" name="直接连接符 5">
            <a:extLst>
              <a:ext uri="{FF2B5EF4-FFF2-40B4-BE49-F238E27FC236}">
                <a16:creationId xmlns:a16="http://schemas.microsoft.com/office/drawing/2014/main" id="{C2DAE9F2-30DA-4923-856C-D1613BEBE621}"/>
              </a:ext>
            </a:extLst>
          </p:cNvPr>
          <p:cNvCxnSpPr>
            <a:cxnSpLocks/>
          </p:cNvCxnSpPr>
          <p:nvPr/>
        </p:nvCxnSpPr>
        <p:spPr>
          <a:xfrm flipV="1">
            <a:off x="-3552" y="2038202"/>
            <a:ext cx="91085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E4C8F88-6964-4ED9-B01F-B47EE50A4F96}"/>
              </a:ext>
            </a:extLst>
          </p:cNvPr>
          <p:cNvSpPr txBox="1"/>
          <p:nvPr/>
        </p:nvSpPr>
        <p:spPr>
          <a:xfrm>
            <a:off x="97136" y="2251935"/>
            <a:ext cx="904913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Because I programmed the application could adjust the layout based on the monitor resolution, so the application should be initiated under one monitor status.</a:t>
            </a:r>
          </a:p>
        </p:txBody>
      </p:sp>
      <p:cxnSp>
        <p:nvCxnSpPr>
          <p:cNvPr id="8" name="直接连接符 7">
            <a:extLst>
              <a:ext uri="{FF2B5EF4-FFF2-40B4-BE49-F238E27FC236}">
                <a16:creationId xmlns:a16="http://schemas.microsoft.com/office/drawing/2014/main" id="{5E1BE177-8659-470F-B617-DAD6551B7746}"/>
              </a:ext>
            </a:extLst>
          </p:cNvPr>
          <p:cNvCxnSpPr>
            <a:cxnSpLocks/>
          </p:cNvCxnSpPr>
          <p:nvPr/>
        </p:nvCxnSpPr>
        <p:spPr>
          <a:xfrm flipV="1">
            <a:off x="-3552" y="3111997"/>
            <a:ext cx="91085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974CDF2-4419-4DF2-94F5-A13AABF72BDD}"/>
              </a:ext>
            </a:extLst>
          </p:cNvPr>
          <p:cNvSpPr txBox="1"/>
          <p:nvPr/>
        </p:nvSpPr>
        <p:spPr>
          <a:xfrm>
            <a:off x="117952" y="3253581"/>
            <a:ext cx="9049136" cy="147732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This programs involve reading and writing data, when you download and open these application, this operating system  probably going to warn you cause this application is not registered to be trusted, but the whole application is programmed by myself, I can guarantee the safety. </a:t>
            </a:r>
          </a:p>
          <a:p>
            <a:r>
              <a:rPr lang="en-US" altLang="zh-CN" b="1" u="sng" dirty="0">
                <a:latin typeface="Times New Roman" panose="02020603050405020304" pitchFamily="18" charset="0"/>
                <a:cs typeface="Times New Roman" panose="02020603050405020304" pitchFamily="18" charset="0"/>
              </a:rPr>
              <a:t>Please ignore the warning.</a:t>
            </a:r>
          </a:p>
          <a:p>
            <a:endParaRPr lang="en-US" altLang="zh-CN" dirty="0">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3FC5A96E-125A-462D-9D48-63BEC74D98D4}"/>
              </a:ext>
            </a:extLst>
          </p:cNvPr>
          <p:cNvCxnSpPr>
            <a:cxnSpLocks/>
          </p:cNvCxnSpPr>
          <p:nvPr/>
        </p:nvCxnSpPr>
        <p:spPr>
          <a:xfrm flipV="1">
            <a:off x="-3552" y="4482734"/>
            <a:ext cx="91085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A964406-87A2-48EC-93AD-A89B4037F436}"/>
              </a:ext>
            </a:extLst>
          </p:cNvPr>
          <p:cNvSpPr txBox="1"/>
          <p:nvPr/>
        </p:nvSpPr>
        <p:spPr>
          <a:xfrm>
            <a:off x="60336" y="5047002"/>
            <a:ext cx="904913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Sometimes, the driving environment will be happening at night,  so the image is hard to recognize, feel free to adjust your screen contrast to make sure you can see enough information.</a:t>
            </a:r>
          </a:p>
        </p:txBody>
      </p:sp>
    </p:spTree>
    <p:extLst>
      <p:ext uri="{BB962C8B-B14F-4D97-AF65-F5344CB8AC3E}">
        <p14:creationId xmlns:p14="http://schemas.microsoft.com/office/powerpoint/2010/main" val="265918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E2DCA80-F0B1-4031-B9E6-B65BED56172B}"/>
              </a:ext>
            </a:extLst>
          </p:cNvPr>
          <p:cNvPicPr>
            <a:picLocks noChangeAspect="1"/>
          </p:cNvPicPr>
          <p:nvPr/>
        </p:nvPicPr>
        <p:blipFill>
          <a:blip r:embed="rId3"/>
          <a:stretch>
            <a:fillRect/>
          </a:stretch>
        </p:blipFill>
        <p:spPr>
          <a:xfrm>
            <a:off x="188640" y="4811037"/>
            <a:ext cx="8766720" cy="1411051"/>
          </a:xfrm>
          <a:prstGeom prst="rect">
            <a:avLst/>
          </a:prstGeom>
        </p:spPr>
      </p:pic>
      <p:sp>
        <p:nvSpPr>
          <p:cNvPr id="3" name="内容占位符 2">
            <a:extLst>
              <a:ext uri="{FF2B5EF4-FFF2-40B4-BE49-F238E27FC236}">
                <a16:creationId xmlns:a16="http://schemas.microsoft.com/office/drawing/2014/main" id="{5D377746-D7C8-4E88-B155-BC104CD9C9C4}"/>
              </a:ext>
            </a:extLst>
          </p:cNvPr>
          <p:cNvSpPr>
            <a:spLocks noGrp="1"/>
          </p:cNvSpPr>
          <p:nvPr>
            <p:ph idx="1"/>
          </p:nvPr>
        </p:nvSpPr>
        <p:spPr>
          <a:xfrm>
            <a:off x="169168" y="747500"/>
            <a:ext cx="8229600" cy="4525963"/>
          </a:xfrm>
        </p:spPr>
        <p:txBody>
          <a:bodyPr/>
          <a:lstStyle/>
          <a:p>
            <a:r>
              <a:rPr lang="en-US" altLang="zh-CN" dirty="0">
                <a:latin typeface="Times New Roman" panose="02020603050405020304" pitchFamily="18" charset="0"/>
                <a:cs typeface="Times New Roman" panose="02020603050405020304" pitchFamily="18" charset="0"/>
              </a:rPr>
              <a:t>After one task is finished labeling, the GUI window will be automatically shut down. </a:t>
            </a:r>
          </a:p>
          <a:p>
            <a:r>
              <a:rPr lang="en-US" altLang="zh-CN" dirty="0">
                <a:latin typeface="Times New Roman" panose="02020603050405020304" pitchFamily="18" charset="0"/>
                <a:cs typeface="Times New Roman" panose="02020603050405020304" pitchFamily="18" charset="0"/>
              </a:rPr>
              <a:t>If you double click the exe file again.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You will see the following sign:</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ED109E9-A904-4D55-8C8B-9ED9AC62446E}"/>
              </a:ext>
            </a:extLst>
          </p:cNvPr>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5" name="标题 1">
            <a:extLst>
              <a:ext uri="{FF2B5EF4-FFF2-40B4-BE49-F238E27FC236}">
                <a16:creationId xmlns:a16="http://schemas.microsoft.com/office/drawing/2014/main" id="{A98D94ED-7E0A-40C3-ABDE-BF6869122084}"/>
              </a:ext>
            </a:extLst>
          </p:cNvPr>
          <p:cNvSpPr txBox="1">
            <a:spLocks/>
          </p:cNvSpPr>
          <p:nvPr/>
        </p:nvSpPr>
        <p:spPr bwMode="auto">
          <a:xfrm>
            <a:off x="601216" y="85899"/>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normAutofit/>
          </a:bodyPr>
          <a:lstStyle>
            <a:lvl1pPr algn="ctr" rtl="0" eaLnBrk="1" fontAlgn="base" hangingPunct="1">
              <a:spcBef>
                <a:spcPct val="0"/>
              </a:spcBef>
              <a:spcAft>
                <a:spcPct val="0"/>
              </a:spcAft>
              <a:defRPr kumimoji="1" sz="3200" kern="1200">
                <a:solidFill>
                  <a:srgbClr val="414752"/>
                </a:solidFill>
                <a:latin typeface="HGPｺﾞｼｯｸE" pitchFamily="50" charset="-128"/>
                <a:ea typeface="HGPｺﾞｼｯｸE" pitchFamily="50" charset="-128"/>
                <a:cs typeface="+mj-cs"/>
              </a:defRPr>
            </a:lvl1pPr>
            <a:lvl2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2pPr>
            <a:lvl3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3pPr>
            <a:lvl4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4pPr>
            <a:lvl5pPr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5pPr>
            <a:lvl6pPr marL="4572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6pPr>
            <a:lvl7pPr marL="9144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7pPr>
            <a:lvl8pPr marL="13716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8pPr>
            <a:lvl9pPr marL="1828800" algn="ctr" rtl="0" eaLnBrk="1" fontAlgn="base" hangingPunct="1">
              <a:spcBef>
                <a:spcPct val="0"/>
              </a:spcBef>
              <a:spcAft>
                <a:spcPct val="0"/>
              </a:spcAft>
              <a:defRPr kumimoji="1" sz="3200">
                <a:solidFill>
                  <a:srgbClr val="414752"/>
                </a:solidFill>
                <a:latin typeface="HGP創英角ﾎﾟｯﾌﾟ体" pitchFamily="50" charset="-128"/>
                <a:ea typeface="HGP創英角ﾎﾟｯﾌﾟ体" pitchFamily="50" charset="-128"/>
              </a:defRPr>
            </a:lvl9pPr>
          </a:lstStyle>
          <a:p>
            <a:r>
              <a:rPr lang="en-US" altLang="zh-CN" dirty="0">
                <a:latin typeface="Times New Roman" panose="02020603050405020304" pitchFamily="18" charset="0"/>
                <a:cs typeface="Times New Roman" panose="02020603050405020304" pitchFamily="18" charset="0"/>
              </a:rPr>
              <a:t>After one task is finished</a:t>
            </a:r>
            <a:endParaRPr lang="zh-CN" altLang="en-US" dirty="0"/>
          </a:p>
        </p:txBody>
      </p:sp>
      <p:sp>
        <p:nvSpPr>
          <p:cNvPr id="10" name="矩形 9">
            <a:extLst>
              <a:ext uri="{FF2B5EF4-FFF2-40B4-BE49-F238E27FC236}">
                <a16:creationId xmlns:a16="http://schemas.microsoft.com/office/drawing/2014/main" id="{100E6F1B-6ADF-4272-B07F-1827A924441D}"/>
              </a:ext>
            </a:extLst>
          </p:cNvPr>
          <p:cNvSpPr/>
          <p:nvPr/>
        </p:nvSpPr>
        <p:spPr>
          <a:xfrm>
            <a:off x="188640" y="5589395"/>
            <a:ext cx="4095328" cy="29349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合 14">
            <a:extLst>
              <a:ext uri="{FF2B5EF4-FFF2-40B4-BE49-F238E27FC236}">
                <a16:creationId xmlns:a16="http://schemas.microsoft.com/office/drawing/2014/main" id="{D693EF28-ECB4-4A86-A463-700F137FE0BD}"/>
              </a:ext>
            </a:extLst>
          </p:cNvPr>
          <p:cNvGrpSpPr/>
          <p:nvPr/>
        </p:nvGrpSpPr>
        <p:grpSpPr>
          <a:xfrm>
            <a:off x="539552" y="2276872"/>
            <a:ext cx="6912768" cy="2090340"/>
            <a:chOff x="4067944" y="1721832"/>
            <a:chExt cx="8037775" cy="2626980"/>
          </a:xfrm>
        </p:grpSpPr>
        <p:pic>
          <p:nvPicPr>
            <p:cNvPr id="12" name="图片 11">
              <a:extLst>
                <a:ext uri="{FF2B5EF4-FFF2-40B4-BE49-F238E27FC236}">
                  <a16:creationId xmlns:a16="http://schemas.microsoft.com/office/drawing/2014/main" id="{D6D31CAB-D547-4B4D-87E8-CF4C7B25F66B}"/>
                </a:ext>
              </a:extLst>
            </p:cNvPr>
            <p:cNvPicPr>
              <a:picLocks noChangeAspect="1"/>
            </p:cNvPicPr>
            <p:nvPr/>
          </p:nvPicPr>
          <p:blipFill>
            <a:blip r:embed="rId4"/>
            <a:stretch>
              <a:fillRect/>
            </a:stretch>
          </p:blipFill>
          <p:spPr>
            <a:xfrm>
              <a:off x="4067944" y="1721832"/>
              <a:ext cx="8037775" cy="2626980"/>
            </a:xfrm>
            <a:prstGeom prst="rect">
              <a:avLst/>
            </a:prstGeom>
          </p:spPr>
        </p:pic>
        <p:sp>
          <p:nvSpPr>
            <p:cNvPr id="13" name="矩形 12">
              <a:extLst>
                <a:ext uri="{FF2B5EF4-FFF2-40B4-BE49-F238E27FC236}">
                  <a16:creationId xmlns:a16="http://schemas.microsoft.com/office/drawing/2014/main" id="{1097BB4E-29DF-4037-B3DC-9E364C77EF3F}"/>
                </a:ext>
              </a:extLst>
            </p:cNvPr>
            <p:cNvSpPr/>
            <p:nvPr/>
          </p:nvSpPr>
          <p:spPr>
            <a:xfrm>
              <a:off x="4089440" y="2964738"/>
              <a:ext cx="2108924" cy="28803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2D614667-7E85-4BE5-A062-7EFC8A0A839B}"/>
                </a:ext>
              </a:extLst>
            </p:cNvPr>
            <p:cNvSpPr txBox="1"/>
            <p:nvPr/>
          </p:nvSpPr>
          <p:spPr>
            <a:xfrm>
              <a:off x="6094512" y="2924088"/>
              <a:ext cx="1544012"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1.Double click</a:t>
              </a:r>
              <a:endParaRPr lang="zh-CN" altLang="en-US" dirty="0">
                <a:solidFill>
                  <a:srgbClr val="FF0000"/>
                </a:solidFill>
                <a:latin typeface="Times New Roman" panose="02020603050405020304" pitchFamily="18" charset="0"/>
                <a:cs typeface="Times New Roman" panose="02020603050405020304" pitchFamily="18" charset="0"/>
              </a:endParaRPr>
            </a:p>
          </p:txBody>
        </p:sp>
      </p:grpSp>
      <p:sp>
        <p:nvSpPr>
          <p:cNvPr id="16" name="文本框 15">
            <a:extLst>
              <a:ext uri="{FF2B5EF4-FFF2-40B4-BE49-F238E27FC236}">
                <a16:creationId xmlns:a16="http://schemas.microsoft.com/office/drawing/2014/main" id="{E625361A-C659-41FA-9472-081286E0C3C7}"/>
              </a:ext>
            </a:extLst>
          </p:cNvPr>
          <p:cNvSpPr txBox="1"/>
          <p:nvPr/>
        </p:nvSpPr>
        <p:spPr>
          <a:xfrm>
            <a:off x="5148064" y="2391371"/>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8742A6D9-C593-4CD0-BC23-74F416276D65}"/>
              </a:ext>
            </a:extLst>
          </p:cNvPr>
          <p:cNvSpPr txBox="1"/>
          <p:nvPr/>
        </p:nvSpPr>
        <p:spPr>
          <a:xfrm>
            <a:off x="5103047" y="3273009"/>
            <a:ext cx="856600"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6A36A30C-7F3D-4D72-96B2-10A9136E9B52}"/>
              </a:ext>
            </a:extLst>
          </p:cNvPr>
          <p:cNvSpPr txBox="1"/>
          <p:nvPr/>
        </p:nvSpPr>
        <p:spPr>
          <a:xfrm>
            <a:off x="5168580" y="2625543"/>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C34296B5-9447-4F1A-A5CB-017BD37D2836}"/>
              </a:ext>
            </a:extLst>
          </p:cNvPr>
          <p:cNvSpPr txBox="1"/>
          <p:nvPr/>
        </p:nvSpPr>
        <p:spPr>
          <a:xfrm>
            <a:off x="5168580" y="2807353"/>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24B53449-E014-4796-9049-CA57C2272884}"/>
              </a:ext>
            </a:extLst>
          </p:cNvPr>
          <p:cNvSpPr txBox="1"/>
          <p:nvPr/>
        </p:nvSpPr>
        <p:spPr>
          <a:xfrm>
            <a:off x="5168580" y="3072280"/>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913AC70F-F8EF-49A5-8518-D7D25C9E3B9F}"/>
              </a:ext>
            </a:extLst>
          </p:cNvPr>
          <p:cNvSpPr txBox="1"/>
          <p:nvPr/>
        </p:nvSpPr>
        <p:spPr>
          <a:xfrm>
            <a:off x="5088614" y="3516105"/>
            <a:ext cx="856600"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29003AA-7466-47AB-9BEC-ABAA90BA41C2}"/>
              </a:ext>
            </a:extLst>
          </p:cNvPr>
          <p:cNvSpPr txBox="1"/>
          <p:nvPr/>
        </p:nvSpPr>
        <p:spPr>
          <a:xfrm>
            <a:off x="5103047" y="3747321"/>
            <a:ext cx="856600"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18CA144A-674B-4C67-BA90-A577618248DB}"/>
              </a:ext>
            </a:extLst>
          </p:cNvPr>
          <p:cNvSpPr txBox="1"/>
          <p:nvPr/>
        </p:nvSpPr>
        <p:spPr>
          <a:xfrm>
            <a:off x="5103047" y="4000996"/>
            <a:ext cx="856600"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72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BA623-E519-4C0D-8C0B-C6EA7162F8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After one task is finished</a:t>
            </a:r>
            <a:endParaRPr lang="zh-CN" altLang="en-US" dirty="0"/>
          </a:p>
        </p:txBody>
      </p:sp>
      <p:sp>
        <p:nvSpPr>
          <p:cNvPr id="3" name="内容占位符 2">
            <a:extLst>
              <a:ext uri="{FF2B5EF4-FFF2-40B4-BE49-F238E27FC236}">
                <a16:creationId xmlns:a16="http://schemas.microsoft.com/office/drawing/2014/main" id="{E13CF327-04BA-4F64-9311-A9EEBBB303CD}"/>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After you finish one annotation work, you will find a csv file in corresponding folder.</a:t>
            </a:r>
          </a:p>
          <a:p>
            <a:r>
              <a:rPr lang="en-US" altLang="zh-CN" dirty="0">
                <a:latin typeface="Times New Roman" panose="02020603050405020304" pitchFamily="18" charset="0"/>
                <a:cs typeface="Times New Roman" panose="02020603050405020304" pitchFamily="18" charset="0"/>
              </a:rPr>
              <a:t>Ex, after you finish the “</a:t>
            </a:r>
            <a:r>
              <a:rPr lang="en-US" altLang="zh-CN" dirty="0" err="1">
                <a:latin typeface="Times New Roman" panose="02020603050405020304" pitchFamily="18" charset="0"/>
                <a:cs typeface="Times New Roman" panose="02020603050405020304" pitchFamily="18" charset="0"/>
              </a:rPr>
              <a:t>mixed_simulation</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You will find a csv file call “simulation.csv”</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4C2EECF-9A31-408D-9D32-4C072A3FF106}"/>
              </a:ext>
            </a:extLst>
          </p:cNvPr>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pic>
        <p:nvPicPr>
          <p:cNvPr id="6" name="图片 5">
            <a:extLst>
              <a:ext uri="{FF2B5EF4-FFF2-40B4-BE49-F238E27FC236}">
                <a16:creationId xmlns:a16="http://schemas.microsoft.com/office/drawing/2014/main" id="{54C42A20-BB87-4891-8E1D-BD1EF0F25F7C}"/>
              </a:ext>
            </a:extLst>
          </p:cNvPr>
          <p:cNvPicPr>
            <a:picLocks noChangeAspect="1"/>
          </p:cNvPicPr>
          <p:nvPr/>
        </p:nvPicPr>
        <p:blipFill>
          <a:blip r:embed="rId2"/>
          <a:stretch>
            <a:fillRect/>
          </a:stretch>
        </p:blipFill>
        <p:spPr>
          <a:xfrm>
            <a:off x="1619672" y="2610643"/>
            <a:ext cx="6238875" cy="1285875"/>
          </a:xfrm>
          <a:prstGeom prst="rect">
            <a:avLst/>
          </a:prstGeom>
        </p:spPr>
      </p:pic>
      <p:sp>
        <p:nvSpPr>
          <p:cNvPr id="5" name="文本框 4">
            <a:extLst>
              <a:ext uri="{FF2B5EF4-FFF2-40B4-BE49-F238E27FC236}">
                <a16:creationId xmlns:a16="http://schemas.microsoft.com/office/drawing/2014/main" id="{4A6AF700-57B3-48E2-B1D5-7C654AEC0AF7}"/>
              </a:ext>
            </a:extLst>
          </p:cNvPr>
          <p:cNvSpPr txBox="1"/>
          <p:nvPr/>
        </p:nvSpPr>
        <p:spPr>
          <a:xfrm>
            <a:off x="5875640" y="3253580"/>
            <a:ext cx="648072"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CA3F57B-B629-44C0-86F4-127BD0D9A3BB}"/>
              </a:ext>
            </a:extLst>
          </p:cNvPr>
          <p:cNvSpPr txBox="1"/>
          <p:nvPr/>
        </p:nvSpPr>
        <p:spPr>
          <a:xfrm>
            <a:off x="5875640" y="3515190"/>
            <a:ext cx="648072"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Csv file</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00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5BC3E-1D50-40E4-B4E4-4E6C0F954A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Annotation file</a:t>
            </a:r>
            <a:endParaRPr lang="zh-CN" altLang="en-US" dirty="0"/>
          </a:p>
        </p:txBody>
      </p:sp>
      <p:sp>
        <p:nvSpPr>
          <p:cNvPr id="3" name="内容占位符 2">
            <a:extLst>
              <a:ext uri="{FF2B5EF4-FFF2-40B4-BE49-F238E27FC236}">
                <a16:creationId xmlns:a16="http://schemas.microsoft.com/office/drawing/2014/main" id="{88CC5E28-76B9-4660-A8F2-4B82C5D0CC90}"/>
              </a:ext>
            </a:extLst>
          </p:cNvPr>
          <p:cNvSpPr>
            <a:spLocks noGrp="1"/>
          </p:cNvSpPr>
          <p:nvPr>
            <p:ph idx="1"/>
          </p:nvPr>
        </p:nvSpPr>
        <p:spPr>
          <a:xfrm>
            <a:off x="457200" y="990601"/>
            <a:ext cx="8229600" cy="2078360"/>
          </a:xfrm>
        </p:spPr>
        <p:txBody>
          <a:bodyPr/>
          <a:lstStyle/>
          <a:p>
            <a:r>
              <a:rPr lang="en-US" altLang="zh-CN" dirty="0">
                <a:latin typeface="Times New Roman" panose="02020603050405020304" pitchFamily="18" charset="0"/>
                <a:cs typeface="Times New Roman" panose="02020603050405020304" pitchFamily="18" charset="0"/>
              </a:rPr>
              <a:t>There are two zip file you should unzip:</a:t>
            </a:r>
          </a:p>
          <a:p>
            <a:r>
              <a:rPr lang="en-US" altLang="zh-CN" dirty="0">
                <a:latin typeface="Times New Roman" panose="02020603050405020304" pitchFamily="18" charset="0"/>
                <a:cs typeface="Times New Roman" panose="02020603050405020304" pitchFamily="18" charset="0"/>
              </a:rPr>
              <a:t>1. experiment_app.zip</a:t>
            </a:r>
          </a:p>
          <a:p>
            <a:r>
              <a:rPr lang="en-US" altLang="zh-CN" dirty="0">
                <a:latin typeface="Times New Roman" panose="02020603050405020304" pitchFamily="18" charset="0"/>
                <a:cs typeface="Times New Roman" panose="02020603050405020304" pitchFamily="18" charset="0"/>
              </a:rPr>
              <a:t>2. 0.zip(“0” maybe replaced by other number, like “1”, “ 2”.., etc.)</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1FC67EB7-2D27-4B64-9678-C78C9753C80A}"/>
              </a:ext>
            </a:extLst>
          </p:cNvPr>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pic>
        <p:nvPicPr>
          <p:cNvPr id="6" name="图片 5">
            <a:extLst>
              <a:ext uri="{FF2B5EF4-FFF2-40B4-BE49-F238E27FC236}">
                <a16:creationId xmlns:a16="http://schemas.microsoft.com/office/drawing/2014/main" id="{BB906718-E55F-4C2D-B43B-0BA7E51A456A}"/>
              </a:ext>
            </a:extLst>
          </p:cNvPr>
          <p:cNvPicPr>
            <a:picLocks noChangeAspect="1"/>
          </p:cNvPicPr>
          <p:nvPr/>
        </p:nvPicPr>
        <p:blipFill>
          <a:blip r:embed="rId2"/>
          <a:stretch>
            <a:fillRect/>
          </a:stretch>
        </p:blipFill>
        <p:spPr>
          <a:xfrm>
            <a:off x="827584" y="2996952"/>
            <a:ext cx="5915025" cy="600075"/>
          </a:xfrm>
          <a:prstGeom prst="rect">
            <a:avLst/>
          </a:prstGeom>
        </p:spPr>
      </p:pic>
      <p:sp>
        <p:nvSpPr>
          <p:cNvPr id="7" name="内容占位符 2">
            <a:extLst>
              <a:ext uri="{FF2B5EF4-FFF2-40B4-BE49-F238E27FC236}">
                <a16:creationId xmlns:a16="http://schemas.microsoft.com/office/drawing/2014/main" id="{A398DE68-3BD2-4BBB-951B-399CB61B73D3}"/>
              </a:ext>
            </a:extLst>
          </p:cNvPr>
          <p:cNvSpPr txBox="1">
            <a:spLocks/>
          </p:cNvSpPr>
          <p:nvPr/>
        </p:nvSpPr>
        <p:spPr bwMode="auto">
          <a:xfrm>
            <a:off x="395536" y="3797829"/>
            <a:ext cx="8229600" cy="207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kumimoji="1" sz="2800" kern="1200">
                <a:solidFill>
                  <a:srgbClr val="2C3036"/>
                </a:solidFill>
                <a:latin typeface="HGPｺﾞｼｯｸE" pitchFamily="50" charset="-128"/>
                <a:ea typeface="HGPｺﾞｼｯｸE" pitchFamily="50" charset="-128"/>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400" kern="1200">
                <a:solidFill>
                  <a:srgbClr val="2C3036"/>
                </a:solidFill>
                <a:latin typeface="HGPｺﾞｼｯｸE" pitchFamily="50" charset="-128"/>
                <a:ea typeface="HGPｺﾞｼｯｸE" pitchFamily="50"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1800" kern="1200">
                <a:solidFill>
                  <a:srgbClr val="2C3036"/>
                </a:solidFill>
                <a:latin typeface="HGPｺﾞｼｯｸE" pitchFamily="50" charset="-128"/>
                <a:ea typeface="HGPｺﾞｼｯｸE" pitchFamily="50" charset="-128"/>
                <a:cs typeface="+mn-cs"/>
              </a:defRPr>
            </a:lvl5pPr>
            <a:lvl6pPr marL="25146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After unzipped: There are four applications in experiment _app</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3F5938C3-353C-4DFB-8FFB-EEFE335ECA63}"/>
              </a:ext>
            </a:extLst>
          </p:cNvPr>
          <p:cNvPicPr>
            <a:picLocks noChangeAspect="1"/>
          </p:cNvPicPr>
          <p:nvPr/>
        </p:nvPicPr>
        <p:blipFill>
          <a:blip r:embed="rId3"/>
          <a:stretch>
            <a:fillRect/>
          </a:stretch>
        </p:blipFill>
        <p:spPr>
          <a:xfrm>
            <a:off x="1331640" y="4827090"/>
            <a:ext cx="5876925" cy="1552575"/>
          </a:xfrm>
          <a:prstGeom prst="rect">
            <a:avLst/>
          </a:prstGeom>
        </p:spPr>
      </p:pic>
      <p:sp>
        <p:nvSpPr>
          <p:cNvPr id="8" name="文本框 7">
            <a:extLst>
              <a:ext uri="{FF2B5EF4-FFF2-40B4-BE49-F238E27FC236}">
                <a16:creationId xmlns:a16="http://schemas.microsoft.com/office/drawing/2014/main" id="{399F2E9B-940D-4C62-952A-1D41CE98C94C}"/>
              </a:ext>
            </a:extLst>
          </p:cNvPr>
          <p:cNvSpPr txBox="1"/>
          <p:nvPr/>
        </p:nvSpPr>
        <p:spPr>
          <a:xfrm>
            <a:off x="4716016" y="3025887"/>
            <a:ext cx="79208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ZIP file</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4EAD4BAF-82CB-4A2A-A40C-9F4D608EEAAA}"/>
              </a:ext>
            </a:extLst>
          </p:cNvPr>
          <p:cNvSpPr txBox="1"/>
          <p:nvPr/>
        </p:nvSpPr>
        <p:spPr>
          <a:xfrm>
            <a:off x="4716016" y="3257093"/>
            <a:ext cx="79208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ZIP file</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8E38D8E-A190-4DEB-AA46-F2353C38B54A}"/>
              </a:ext>
            </a:extLst>
          </p:cNvPr>
          <p:cNvSpPr txBox="1"/>
          <p:nvPr/>
        </p:nvSpPr>
        <p:spPr>
          <a:xfrm>
            <a:off x="5148064" y="5432865"/>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09E1B14-071E-4D95-8549-94B64233303E}"/>
              </a:ext>
            </a:extLst>
          </p:cNvPr>
          <p:cNvSpPr txBox="1"/>
          <p:nvPr/>
        </p:nvSpPr>
        <p:spPr>
          <a:xfrm>
            <a:off x="5148064" y="5635111"/>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394E730-DB79-4E1C-AA29-C101E6A74CC9}"/>
              </a:ext>
            </a:extLst>
          </p:cNvPr>
          <p:cNvSpPr txBox="1"/>
          <p:nvPr/>
        </p:nvSpPr>
        <p:spPr>
          <a:xfrm>
            <a:off x="5148064" y="5849918"/>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8E9A2FC-BD20-4D2D-84A3-6797A4A36A8A}"/>
              </a:ext>
            </a:extLst>
          </p:cNvPr>
          <p:cNvSpPr txBox="1"/>
          <p:nvPr/>
        </p:nvSpPr>
        <p:spPr>
          <a:xfrm>
            <a:off x="5148064" y="6076991"/>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20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5BC3E-1D50-40E4-B4E4-4E6C0F954A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Annotation file</a:t>
            </a:r>
            <a:endParaRPr lang="zh-CN" altLang="en-US" dirty="0"/>
          </a:p>
        </p:txBody>
      </p:sp>
      <p:sp>
        <p:nvSpPr>
          <p:cNvPr id="4" name="灯片编号占位符 3">
            <a:extLst>
              <a:ext uri="{FF2B5EF4-FFF2-40B4-BE49-F238E27FC236}">
                <a16:creationId xmlns:a16="http://schemas.microsoft.com/office/drawing/2014/main" id="{1FC67EB7-2D27-4B64-9678-C78C9753C80A}"/>
              </a:ext>
            </a:extLst>
          </p:cNvPr>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
        <p:nvSpPr>
          <p:cNvPr id="7" name="内容占位符 2">
            <a:extLst>
              <a:ext uri="{FF2B5EF4-FFF2-40B4-BE49-F238E27FC236}">
                <a16:creationId xmlns:a16="http://schemas.microsoft.com/office/drawing/2014/main" id="{A398DE68-3BD2-4BBB-951B-399CB61B73D3}"/>
              </a:ext>
            </a:extLst>
          </p:cNvPr>
          <p:cNvSpPr txBox="1">
            <a:spLocks/>
          </p:cNvSpPr>
          <p:nvPr/>
        </p:nvSpPr>
        <p:spPr bwMode="auto">
          <a:xfrm>
            <a:off x="395536" y="991730"/>
            <a:ext cx="8229600" cy="207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kumimoji="1" sz="2800" kern="1200">
                <a:solidFill>
                  <a:srgbClr val="2C3036"/>
                </a:solidFill>
                <a:latin typeface="HGPｺﾞｼｯｸE" pitchFamily="50" charset="-128"/>
                <a:ea typeface="HGPｺﾞｼｯｸE" pitchFamily="50" charset="-128"/>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400" kern="1200">
                <a:solidFill>
                  <a:srgbClr val="2C3036"/>
                </a:solidFill>
                <a:latin typeface="HGPｺﾞｼｯｸE" pitchFamily="50" charset="-128"/>
                <a:ea typeface="HGPｺﾞｼｯｸE" pitchFamily="50"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1800" kern="1200">
                <a:solidFill>
                  <a:srgbClr val="2C3036"/>
                </a:solidFill>
                <a:latin typeface="HGPｺﾞｼｯｸE" pitchFamily="50" charset="-128"/>
                <a:ea typeface="HGPｺﾞｼｯｸE" pitchFamily="50" charset="-128"/>
                <a:cs typeface="+mn-cs"/>
              </a:defRPr>
            </a:lvl5pPr>
            <a:lvl6pPr marL="25146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Put these four applications into the folder called “0” (unzipped from the 0.zip).</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968C5AF-9033-4C8B-AC8E-29D4598C7DA9}"/>
              </a:ext>
            </a:extLst>
          </p:cNvPr>
          <p:cNvPicPr>
            <a:picLocks noChangeAspect="1"/>
          </p:cNvPicPr>
          <p:nvPr/>
        </p:nvPicPr>
        <p:blipFill>
          <a:blip r:embed="rId2"/>
          <a:stretch>
            <a:fillRect/>
          </a:stretch>
        </p:blipFill>
        <p:spPr>
          <a:xfrm>
            <a:off x="1547664" y="2039076"/>
            <a:ext cx="6334125" cy="2828925"/>
          </a:xfrm>
          <a:prstGeom prst="rect">
            <a:avLst/>
          </a:prstGeom>
        </p:spPr>
      </p:pic>
      <p:sp>
        <p:nvSpPr>
          <p:cNvPr id="11" name="内容占位符 2">
            <a:extLst>
              <a:ext uri="{FF2B5EF4-FFF2-40B4-BE49-F238E27FC236}">
                <a16:creationId xmlns:a16="http://schemas.microsoft.com/office/drawing/2014/main" id="{8DF01ECA-855A-441F-93AB-BB7E839592AC}"/>
              </a:ext>
            </a:extLst>
          </p:cNvPr>
          <p:cNvSpPr txBox="1">
            <a:spLocks/>
          </p:cNvSpPr>
          <p:nvPr/>
        </p:nvSpPr>
        <p:spPr bwMode="auto">
          <a:xfrm>
            <a:off x="447640" y="5157192"/>
            <a:ext cx="8229600" cy="207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kumimoji="1" sz="2800" kern="1200">
                <a:solidFill>
                  <a:srgbClr val="2C3036"/>
                </a:solidFill>
                <a:latin typeface="HGPｺﾞｼｯｸE" pitchFamily="50" charset="-128"/>
                <a:ea typeface="HGPｺﾞｼｯｸE" pitchFamily="50" charset="-128"/>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400" kern="1200">
                <a:solidFill>
                  <a:srgbClr val="2C3036"/>
                </a:solidFill>
                <a:latin typeface="HGPｺﾞｼｯｸE" pitchFamily="50" charset="-128"/>
                <a:ea typeface="HGPｺﾞｼｯｸE" pitchFamily="50"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rgbClr val="2C3036"/>
                </a:solidFill>
                <a:latin typeface="HGPｺﾞｼｯｸE" pitchFamily="50" charset="-128"/>
                <a:ea typeface="HGPｺﾞｼｯｸE" pitchFamily="50"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1800" kern="1200">
                <a:solidFill>
                  <a:srgbClr val="2C3036"/>
                </a:solidFill>
                <a:latin typeface="HGPｺﾞｼｯｸE" pitchFamily="50" charset="-128"/>
                <a:ea typeface="HGPｺﾞｼｯｸE" pitchFamily="50" charset="-128"/>
                <a:cs typeface="+mn-cs"/>
              </a:defRPr>
            </a:lvl5pPr>
            <a:lvl6pPr marL="25146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Then you can start the annotation.</a:t>
            </a:r>
          </a:p>
          <a:p>
            <a:r>
              <a:rPr lang="en-US" altLang="zh-CN" dirty="0">
                <a:solidFill>
                  <a:srgbClr val="FF0000"/>
                </a:solidFill>
                <a:latin typeface="Times New Roman" panose="02020603050405020304" pitchFamily="18" charset="0"/>
                <a:cs typeface="Times New Roman" panose="02020603050405020304" pitchFamily="18" charset="0"/>
              </a:rPr>
              <a:t>Please note the mixed counterfactual experiment is deleted , and it's not shown in the GitHub version.</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6BDF517F-1DB7-4E32-9E9C-811787FFA286}"/>
              </a:ext>
            </a:extLst>
          </p:cNvPr>
          <p:cNvSpPr txBox="1"/>
          <p:nvPr/>
        </p:nvSpPr>
        <p:spPr>
          <a:xfrm>
            <a:off x="5674608" y="4221088"/>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BF72434-556B-4A45-8F0D-B70A49812D9E}"/>
              </a:ext>
            </a:extLst>
          </p:cNvPr>
          <p:cNvSpPr txBox="1"/>
          <p:nvPr/>
        </p:nvSpPr>
        <p:spPr>
          <a:xfrm>
            <a:off x="5674608" y="3959478"/>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2E26B381-0E7A-4273-AFE3-EF2A366837A8}"/>
              </a:ext>
            </a:extLst>
          </p:cNvPr>
          <p:cNvSpPr txBox="1"/>
          <p:nvPr/>
        </p:nvSpPr>
        <p:spPr>
          <a:xfrm>
            <a:off x="5689104" y="3707435"/>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FE8EE09-349A-470F-AE54-1681869346F8}"/>
              </a:ext>
            </a:extLst>
          </p:cNvPr>
          <p:cNvSpPr txBox="1"/>
          <p:nvPr/>
        </p:nvSpPr>
        <p:spPr>
          <a:xfrm>
            <a:off x="5689104" y="3445825"/>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C59B728-3B9B-446B-A70B-219ADAB9DDBE}"/>
              </a:ext>
            </a:extLst>
          </p:cNvPr>
          <p:cNvSpPr txBox="1"/>
          <p:nvPr/>
        </p:nvSpPr>
        <p:spPr>
          <a:xfrm>
            <a:off x="5689104" y="2511292"/>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F0BFAB0-A03D-4BBD-A612-4A54C47A7F8D}"/>
              </a:ext>
            </a:extLst>
          </p:cNvPr>
          <p:cNvSpPr txBox="1"/>
          <p:nvPr/>
        </p:nvSpPr>
        <p:spPr>
          <a:xfrm>
            <a:off x="5709620" y="2745464"/>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D9F2AECB-BF0E-4EB1-AE4D-2D1D204A31D8}"/>
              </a:ext>
            </a:extLst>
          </p:cNvPr>
          <p:cNvSpPr txBox="1"/>
          <p:nvPr/>
        </p:nvSpPr>
        <p:spPr>
          <a:xfrm>
            <a:off x="5709620" y="2927274"/>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A55B4656-D951-4821-A2AE-34F5E9FF3B57}"/>
              </a:ext>
            </a:extLst>
          </p:cNvPr>
          <p:cNvSpPr txBox="1"/>
          <p:nvPr/>
        </p:nvSpPr>
        <p:spPr>
          <a:xfrm>
            <a:off x="5709620" y="3192201"/>
            <a:ext cx="568568"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folder</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DF70E-FBC8-48F9-AA52-84B459C693A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Annotation order</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257EA4-E8D3-4236-9A22-839106EDD489}"/>
              </a:ext>
            </a:extLst>
          </p:cNvPr>
          <p:cNvSpPr>
            <a:spLocks noGrp="1"/>
          </p:cNvSpPr>
          <p:nvPr>
            <p:ph idx="1"/>
          </p:nvPr>
        </p:nvSpPr>
        <p:spPr>
          <a:xfrm>
            <a:off x="107504" y="990600"/>
            <a:ext cx="9036496" cy="3123455"/>
          </a:xfrm>
        </p:spPr>
        <p:txBody>
          <a:bodyPr/>
          <a:lstStyle/>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Simulation -&gt; Counterfactual -&gt; Original image -&gt;Heatmap</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1D17A25-D0AF-4D49-92D8-A8DD31D46418}"/>
              </a:ext>
            </a:extLst>
          </p:cNvPr>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11" name="图片 10">
            <a:extLst>
              <a:ext uri="{FF2B5EF4-FFF2-40B4-BE49-F238E27FC236}">
                <a16:creationId xmlns:a16="http://schemas.microsoft.com/office/drawing/2014/main" id="{317208F8-4A39-4F4E-9769-42830F07953A}"/>
              </a:ext>
            </a:extLst>
          </p:cNvPr>
          <p:cNvPicPr>
            <a:picLocks noChangeAspect="1"/>
          </p:cNvPicPr>
          <p:nvPr/>
        </p:nvPicPr>
        <p:blipFill>
          <a:blip r:embed="rId2"/>
          <a:stretch>
            <a:fillRect/>
          </a:stretch>
        </p:blipFill>
        <p:spPr>
          <a:xfrm>
            <a:off x="2220466" y="2773802"/>
            <a:ext cx="4476750" cy="876300"/>
          </a:xfrm>
          <a:prstGeom prst="rect">
            <a:avLst/>
          </a:prstGeom>
        </p:spPr>
      </p:pic>
      <p:sp>
        <p:nvSpPr>
          <p:cNvPr id="12" name="文本框 11">
            <a:extLst>
              <a:ext uri="{FF2B5EF4-FFF2-40B4-BE49-F238E27FC236}">
                <a16:creationId xmlns:a16="http://schemas.microsoft.com/office/drawing/2014/main" id="{C5A7C578-B64C-4678-BBCB-D8956C70F68A}"/>
              </a:ext>
            </a:extLst>
          </p:cNvPr>
          <p:cNvSpPr txBox="1"/>
          <p:nvPr/>
        </p:nvSpPr>
        <p:spPr>
          <a:xfrm>
            <a:off x="5940152" y="2773802"/>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8772708-2D72-45B0-9DBE-52075918D54B}"/>
              </a:ext>
            </a:extLst>
          </p:cNvPr>
          <p:cNvSpPr txBox="1"/>
          <p:nvPr/>
        </p:nvSpPr>
        <p:spPr>
          <a:xfrm>
            <a:off x="5940152" y="2976048"/>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E6D5DA2-5CDB-401B-B28F-D84CE2DA03B1}"/>
              </a:ext>
            </a:extLst>
          </p:cNvPr>
          <p:cNvSpPr txBox="1"/>
          <p:nvPr/>
        </p:nvSpPr>
        <p:spPr>
          <a:xfrm>
            <a:off x="5940152" y="3190855"/>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789C269-CC13-403F-9D2E-5A2730D75018}"/>
              </a:ext>
            </a:extLst>
          </p:cNvPr>
          <p:cNvSpPr txBox="1"/>
          <p:nvPr/>
        </p:nvSpPr>
        <p:spPr>
          <a:xfrm>
            <a:off x="5940152" y="3417928"/>
            <a:ext cx="864096" cy="261610"/>
          </a:xfrm>
          <a:prstGeom prst="rect">
            <a:avLst/>
          </a:prstGeom>
          <a:solidFill>
            <a:schemeClr val="tx1"/>
          </a:solidFill>
        </p:spPr>
        <p:txBody>
          <a:bodyPr wrap="square" rtlCol="0">
            <a:spAutoFit/>
          </a:bodyPr>
          <a:lstStyle/>
          <a:p>
            <a:r>
              <a:rPr lang="en-US" altLang="zh-CN" sz="1100" dirty="0">
                <a:solidFill>
                  <a:schemeClr val="bg1"/>
                </a:solidFill>
                <a:latin typeface="Times New Roman" panose="02020603050405020304" pitchFamily="18" charset="0"/>
                <a:cs typeface="Times New Roman" panose="02020603050405020304" pitchFamily="18" charset="0"/>
              </a:rPr>
              <a:t>Application</a:t>
            </a:r>
            <a:endParaRPr lang="zh-CN" alt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89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3441F6B-0E55-465D-BC2B-FF4D717D7D31}"/>
              </a:ext>
            </a:extLst>
          </p:cNvPr>
          <p:cNvGrpSpPr/>
          <p:nvPr/>
        </p:nvGrpSpPr>
        <p:grpSpPr>
          <a:xfrm>
            <a:off x="966946" y="1844824"/>
            <a:ext cx="7210107" cy="1463532"/>
            <a:chOff x="1789405" y="3716506"/>
            <a:chExt cx="4583782" cy="876300"/>
          </a:xfrm>
        </p:grpSpPr>
        <p:pic>
          <p:nvPicPr>
            <p:cNvPr id="9" name="图片 8">
              <a:extLst>
                <a:ext uri="{FF2B5EF4-FFF2-40B4-BE49-F238E27FC236}">
                  <a16:creationId xmlns:a16="http://schemas.microsoft.com/office/drawing/2014/main" id="{C696518C-556B-488F-8DC2-9BE53AF406B9}"/>
                </a:ext>
              </a:extLst>
            </p:cNvPr>
            <p:cNvPicPr>
              <a:picLocks noChangeAspect="1"/>
            </p:cNvPicPr>
            <p:nvPr/>
          </p:nvPicPr>
          <p:blipFill>
            <a:blip r:embed="rId2"/>
            <a:stretch>
              <a:fillRect/>
            </a:stretch>
          </p:blipFill>
          <p:spPr>
            <a:xfrm>
              <a:off x="1789405" y="3716506"/>
              <a:ext cx="4476750" cy="876300"/>
            </a:xfrm>
            <a:prstGeom prst="rect">
              <a:avLst/>
            </a:prstGeom>
          </p:spPr>
        </p:pic>
        <p:sp>
          <p:nvSpPr>
            <p:cNvPr id="10" name="文本框 9">
              <a:extLst>
                <a:ext uri="{FF2B5EF4-FFF2-40B4-BE49-F238E27FC236}">
                  <a16:creationId xmlns:a16="http://schemas.microsoft.com/office/drawing/2014/main" id="{C6EC45D5-95C7-477E-A181-D37B85931130}"/>
                </a:ext>
              </a:extLst>
            </p:cNvPr>
            <p:cNvSpPr txBox="1"/>
            <p:nvPr/>
          </p:nvSpPr>
          <p:spPr>
            <a:xfrm>
              <a:off x="5509091" y="3716506"/>
              <a:ext cx="864096" cy="202712"/>
            </a:xfrm>
            <a:prstGeom prst="rect">
              <a:avLst/>
            </a:prstGeom>
            <a:solidFill>
              <a:schemeClr val="tx1"/>
            </a:solidFill>
          </p:spPr>
          <p:txBody>
            <a:bodyPr wrap="squar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Application</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9FE779D-DB76-459E-9987-96F58E8CFE2B}"/>
                </a:ext>
              </a:extLst>
            </p:cNvPr>
            <p:cNvSpPr txBox="1"/>
            <p:nvPr/>
          </p:nvSpPr>
          <p:spPr>
            <a:xfrm>
              <a:off x="5509091" y="3918752"/>
              <a:ext cx="864096" cy="202712"/>
            </a:xfrm>
            <a:prstGeom prst="rect">
              <a:avLst/>
            </a:prstGeom>
            <a:solidFill>
              <a:schemeClr val="tx1"/>
            </a:solidFill>
          </p:spPr>
          <p:txBody>
            <a:bodyPr wrap="squar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Application</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3F8BB50-1FEF-407B-9B5F-6B68F24F6613}"/>
                </a:ext>
              </a:extLst>
            </p:cNvPr>
            <p:cNvSpPr txBox="1"/>
            <p:nvPr/>
          </p:nvSpPr>
          <p:spPr>
            <a:xfrm>
              <a:off x="5509091" y="4133559"/>
              <a:ext cx="864096" cy="202712"/>
            </a:xfrm>
            <a:prstGeom prst="rect">
              <a:avLst/>
            </a:prstGeom>
            <a:solidFill>
              <a:schemeClr val="tx1"/>
            </a:solidFill>
          </p:spPr>
          <p:txBody>
            <a:bodyPr wrap="squar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Application</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96ABB520-5BC2-47A4-B9B5-D26E1D82106E}"/>
                </a:ext>
              </a:extLst>
            </p:cNvPr>
            <p:cNvSpPr txBox="1"/>
            <p:nvPr/>
          </p:nvSpPr>
          <p:spPr>
            <a:xfrm>
              <a:off x="5509091" y="4360632"/>
              <a:ext cx="864096" cy="202712"/>
            </a:xfrm>
            <a:prstGeom prst="rect">
              <a:avLst/>
            </a:prstGeom>
            <a:solidFill>
              <a:schemeClr val="tx1"/>
            </a:solidFill>
          </p:spPr>
          <p:txBody>
            <a:bodyPr wrap="squar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Application</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2" name="标题 1">
            <a:extLst>
              <a:ext uri="{FF2B5EF4-FFF2-40B4-BE49-F238E27FC236}">
                <a16:creationId xmlns:a16="http://schemas.microsoft.com/office/drawing/2014/main" id="{859104A1-90F1-425F-9176-BF756633A441}"/>
              </a:ext>
            </a:extLst>
          </p:cNvPr>
          <p:cNvSpPr>
            <a:spLocks noGrp="1"/>
          </p:cNvSpPr>
          <p:nvPr>
            <p:ph type="title"/>
          </p:nvPr>
        </p:nvSpPr>
        <p:spPr/>
        <p:txBody>
          <a:bodyPr/>
          <a:lstStyle/>
          <a:p>
            <a:r>
              <a:rPr lang="en-US" altLang="ja-JP" dirty="0">
                <a:latin typeface="Times New Roman" panose="02020603050405020304" pitchFamily="18" charset="0"/>
                <a:cs typeface="Times New Roman" panose="02020603050405020304" pitchFamily="18" charset="0"/>
              </a:rPr>
              <a:t>How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start: step 1</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244F5CA-E8C8-4751-88F6-9D35CB907BC4}"/>
              </a:ext>
            </a:extLst>
          </p:cNvPr>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6" name="矩形 5">
            <a:extLst>
              <a:ext uri="{FF2B5EF4-FFF2-40B4-BE49-F238E27FC236}">
                <a16:creationId xmlns:a16="http://schemas.microsoft.com/office/drawing/2014/main" id="{191542CD-DFB4-4C64-BB49-918049C5F95E}"/>
              </a:ext>
            </a:extLst>
          </p:cNvPr>
          <p:cNvSpPr/>
          <p:nvPr/>
        </p:nvSpPr>
        <p:spPr>
          <a:xfrm>
            <a:off x="966945" y="1919270"/>
            <a:ext cx="2889627" cy="28803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F5AD85BE-1C9D-46B8-834F-503EC961A476}"/>
              </a:ext>
            </a:extLst>
          </p:cNvPr>
          <p:cNvSpPr txBox="1"/>
          <p:nvPr/>
        </p:nvSpPr>
        <p:spPr>
          <a:xfrm>
            <a:off x="2128381" y="1339241"/>
            <a:ext cx="1544012"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1.Double click</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5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CD73F-4D61-4C45-9B01-CD07B7E29C5A}"/>
              </a:ext>
            </a:extLst>
          </p:cNvPr>
          <p:cNvSpPr>
            <a:spLocks noGrp="1"/>
          </p:cNvSpPr>
          <p:nvPr>
            <p:ph type="title"/>
          </p:nvPr>
        </p:nvSpPr>
        <p:spPr/>
        <p:txBody>
          <a:bodyPr/>
          <a:lstStyle/>
          <a:p>
            <a:r>
              <a:rPr lang="en-US" altLang="ja-JP" dirty="0">
                <a:latin typeface="Times New Roman" panose="02020603050405020304" pitchFamily="18" charset="0"/>
                <a:cs typeface="Times New Roman" panose="02020603050405020304" pitchFamily="18" charset="0"/>
              </a:rPr>
              <a:t>How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start: step 2</a:t>
            </a:r>
            <a:endParaRPr lang="zh-CN" altLang="en-US" dirty="0"/>
          </a:p>
        </p:txBody>
      </p:sp>
      <p:pic>
        <p:nvPicPr>
          <p:cNvPr id="5" name="内容占位符 4">
            <a:extLst>
              <a:ext uri="{FF2B5EF4-FFF2-40B4-BE49-F238E27FC236}">
                <a16:creationId xmlns:a16="http://schemas.microsoft.com/office/drawing/2014/main" id="{18A2067D-ACA9-4CE1-92D9-24D35841170D}"/>
              </a:ext>
            </a:extLst>
          </p:cNvPr>
          <p:cNvPicPr>
            <a:picLocks noGrp="1" noChangeAspect="1"/>
          </p:cNvPicPr>
          <p:nvPr>
            <p:ph idx="1"/>
          </p:nvPr>
        </p:nvPicPr>
        <p:blipFill>
          <a:blip r:embed="rId2"/>
          <a:stretch>
            <a:fillRect/>
          </a:stretch>
        </p:blipFill>
        <p:spPr>
          <a:xfrm>
            <a:off x="457200" y="1276674"/>
            <a:ext cx="8229600" cy="3953814"/>
          </a:xfrm>
          <a:prstGeom prst="rect">
            <a:avLst/>
          </a:prstGeom>
        </p:spPr>
      </p:pic>
      <p:sp>
        <p:nvSpPr>
          <p:cNvPr id="4" name="灯片编号占位符 3">
            <a:extLst>
              <a:ext uri="{FF2B5EF4-FFF2-40B4-BE49-F238E27FC236}">
                <a16:creationId xmlns:a16="http://schemas.microsoft.com/office/drawing/2014/main" id="{E9EA9142-A05E-4937-884D-342F3367CDD4}"/>
              </a:ext>
            </a:extLst>
          </p:cNvPr>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6" name="矩形 5">
            <a:extLst>
              <a:ext uri="{FF2B5EF4-FFF2-40B4-BE49-F238E27FC236}">
                <a16:creationId xmlns:a16="http://schemas.microsoft.com/office/drawing/2014/main" id="{8A3074C8-5B43-4826-9727-FB9BBBD7DDB8}"/>
              </a:ext>
            </a:extLst>
          </p:cNvPr>
          <p:cNvSpPr/>
          <p:nvPr/>
        </p:nvSpPr>
        <p:spPr>
          <a:xfrm>
            <a:off x="2195736" y="1276674"/>
            <a:ext cx="2592288" cy="215232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接箭头连接符 7">
            <a:extLst>
              <a:ext uri="{FF2B5EF4-FFF2-40B4-BE49-F238E27FC236}">
                <a16:creationId xmlns:a16="http://schemas.microsoft.com/office/drawing/2014/main" id="{ABE88ADD-92CD-48D8-BA22-7869E67AACD7}"/>
              </a:ext>
            </a:extLst>
          </p:cNvPr>
          <p:cNvCxnSpPr/>
          <p:nvPr/>
        </p:nvCxnSpPr>
        <p:spPr>
          <a:xfrm flipH="1">
            <a:off x="4427986" y="844626"/>
            <a:ext cx="576064"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BA61CE4-8546-4599-B3FC-155E6D046BD7}"/>
              </a:ext>
            </a:extLst>
          </p:cNvPr>
          <p:cNvSpPr/>
          <p:nvPr/>
        </p:nvSpPr>
        <p:spPr>
          <a:xfrm>
            <a:off x="4283968" y="1276674"/>
            <a:ext cx="144016" cy="20811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E5906E7E-DE76-4965-A545-703EC0E9A982}"/>
              </a:ext>
            </a:extLst>
          </p:cNvPr>
          <p:cNvSpPr txBox="1"/>
          <p:nvPr/>
        </p:nvSpPr>
        <p:spPr>
          <a:xfrm>
            <a:off x="1763688" y="4145078"/>
            <a:ext cx="2486578"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2.Maximize this window</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00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5934E8-5887-4C61-9D45-6FB005D7A223}"/>
              </a:ext>
            </a:extLst>
          </p:cNvPr>
          <p:cNvPicPr>
            <a:picLocks noChangeAspect="1"/>
          </p:cNvPicPr>
          <p:nvPr/>
        </p:nvPicPr>
        <p:blipFill>
          <a:blip r:embed="rId2"/>
          <a:stretch>
            <a:fillRect/>
          </a:stretch>
        </p:blipFill>
        <p:spPr>
          <a:xfrm>
            <a:off x="30272" y="891143"/>
            <a:ext cx="9144000" cy="4206840"/>
          </a:xfrm>
          <a:prstGeom prst="rect">
            <a:avLst/>
          </a:prstGeom>
        </p:spPr>
      </p:pic>
      <p:sp>
        <p:nvSpPr>
          <p:cNvPr id="4" name="灯片编号占位符 3">
            <a:extLst>
              <a:ext uri="{FF2B5EF4-FFF2-40B4-BE49-F238E27FC236}">
                <a16:creationId xmlns:a16="http://schemas.microsoft.com/office/drawing/2014/main" id="{E9EA9142-A05E-4937-884D-342F3367CDD4}"/>
              </a:ext>
            </a:extLst>
          </p:cNvPr>
          <p:cNvSpPr>
            <a:spLocks noGrp="1"/>
          </p:cNvSpPr>
          <p:nvPr>
            <p:ph type="sldNum" sz="quarter" idx="12"/>
          </p:nvPr>
        </p:nvSpPr>
        <p:spPr/>
        <p:txBody>
          <a:bodyPr/>
          <a:lstStyle/>
          <a:p>
            <a:fld id="{D2D8002D-B5B0-4BAC-B1F6-782DDCCE6D9C}" type="slidenum">
              <a:rPr kumimoji="1" lang="ja-JP" altLang="en-US" smtClean="0">
                <a:latin typeface="Times New Roman" panose="02020603050405020304" pitchFamily="18" charset="0"/>
                <a:cs typeface="Times New Roman" panose="02020603050405020304" pitchFamily="18" charset="0"/>
              </a:rPr>
              <a:t>7</a:t>
            </a:fld>
            <a:endParaRPr kumimoji="1" lang="ja-JP" altLang="en-US">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CCF6300-A317-4393-8536-83606DCB65CB}"/>
              </a:ext>
            </a:extLst>
          </p:cNvPr>
          <p:cNvSpPr txBox="1"/>
          <p:nvPr/>
        </p:nvSpPr>
        <p:spPr>
          <a:xfrm>
            <a:off x="2411760" y="891143"/>
            <a:ext cx="759823"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Image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3AD2421-B783-46C4-8BD6-C284130EA588}"/>
              </a:ext>
            </a:extLst>
          </p:cNvPr>
          <p:cNvSpPr txBox="1"/>
          <p:nvPr/>
        </p:nvSpPr>
        <p:spPr>
          <a:xfrm>
            <a:off x="4832574" y="1766480"/>
            <a:ext cx="1151469"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Input area</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85171EDA-FD24-491E-8D02-D72F3152CFFD}"/>
              </a:ext>
            </a:extLst>
          </p:cNvPr>
          <p:cNvSpPr>
            <a:spLocks noGrp="1"/>
          </p:cNvSpPr>
          <p:nvPr>
            <p:ph type="title"/>
          </p:nvPr>
        </p:nvSpPr>
        <p:spPr>
          <a:xfrm>
            <a:off x="457200" y="76200"/>
            <a:ext cx="8229600" cy="609600"/>
          </a:xfrm>
        </p:spPr>
        <p:txBody>
          <a:bodyPr/>
          <a:lstStyle/>
          <a:p>
            <a:r>
              <a:rPr lang="en-US" altLang="ja-JP" dirty="0">
                <a:latin typeface="Times New Roman" panose="02020603050405020304" pitchFamily="18" charset="0"/>
                <a:cs typeface="Times New Roman" panose="02020603050405020304" pitchFamily="18" charset="0"/>
              </a:rPr>
              <a:t>GUI introduction:</a:t>
            </a:r>
            <a:endParaRPr lang="zh-CN" altLang="en-US" dirty="0">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072D91E2-781C-46D7-AFDF-65530F5778FC}"/>
              </a:ext>
            </a:extLst>
          </p:cNvPr>
          <p:cNvCxnSpPr>
            <a:cxnSpLocks/>
            <a:stCxn id="5" idx="0"/>
            <a:endCxn id="23" idx="2"/>
          </p:cNvCxnSpPr>
          <p:nvPr/>
        </p:nvCxnSpPr>
        <p:spPr>
          <a:xfrm flipV="1">
            <a:off x="3171583" y="1260475"/>
            <a:ext cx="4165189" cy="3714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E6846D6A-8A94-441E-A6FE-1900E5BFA0AC}"/>
              </a:ext>
            </a:extLst>
          </p:cNvPr>
          <p:cNvPicPr>
            <a:picLocks noChangeAspect="1"/>
          </p:cNvPicPr>
          <p:nvPr/>
        </p:nvPicPr>
        <p:blipFill>
          <a:blip r:embed="rId3"/>
          <a:stretch>
            <a:fillRect/>
          </a:stretch>
        </p:blipFill>
        <p:spPr>
          <a:xfrm>
            <a:off x="633170" y="4974589"/>
            <a:ext cx="5076825" cy="428625"/>
          </a:xfrm>
          <a:prstGeom prst="rect">
            <a:avLst/>
          </a:prstGeom>
        </p:spPr>
      </p:pic>
      <p:sp>
        <p:nvSpPr>
          <p:cNvPr id="23" name="矩形 22">
            <a:extLst>
              <a:ext uri="{FF2B5EF4-FFF2-40B4-BE49-F238E27FC236}">
                <a16:creationId xmlns:a16="http://schemas.microsoft.com/office/drawing/2014/main" id="{AA6FEE69-55BC-4985-B367-1127FB4BBF3B}"/>
              </a:ext>
            </a:extLst>
          </p:cNvPr>
          <p:cNvSpPr/>
          <p:nvPr/>
        </p:nvSpPr>
        <p:spPr>
          <a:xfrm>
            <a:off x="5796137" y="953782"/>
            <a:ext cx="3081270" cy="306693"/>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D19B61FF-A183-490F-9780-78E1CDC4BA2D}"/>
              </a:ext>
            </a:extLst>
          </p:cNvPr>
          <p:cNvSpPr txBox="1"/>
          <p:nvPr/>
        </p:nvSpPr>
        <p:spPr>
          <a:xfrm>
            <a:off x="0" y="5379768"/>
            <a:ext cx="8877407" cy="1200329"/>
          </a:xfrm>
          <a:prstGeom prst="rect">
            <a:avLst/>
          </a:prstGeom>
          <a:noFill/>
        </p:spPr>
        <p:txBody>
          <a:bodyPr wrap="square" rtlCol="0">
            <a:spAutoFit/>
          </a:bodyPr>
          <a:lstStyle/>
          <a:p>
            <a:r>
              <a:rPr lang="en-US" altLang="ja-JP" dirty="0"/>
              <a:t>Use these two buttons to say two consecutive images to make the judgment call on the driving actions .</a:t>
            </a:r>
          </a:p>
          <a:p>
            <a:r>
              <a:rPr lang="en-US" altLang="ja-JP" dirty="0"/>
              <a:t>you can push these two buttons or use the keyboard buttons z and c for the first and the second images. Z is for first image , C is for the 2nd image .</a:t>
            </a:r>
            <a:endParaRPr lang="zh-CN" altLang="en-US" dirty="0"/>
          </a:p>
        </p:txBody>
      </p:sp>
    </p:spTree>
    <p:extLst>
      <p:ext uri="{BB962C8B-B14F-4D97-AF65-F5344CB8AC3E}">
        <p14:creationId xmlns:p14="http://schemas.microsoft.com/office/powerpoint/2010/main" val="116354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884408D1-CED9-42D4-8C05-D9F8E934A568}"/>
              </a:ext>
            </a:extLst>
          </p:cNvPr>
          <p:cNvPicPr>
            <a:picLocks noChangeAspect="1"/>
          </p:cNvPicPr>
          <p:nvPr/>
        </p:nvPicPr>
        <p:blipFill>
          <a:blip r:embed="rId2"/>
          <a:stretch>
            <a:fillRect/>
          </a:stretch>
        </p:blipFill>
        <p:spPr>
          <a:xfrm>
            <a:off x="30272" y="891143"/>
            <a:ext cx="9144000" cy="4206840"/>
          </a:xfrm>
          <a:prstGeom prst="rect">
            <a:avLst/>
          </a:prstGeom>
        </p:spPr>
      </p:pic>
      <p:sp>
        <p:nvSpPr>
          <p:cNvPr id="4" name="灯片编号占位符 3">
            <a:extLst>
              <a:ext uri="{FF2B5EF4-FFF2-40B4-BE49-F238E27FC236}">
                <a16:creationId xmlns:a16="http://schemas.microsoft.com/office/drawing/2014/main" id="{E9EA9142-A05E-4937-884D-342F3367CDD4}"/>
              </a:ext>
            </a:extLst>
          </p:cNvPr>
          <p:cNvSpPr>
            <a:spLocks noGrp="1"/>
          </p:cNvSpPr>
          <p:nvPr>
            <p:ph type="sldNum" sz="quarter" idx="12"/>
          </p:nvPr>
        </p:nvSpPr>
        <p:spPr/>
        <p:txBody>
          <a:bodyPr/>
          <a:lstStyle/>
          <a:p>
            <a:fld id="{D2D8002D-B5B0-4BAC-B1F6-782DDCCE6D9C}" type="slidenum">
              <a:rPr kumimoji="1" lang="ja-JP" altLang="en-US" smtClean="0">
                <a:latin typeface="Times New Roman" panose="02020603050405020304" pitchFamily="18" charset="0"/>
                <a:cs typeface="Times New Roman" panose="02020603050405020304" pitchFamily="18" charset="0"/>
              </a:rPr>
              <a:t>8</a:t>
            </a:fld>
            <a:endParaRPr kumimoji="1" lang="ja-JP" altLang="en-US">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CCF6300-A317-4393-8536-83606DCB65CB}"/>
              </a:ext>
            </a:extLst>
          </p:cNvPr>
          <p:cNvSpPr txBox="1"/>
          <p:nvPr/>
        </p:nvSpPr>
        <p:spPr>
          <a:xfrm>
            <a:off x="2411760" y="891143"/>
            <a:ext cx="759823"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Image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85171EDA-FD24-491E-8D02-D72F3152CFFD}"/>
              </a:ext>
            </a:extLst>
          </p:cNvPr>
          <p:cNvSpPr>
            <a:spLocks noGrp="1"/>
          </p:cNvSpPr>
          <p:nvPr>
            <p:ph type="title"/>
          </p:nvPr>
        </p:nvSpPr>
        <p:spPr>
          <a:xfrm>
            <a:off x="457200" y="76200"/>
            <a:ext cx="8229600" cy="609600"/>
          </a:xfrm>
        </p:spPr>
        <p:txBody>
          <a:bodyPr/>
          <a:lstStyle/>
          <a:p>
            <a:r>
              <a:rPr lang="en-US" altLang="ja-JP" dirty="0">
                <a:latin typeface="Times New Roman" panose="02020603050405020304" pitchFamily="18" charset="0"/>
                <a:cs typeface="Times New Roman" panose="02020603050405020304" pitchFamily="18" charset="0"/>
              </a:rPr>
              <a:t>GUI introduction:</a:t>
            </a:r>
            <a:endParaRPr lang="zh-CN" altLang="en-US" dirty="0">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78D79F14-BE07-426A-A472-41CDA021C70A}"/>
              </a:ext>
            </a:extLst>
          </p:cNvPr>
          <p:cNvCxnSpPr>
            <a:cxnSpLocks/>
            <a:stCxn id="22" idx="0"/>
            <a:endCxn id="26" idx="2"/>
          </p:cNvCxnSpPr>
          <p:nvPr/>
        </p:nvCxnSpPr>
        <p:spPr>
          <a:xfrm flipV="1">
            <a:off x="4380137" y="5075694"/>
            <a:ext cx="4014883" cy="208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E460A61B-3D1C-4EB0-83F9-930A8CE71FB5}"/>
              </a:ext>
            </a:extLst>
          </p:cNvPr>
          <p:cNvSpPr/>
          <p:nvPr/>
        </p:nvSpPr>
        <p:spPr>
          <a:xfrm>
            <a:off x="8106988" y="4789967"/>
            <a:ext cx="576064" cy="285727"/>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DDD860F7-E8CC-4D37-B5A2-90D88F05063D}"/>
              </a:ext>
            </a:extLst>
          </p:cNvPr>
          <p:cNvSpPr txBox="1"/>
          <p:nvPr/>
        </p:nvSpPr>
        <p:spPr>
          <a:xfrm>
            <a:off x="4832574" y="5313886"/>
            <a:ext cx="4320480" cy="646331"/>
          </a:xfrm>
          <a:prstGeom prst="rect">
            <a:avLst/>
          </a:prstGeom>
          <a:noFill/>
        </p:spPr>
        <p:txBody>
          <a:bodyPr wrap="square" rtlCol="0">
            <a:spAutoFit/>
          </a:bodyPr>
          <a:lstStyle/>
          <a:p>
            <a:r>
              <a:rPr lang="en-US" altLang="ja-JP" dirty="0"/>
              <a:t>Save the current data and move on to the next image </a:t>
            </a:r>
            <a:endParaRPr lang="zh-CN" altLang="en-US" dirty="0"/>
          </a:p>
        </p:txBody>
      </p:sp>
      <p:pic>
        <p:nvPicPr>
          <p:cNvPr id="22" name="图片 21">
            <a:extLst>
              <a:ext uri="{FF2B5EF4-FFF2-40B4-BE49-F238E27FC236}">
                <a16:creationId xmlns:a16="http://schemas.microsoft.com/office/drawing/2014/main" id="{C83A3B5D-9411-472B-84CC-4E4CD7E1FEA6}"/>
              </a:ext>
            </a:extLst>
          </p:cNvPr>
          <p:cNvPicPr>
            <a:picLocks noChangeAspect="1"/>
          </p:cNvPicPr>
          <p:nvPr/>
        </p:nvPicPr>
        <p:blipFill>
          <a:blip r:embed="rId3"/>
          <a:stretch>
            <a:fillRect/>
          </a:stretch>
        </p:blipFill>
        <p:spPr>
          <a:xfrm>
            <a:off x="3927699" y="5283914"/>
            <a:ext cx="904875" cy="409575"/>
          </a:xfrm>
          <a:prstGeom prst="rect">
            <a:avLst/>
          </a:prstGeom>
        </p:spPr>
      </p:pic>
    </p:spTree>
    <p:extLst>
      <p:ext uri="{BB962C8B-B14F-4D97-AF65-F5344CB8AC3E}">
        <p14:creationId xmlns:p14="http://schemas.microsoft.com/office/powerpoint/2010/main" val="159620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018FEE16-3025-42BC-ACE8-3A1D5638871C}"/>
              </a:ext>
            </a:extLst>
          </p:cNvPr>
          <p:cNvPicPr>
            <a:picLocks noChangeAspect="1"/>
          </p:cNvPicPr>
          <p:nvPr/>
        </p:nvPicPr>
        <p:blipFill>
          <a:blip r:embed="rId2"/>
          <a:stretch>
            <a:fillRect/>
          </a:stretch>
        </p:blipFill>
        <p:spPr>
          <a:xfrm>
            <a:off x="-47970" y="890754"/>
            <a:ext cx="9144000" cy="4206840"/>
          </a:xfrm>
          <a:prstGeom prst="rect">
            <a:avLst/>
          </a:prstGeom>
        </p:spPr>
      </p:pic>
      <p:sp>
        <p:nvSpPr>
          <p:cNvPr id="4" name="灯片编号占位符 3">
            <a:extLst>
              <a:ext uri="{FF2B5EF4-FFF2-40B4-BE49-F238E27FC236}">
                <a16:creationId xmlns:a16="http://schemas.microsoft.com/office/drawing/2014/main" id="{E9EA9142-A05E-4937-884D-342F3367CDD4}"/>
              </a:ext>
            </a:extLst>
          </p:cNvPr>
          <p:cNvSpPr>
            <a:spLocks noGrp="1"/>
          </p:cNvSpPr>
          <p:nvPr>
            <p:ph type="sldNum" sz="quarter" idx="12"/>
          </p:nvPr>
        </p:nvSpPr>
        <p:spPr/>
        <p:txBody>
          <a:bodyPr/>
          <a:lstStyle/>
          <a:p>
            <a:fld id="{D2D8002D-B5B0-4BAC-B1F6-782DDCCE6D9C}" type="slidenum">
              <a:rPr kumimoji="1" lang="ja-JP" altLang="en-US" smtClean="0">
                <a:latin typeface="Times New Roman" panose="02020603050405020304" pitchFamily="18" charset="0"/>
                <a:cs typeface="Times New Roman" panose="02020603050405020304" pitchFamily="18" charset="0"/>
              </a:rPr>
              <a:t>9</a:t>
            </a:fld>
            <a:endParaRPr kumimoji="1" lang="ja-JP"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21A1FC4F-5EDD-4A50-A240-D13B82B4B530}"/>
              </a:ext>
            </a:extLst>
          </p:cNvPr>
          <p:cNvSpPr/>
          <p:nvPr/>
        </p:nvSpPr>
        <p:spPr>
          <a:xfrm>
            <a:off x="5577091" y="4805026"/>
            <a:ext cx="1299166" cy="292567"/>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CCF6300-A317-4393-8536-83606DCB65CB}"/>
              </a:ext>
            </a:extLst>
          </p:cNvPr>
          <p:cNvSpPr txBox="1"/>
          <p:nvPr/>
        </p:nvSpPr>
        <p:spPr>
          <a:xfrm>
            <a:off x="2411760" y="891143"/>
            <a:ext cx="759823"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Image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E85F7DB-79F1-4716-A79C-638E73352549}"/>
              </a:ext>
            </a:extLst>
          </p:cNvPr>
          <p:cNvSpPr/>
          <p:nvPr/>
        </p:nvSpPr>
        <p:spPr>
          <a:xfrm>
            <a:off x="5642200" y="1198798"/>
            <a:ext cx="3453830" cy="3020635"/>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3AD2421-B783-46C4-8BD6-C284130EA588}"/>
              </a:ext>
            </a:extLst>
          </p:cNvPr>
          <p:cNvSpPr txBox="1"/>
          <p:nvPr/>
        </p:nvSpPr>
        <p:spPr>
          <a:xfrm>
            <a:off x="4369108" y="1748868"/>
            <a:ext cx="1151469" cy="369332"/>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Input area</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85171EDA-FD24-491E-8D02-D72F3152CFFD}"/>
              </a:ext>
            </a:extLst>
          </p:cNvPr>
          <p:cNvSpPr>
            <a:spLocks noGrp="1"/>
          </p:cNvSpPr>
          <p:nvPr>
            <p:ph type="title"/>
          </p:nvPr>
        </p:nvSpPr>
        <p:spPr>
          <a:xfrm>
            <a:off x="457200" y="76200"/>
            <a:ext cx="8229600" cy="609600"/>
          </a:xfrm>
        </p:spPr>
        <p:txBody>
          <a:bodyPr/>
          <a:lstStyle/>
          <a:p>
            <a:r>
              <a:rPr lang="en-US" altLang="ja-JP" dirty="0">
                <a:latin typeface="Times New Roman" panose="02020603050405020304" pitchFamily="18" charset="0"/>
                <a:cs typeface="Times New Roman" panose="02020603050405020304" pitchFamily="18" charset="0"/>
              </a:rPr>
              <a:t>GUI introduction:</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C34A6FE-8C7F-4D7A-AF9F-8A0E0B4FF671}"/>
              </a:ext>
            </a:extLst>
          </p:cNvPr>
          <p:cNvPicPr>
            <a:picLocks noChangeAspect="1"/>
          </p:cNvPicPr>
          <p:nvPr/>
        </p:nvPicPr>
        <p:blipFill>
          <a:blip r:embed="rId3"/>
          <a:stretch>
            <a:fillRect/>
          </a:stretch>
        </p:blipFill>
        <p:spPr>
          <a:xfrm>
            <a:off x="5773144" y="5844984"/>
            <a:ext cx="3219454" cy="504056"/>
          </a:xfrm>
          <a:prstGeom prst="rect">
            <a:avLst/>
          </a:prstGeom>
        </p:spPr>
      </p:pic>
      <p:cxnSp>
        <p:nvCxnSpPr>
          <p:cNvPr id="9" name="直接箭头连接符 8">
            <a:extLst>
              <a:ext uri="{FF2B5EF4-FFF2-40B4-BE49-F238E27FC236}">
                <a16:creationId xmlns:a16="http://schemas.microsoft.com/office/drawing/2014/main" id="{745F188D-7C0B-472A-90AC-25AA1AFBC15F}"/>
              </a:ext>
            </a:extLst>
          </p:cNvPr>
          <p:cNvCxnSpPr>
            <a:cxnSpLocks/>
            <a:stCxn id="6" idx="0"/>
            <a:endCxn id="8" idx="2"/>
          </p:cNvCxnSpPr>
          <p:nvPr/>
        </p:nvCxnSpPr>
        <p:spPr>
          <a:xfrm flipH="1" flipV="1">
            <a:off x="6226674" y="5097593"/>
            <a:ext cx="1156197" cy="747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E0D6F6F-4B81-4B70-89E3-4D980F84C12E}"/>
              </a:ext>
            </a:extLst>
          </p:cNvPr>
          <p:cNvSpPr txBox="1"/>
          <p:nvPr/>
        </p:nvSpPr>
        <p:spPr>
          <a:xfrm>
            <a:off x="5620794" y="5557144"/>
            <a:ext cx="3552704" cy="338554"/>
          </a:xfrm>
          <a:prstGeom prst="rect">
            <a:avLst/>
          </a:prstGeom>
          <a:noFill/>
        </p:spPr>
        <p:txBody>
          <a:bodyPr wrap="none" rtlCol="0">
            <a:spAutoFit/>
          </a:bodyPr>
          <a:lstStyle/>
          <a:p>
            <a:r>
              <a:rPr lang="en-US" altLang="ja-JP" sz="1600" dirty="0"/>
              <a:t>You can know how many have you done </a:t>
            </a:r>
            <a:endParaRPr lang="zh-CN" altLang="en-US" sz="1600" dirty="0"/>
          </a:p>
        </p:txBody>
      </p:sp>
      <p:cxnSp>
        <p:nvCxnSpPr>
          <p:cNvPr id="21" name="直接箭头连接符 20">
            <a:extLst>
              <a:ext uri="{FF2B5EF4-FFF2-40B4-BE49-F238E27FC236}">
                <a16:creationId xmlns:a16="http://schemas.microsoft.com/office/drawing/2014/main" id="{78D79F14-BE07-426A-A472-41CDA021C70A}"/>
              </a:ext>
            </a:extLst>
          </p:cNvPr>
          <p:cNvCxnSpPr>
            <a:cxnSpLocks/>
            <a:stCxn id="23" idx="0"/>
            <a:endCxn id="26" idx="2"/>
          </p:cNvCxnSpPr>
          <p:nvPr/>
        </p:nvCxnSpPr>
        <p:spPr>
          <a:xfrm flipV="1">
            <a:off x="2511880" y="1844824"/>
            <a:ext cx="4565193" cy="3453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E460A61B-3D1C-4EB0-83F9-930A8CE71FB5}"/>
              </a:ext>
            </a:extLst>
          </p:cNvPr>
          <p:cNvSpPr/>
          <p:nvPr/>
        </p:nvSpPr>
        <p:spPr>
          <a:xfrm>
            <a:off x="5644292" y="1276179"/>
            <a:ext cx="2865561" cy="568645"/>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4D6AC648-32C3-4971-83DE-4454C103494F}"/>
              </a:ext>
            </a:extLst>
          </p:cNvPr>
          <p:cNvSpPr txBox="1"/>
          <p:nvPr/>
        </p:nvSpPr>
        <p:spPr>
          <a:xfrm>
            <a:off x="107504" y="5298291"/>
            <a:ext cx="4808752" cy="923330"/>
          </a:xfrm>
          <a:prstGeom prst="rect">
            <a:avLst/>
          </a:prstGeom>
          <a:noFill/>
        </p:spPr>
        <p:txBody>
          <a:bodyPr wrap="none" rtlCol="0">
            <a:spAutoFit/>
          </a:bodyPr>
          <a:lstStyle/>
          <a:p>
            <a:r>
              <a:rPr lang="en-US" altLang="ja-JP" dirty="0">
                <a:solidFill>
                  <a:srgbClr val="FF0000"/>
                </a:solidFill>
              </a:rPr>
              <a:t>Speed</a:t>
            </a:r>
            <a:r>
              <a:rPr lang="ja-JP" altLang="en-US" dirty="0">
                <a:solidFill>
                  <a:srgbClr val="FF0000"/>
                </a:solidFill>
              </a:rPr>
              <a:t>　</a:t>
            </a:r>
            <a:r>
              <a:rPr lang="en-US" altLang="ja-JP" dirty="0">
                <a:solidFill>
                  <a:srgbClr val="FF0000"/>
                </a:solidFill>
              </a:rPr>
              <a:t>Up</a:t>
            </a:r>
            <a:r>
              <a:rPr lang="ja-JP" altLang="en-US" dirty="0">
                <a:solidFill>
                  <a:srgbClr val="FF0000"/>
                </a:solidFill>
              </a:rPr>
              <a:t>：　</a:t>
            </a:r>
            <a:r>
              <a:rPr lang="en-US" altLang="ja-JP" dirty="0">
                <a:solidFill>
                  <a:srgbClr val="FF0000"/>
                </a:solidFill>
              </a:rPr>
              <a:t>“w”   </a:t>
            </a:r>
            <a:r>
              <a:rPr lang="en-US" altLang="ja-JP" dirty="0"/>
              <a:t>		Steering</a:t>
            </a:r>
            <a:r>
              <a:rPr lang="ja-JP" altLang="en-US" dirty="0"/>
              <a:t>　</a:t>
            </a:r>
            <a:r>
              <a:rPr lang="en-US" altLang="ja-JP" dirty="0"/>
              <a:t>Left</a:t>
            </a:r>
            <a:r>
              <a:rPr lang="ja-JP" altLang="en-US" dirty="0"/>
              <a:t>：　</a:t>
            </a:r>
            <a:r>
              <a:rPr lang="en-US" altLang="ja-JP" dirty="0"/>
              <a:t>“a”</a:t>
            </a:r>
          </a:p>
          <a:p>
            <a:r>
              <a:rPr lang="en-US" altLang="ja-JP" dirty="0"/>
              <a:t>Steering Right</a:t>
            </a:r>
            <a:r>
              <a:rPr lang="ja-JP" altLang="en-US" dirty="0"/>
              <a:t>：　</a:t>
            </a:r>
            <a:r>
              <a:rPr lang="en-US" altLang="ja-JP" dirty="0"/>
              <a:t>“d”	Slow</a:t>
            </a:r>
            <a:r>
              <a:rPr lang="ja-JP" altLang="en-US" dirty="0"/>
              <a:t>　</a:t>
            </a:r>
            <a:r>
              <a:rPr lang="en-US" altLang="ja-JP" dirty="0"/>
              <a:t>Down</a:t>
            </a:r>
            <a:r>
              <a:rPr lang="ja-JP" altLang="en-US" dirty="0"/>
              <a:t>：　</a:t>
            </a:r>
            <a:r>
              <a:rPr lang="en-US" altLang="ja-JP" dirty="0"/>
              <a:t>“s”</a:t>
            </a:r>
            <a:endParaRPr lang="zh-CN" altLang="en-US" dirty="0"/>
          </a:p>
          <a:p>
            <a:endParaRPr lang="zh-CN" altLang="en-US" dirty="0"/>
          </a:p>
        </p:txBody>
      </p:sp>
    </p:spTree>
    <p:extLst>
      <p:ext uri="{BB962C8B-B14F-4D97-AF65-F5344CB8AC3E}">
        <p14:creationId xmlns:p14="http://schemas.microsoft.com/office/powerpoint/2010/main" val="2677673650"/>
      </p:ext>
    </p:extLst>
  </p:cSld>
  <p:clrMapOvr>
    <a:masterClrMapping/>
  </p:clrMapOvr>
</p:sld>
</file>

<file path=ppt/theme/theme1.xml><?xml version="1.0" encoding="utf-8"?>
<a:theme xmlns:a="http://schemas.openxmlformats.org/drawingml/2006/main" name="yoshiro-f_ppt_naist">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prstDash val="solid"/>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yoshiro-f_ppt_naist</Template>
  <TotalTime>15136</TotalTime>
  <Words>788</Words>
  <Application>Microsoft Office PowerPoint</Application>
  <PresentationFormat>全屏显示(4:3)</PresentationFormat>
  <Paragraphs>124</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HGPｺﾞｼｯｸE</vt:lpstr>
      <vt:lpstr>HGP創英角ﾎﾟｯﾌﾟ体</vt:lpstr>
      <vt:lpstr>Arial</vt:lpstr>
      <vt:lpstr>Calibri</vt:lpstr>
      <vt:lpstr>Times New Roman</vt:lpstr>
      <vt:lpstr>yoshiro-f_ppt_naist</vt:lpstr>
      <vt:lpstr>Guide for images annotation-GUI </vt:lpstr>
      <vt:lpstr>Annotation file</vt:lpstr>
      <vt:lpstr>Annotation file</vt:lpstr>
      <vt:lpstr>Annotation order</vt:lpstr>
      <vt:lpstr>How to start: step 1</vt:lpstr>
      <vt:lpstr>How to start: step 2</vt:lpstr>
      <vt:lpstr>GUI introduction:</vt:lpstr>
      <vt:lpstr>GUI introduction:</vt:lpstr>
      <vt:lpstr>GUI introduction:</vt:lpstr>
      <vt:lpstr>Another GUI introduction:</vt:lpstr>
      <vt:lpstr>Another GUI introduction:</vt:lpstr>
      <vt:lpstr>PowerPoint 演示文稿</vt:lpstr>
      <vt:lpstr>Extra guide:</vt:lpstr>
      <vt:lpstr>PowerPoint 演示文稿</vt:lpstr>
      <vt:lpstr>After one task is finished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yoshiro-f</dc:creator>
  <cp:lastModifiedBy>ZHANG Chenkai</cp:lastModifiedBy>
  <cp:revision>1345</cp:revision>
  <dcterms:created xsi:type="dcterms:W3CDTF">2012-12-14T12:18:00Z</dcterms:created>
  <dcterms:modified xsi:type="dcterms:W3CDTF">2023-01-17T07:36:22Z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