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50" r:id="rId2"/>
    <p:sldId id="752" r:id="rId3"/>
    <p:sldId id="895" r:id="rId4"/>
    <p:sldId id="897" r:id="rId5"/>
    <p:sldId id="899" r:id="rId6"/>
    <p:sldId id="881" r:id="rId7"/>
    <p:sldId id="892" r:id="rId8"/>
    <p:sldId id="896" r:id="rId9"/>
    <p:sldId id="894" r:id="rId10"/>
    <p:sldId id="893" r:id="rId11"/>
    <p:sldId id="884" r:id="rId12"/>
    <p:sldId id="885" r:id="rId13"/>
    <p:sldId id="886" r:id="rId14"/>
    <p:sldId id="890" r:id="rId15"/>
    <p:sldId id="89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1914704-657B-4F40-AE84-47999ED974EB}">
          <p14:sldIdLst>
            <p14:sldId id="750"/>
            <p14:sldId id="752"/>
            <p14:sldId id="895"/>
            <p14:sldId id="897"/>
            <p14:sldId id="899"/>
            <p14:sldId id="881"/>
            <p14:sldId id="892"/>
            <p14:sldId id="896"/>
            <p14:sldId id="894"/>
            <p14:sldId id="893"/>
            <p14:sldId id="884"/>
            <p14:sldId id="885"/>
            <p14:sldId id="886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enkai" initials="zc" lastIdx="1" clrIdx="0">
    <p:extLst>
      <p:ext uri="{19B8F6BF-5375-455C-9EA6-DF929625EA0E}">
        <p15:presenceInfo xmlns:p15="http://schemas.microsoft.com/office/powerpoint/2012/main" userId="79327ddfe8af13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45252"/>
    <a:srgbClr val="E35050"/>
    <a:srgbClr val="D84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6349" autoAdjust="0"/>
  </p:normalViewPr>
  <p:slideViewPr>
    <p:cSldViewPr>
      <p:cViewPr varScale="1">
        <p:scale>
          <a:sx n="114" d="100"/>
          <a:sy n="114" d="100"/>
        </p:scale>
        <p:origin x="1572" y="84"/>
      </p:cViewPr>
      <p:guideLst>
        <p:guide orient="horz" pos="21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16"/>
    </p:cViewPr>
  </p:sorterViewPr>
  <p:notesViewPr>
    <p:cSldViewPr>
      <p:cViewPr varScale="1">
        <p:scale>
          <a:sx n="70" d="100"/>
          <a:sy n="70" d="100"/>
        </p:scale>
        <p:origin x="-2970" y="-108"/>
      </p:cViewPr>
      <p:guideLst>
        <p:guide orient="horz" pos="30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CE1D9-3725-42D3-8597-CFC96E759F57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A9C9C-0F90-4F87-B7AC-C5309E6EF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A9C9C-0F90-4F87-B7AC-C5309E6EF1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21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A9C9C-0F90-4F87-B7AC-C5309E6EF1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69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B000"/>
                </a:solidFill>
                <a:latin typeface="HGPｺﾞｼｯｸE" pitchFamily="50" charset="-128"/>
                <a:ea typeface="HGPｺﾞｼｯｸE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1800" y="914405"/>
            <a:ext cx="571500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457202" y="914405"/>
            <a:ext cx="251460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HGPｺﾞｼｯｸE" pitchFamily="50" charset="-128"/>
                <a:ea typeface="HGPｺﾞｼｯｸE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HGPｺﾞｼｯｸE" pitchFamily="50" charset="-128"/>
                <a:ea typeface="HGPｺﾞｼｯｸE" pitchFamily="50" charset="-128"/>
              </a:defRPr>
            </a:lvl1pPr>
            <a:lvl2pPr>
              <a:defRPr sz="2400">
                <a:latin typeface="HGPｺﾞｼｯｸE" pitchFamily="50" charset="-128"/>
                <a:ea typeface="HGPｺﾞｼｯｸE" pitchFamily="50" charset="-128"/>
              </a:defRPr>
            </a:lvl2pPr>
            <a:lvl3pPr>
              <a:defRPr sz="2000">
                <a:latin typeface="HGPｺﾞｼｯｸE" pitchFamily="50" charset="-128"/>
                <a:ea typeface="HGPｺﾞｼｯｸE" pitchFamily="50" charset="-128"/>
              </a:defRPr>
            </a:lvl3pPr>
            <a:lvl4pPr>
              <a:defRPr sz="2000">
                <a:latin typeface="HGPｺﾞｼｯｸE" pitchFamily="50" charset="-128"/>
                <a:ea typeface="HGPｺﾞｼｯｸE" pitchFamily="50" charset="-128"/>
              </a:defRPr>
            </a:lvl4pPr>
            <a:lvl5pPr>
              <a:defRPr sz="1800">
                <a:latin typeface="HGPｺﾞｼｯｸE" pitchFamily="50" charset="-128"/>
                <a:ea typeface="HGPｺﾞｼｯｸE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90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90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90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90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1800" y="914401"/>
            <a:ext cx="571500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457200" y="914401"/>
            <a:ext cx="251460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/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64325"/>
            <a:ext cx="1066800" cy="152400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2013/06/28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665913"/>
            <a:ext cx="2895600" cy="150812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665913"/>
            <a:ext cx="2133600" cy="150812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6200" y="762000"/>
            <a:ext cx="8991600" cy="4603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76200" y="6565900"/>
            <a:ext cx="8991600" cy="4603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76202" y="762001"/>
            <a:ext cx="8991600" cy="4603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1" rIns="91403" bIns="45701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6202" y="6565902"/>
            <a:ext cx="8991600" cy="4603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1" rIns="91403" bIns="45701"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kern="1200">
          <a:solidFill>
            <a:srgbClr val="414752"/>
          </a:solidFill>
          <a:latin typeface="HGPｺﾞｼｯｸE" pitchFamily="50" charset="-128"/>
          <a:ea typeface="HGPｺﾞｼｯｸE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14752"/>
          </a:solidFill>
          <a:latin typeface="HGP創英角ﾎﾟｯﾌﾟ体" pitchFamily="50" charset="-128"/>
          <a:ea typeface="HGP創英角ﾎﾟｯﾌﾟ体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rgbClr val="2C3036"/>
          </a:solidFill>
          <a:latin typeface="HGPｺﾞｼｯｸE" pitchFamily="50" charset="-128"/>
          <a:ea typeface="HGPｺﾞｼｯｸE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rgbClr val="2C3036"/>
          </a:solidFill>
          <a:latin typeface="HGPｺﾞｼｯｸE" pitchFamily="50" charset="-128"/>
          <a:ea typeface="HGPｺﾞｼｯｸE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2C3036"/>
          </a:solidFill>
          <a:latin typeface="HGPｺﾞｼｯｸE" pitchFamily="50" charset="-128"/>
          <a:ea typeface="HGPｺﾞｼｯｸE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rgbClr val="2C3036"/>
          </a:solidFill>
          <a:latin typeface="HGPｺﾞｼｯｸE" pitchFamily="50" charset="-128"/>
          <a:ea typeface="HGPｺﾞｼｯｸE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rgbClr val="2C3036"/>
          </a:solidFill>
          <a:latin typeface="HGPｺﾞｼｯｸE" pitchFamily="50" charset="-128"/>
          <a:ea typeface="HGPｺﾞｼｯｸE" pitchFamily="50" charset="-128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41096" cy="2376264"/>
          </a:xfrm>
        </p:spPr>
        <p:txBody>
          <a:bodyPr>
            <a:normAutofit/>
          </a:bodyPr>
          <a:lstStyle/>
          <a:p>
            <a:r>
              <a:rPr kumimoji="1" lang="en-US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charset="-128"/>
                <a:cs typeface="Times New Roman" panose="02020603050405020304" pitchFamily="18" charset="0"/>
              </a:rPr>
              <a:t>Guide for images annotation </a:t>
            </a:r>
            <a:endParaRPr kumimoji="1" lang="ja-JP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charset="-128"/>
              <a:cs typeface="Times New Roman" panose="020206030504050203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66156" y="3861048"/>
            <a:ext cx="5831904" cy="208823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 Chenkai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zhang1354558057@gmail.com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7"/>
    </mc:Choice>
    <mc:Fallback xmlns="">
      <p:transition spd="slow" advTm="118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E88E1E9-795C-4087-A367-6FF3D9CAEE39}"/>
              </a:ext>
            </a:extLst>
          </p:cNvPr>
          <p:cNvSpPr txBox="1"/>
          <p:nvPr/>
        </p:nvSpPr>
        <p:spPr>
          <a:xfrm>
            <a:off x="422897" y="97816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state (Moving forward)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626225-6265-490F-8D2E-FB686FE4842A}"/>
              </a:ext>
            </a:extLst>
          </p:cNvPr>
          <p:cNvSpPr txBox="1"/>
          <p:nvPr/>
        </p:nvSpPr>
        <p:spPr>
          <a:xfrm>
            <a:off x="4711843" y="941484"/>
            <a:ext cx="464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 + steer left 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9BFE11E-7359-4515-A3D1-AC6C3F867415}"/>
              </a:ext>
            </a:extLst>
          </p:cNvPr>
          <p:cNvCxnSpPr>
            <a:cxnSpLocks/>
          </p:cNvCxnSpPr>
          <p:nvPr/>
        </p:nvCxnSpPr>
        <p:spPr>
          <a:xfrm>
            <a:off x="2610800" y="3250590"/>
            <a:ext cx="763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3322E16-D639-45C0-AA04-C5E8F4B1C0E7}"/>
              </a:ext>
            </a:extLst>
          </p:cNvPr>
          <p:cNvCxnSpPr>
            <a:cxnSpLocks/>
          </p:cNvCxnSpPr>
          <p:nvPr/>
        </p:nvCxnSpPr>
        <p:spPr>
          <a:xfrm>
            <a:off x="196838" y="1845986"/>
            <a:ext cx="0" cy="2671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D2FAF95-CB2A-438A-806A-2AEC776586DE}"/>
              </a:ext>
            </a:extLst>
          </p:cNvPr>
          <p:cNvSpPr txBox="1"/>
          <p:nvPr/>
        </p:nvSpPr>
        <p:spPr>
          <a:xfrm>
            <a:off x="1102866" y="4225691"/>
            <a:ext cx="412459" cy="28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:a16="http://schemas.microsoft.com/office/drawing/2014/main" id="{9BCFB9F8-AE59-4B07-88D9-0CDA6A32E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7" y="3431467"/>
            <a:ext cx="470363" cy="806113"/>
          </a:xfrm>
          <a:prstGeom prst="rect">
            <a:avLst/>
          </a:prstGeom>
        </p:spPr>
      </p:pic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46D343-1417-4FC2-9579-01FE1BF23087}"/>
              </a:ext>
            </a:extLst>
          </p:cNvPr>
          <p:cNvCxnSpPr>
            <a:cxnSpLocks/>
          </p:cNvCxnSpPr>
          <p:nvPr/>
        </p:nvCxnSpPr>
        <p:spPr>
          <a:xfrm>
            <a:off x="2483768" y="1888921"/>
            <a:ext cx="0" cy="2671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FD87DE3-2F14-46F0-93C3-97485E132EDD}"/>
              </a:ext>
            </a:extLst>
          </p:cNvPr>
          <p:cNvCxnSpPr>
            <a:cxnSpLocks/>
          </p:cNvCxnSpPr>
          <p:nvPr/>
        </p:nvCxnSpPr>
        <p:spPr>
          <a:xfrm flipV="1">
            <a:off x="1311328" y="3068960"/>
            <a:ext cx="0" cy="535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C04067-2C97-43DC-90AF-9D4F0E227F52}"/>
              </a:ext>
            </a:extLst>
          </p:cNvPr>
          <p:cNvCxnSpPr>
            <a:cxnSpLocks/>
          </p:cNvCxnSpPr>
          <p:nvPr/>
        </p:nvCxnSpPr>
        <p:spPr>
          <a:xfrm>
            <a:off x="3501592" y="1845986"/>
            <a:ext cx="0" cy="26998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738EEC6-3604-4B19-AF1A-E59397CC076B}"/>
              </a:ext>
            </a:extLst>
          </p:cNvPr>
          <p:cNvSpPr txBox="1"/>
          <p:nvPr/>
        </p:nvSpPr>
        <p:spPr>
          <a:xfrm>
            <a:off x="4452973" y="4196032"/>
            <a:ext cx="474127" cy="283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图片 44" descr="图标&#10;&#10;描述已自动生成">
            <a:extLst>
              <a:ext uri="{FF2B5EF4-FFF2-40B4-BE49-F238E27FC236}">
                <a16:creationId xmlns:a16="http://schemas.microsoft.com/office/drawing/2014/main" id="{CEB71329-A5F2-4051-B1E9-4B61E3CBC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31" y="3393517"/>
            <a:ext cx="540687" cy="814528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2D833D1-7591-408A-8374-107FD72C06C4}"/>
              </a:ext>
            </a:extLst>
          </p:cNvPr>
          <p:cNvCxnSpPr>
            <a:cxnSpLocks/>
          </p:cNvCxnSpPr>
          <p:nvPr/>
        </p:nvCxnSpPr>
        <p:spPr>
          <a:xfrm>
            <a:off x="6162191" y="1892673"/>
            <a:ext cx="0" cy="26998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D4C7F29-AC98-458A-88C0-613A91439CE9}"/>
              </a:ext>
            </a:extLst>
          </p:cNvPr>
          <p:cNvSpPr/>
          <p:nvPr/>
        </p:nvSpPr>
        <p:spPr>
          <a:xfrm>
            <a:off x="3910386" y="2536930"/>
            <a:ext cx="472022" cy="8145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AF6DA4-9BFB-4D67-BA9A-223ADB009554}"/>
              </a:ext>
            </a:extLst>
          </p:cNvPr>
          <p:cNvSpPr txBox="1"/>
          <p:nvPr/>
        </p:nvSpPr>
        <p:spPr>
          <a:xfrm>
            <a:off x="3735400" y="210172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Occupy space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6BBA852-4D7F-4C39-8C3A-632909B9C50C}"/>
              </a:ext>
            </a:extLst>
          </p:cNvPr>
          <p:cNvSpPr txBox="1"/>
          <p:nvPr/>
        </p:nvSpPr>
        <p:spPr>
          <a:xfrm>
            <a:off x="164398" y="4961148"/>
            <a:ext cx="88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it is a lane change or a left turn, we must first occupy the space on the left side, so “steer right” can represent either a lane change or a left turn.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2F82117-D805-4D7D-8995-317353B76753}"/>
              </a:ext>
            </a:extLst>
          </p:cNvPr>
          <p:cNvSpPr/>
          <p:nvPr/>
        </p:nvSpPr>
        <p:spPr>
          <a:xfrm rot="10800000">
            <a:off x="4421055" y="2545475"/>
            <a:ext cx="187980" cy="7736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52E8ED-AE34-4450-A23B-3CE725953292}"/>
              </a:ext>
            </a:extLst>
          </p:cNvPr>
          <p:cNvSpPr txBox="1"/>
          <p:nvPr/>
        </p:nvSpPr>
        <p:spPr>
          <a:xfrm>
            <a:off x="4622388" y="271541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speed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FA257381-BD05-48CA-B3BE-562335E09862}"/>
              </a:ext>
            </a:extLst>
          </p:cNvPr>
          <p:cNvSpPr/>
          <p:nvPr/>
        </p:nvSpPr>
        <p:spPr>
          <a:xfrm rot="16200000">
            <a:off x="4071184" y="3226575"/>
            <a:ext cx="169447" cy="4530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152ED46-D335-4F69-B53A-6AC5CDFF70CB}"/>
              </a:ext>
            </a:extLst>
          </p:cNvPr>
          <p:cNvSpPr txBox="1"/>
          <p:nvPr/>
        </p:nvSpPr>
        <p:spPr>
          <a:xfrm>
            <a:off x="3539564" y="3493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CC65DCC-3E80-4841-8BAF-C6C9AFF1797D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688075" y="3002957"/>
            <a:ext cx="0" cy="390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D87A446-25BE-4195-A258-60E409222922}"/>
              </a:ext>
            </a:extLst>
          </p:cNvPr>
          <p:cNvSpPr txBox="1"/>
          <p:nvPr/>
        </p:nvSpPr>
        <p:spPr>
          <a:xfrm>
            <a:off x="7277703" y="4255264"/>
            <a:ext cx="474127" cy="283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图片 94" descr="图标&#10;&#10;描述已自动生成">
            <a:extLst>
              <a:ext uri="{FF2B5EF4-FFF2-40B4-BE49-F238E27FC236}">
                <a16:creationId xmlns:a16="http://schemas.microsoft.com/office/drawing/2014/main" id="{2E0314D6-B0E6-4B75-846A-AECCDD6C9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1" y="3452749"/>
            <a:ext cx="540687" cy="814528"/>
          </a:xfrm>
          <a:prstGeom prst="rect">
            <a:avLst/>
          </a:prstGeom>
        </p:spPr>
      </p:pic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83748D0-2563-4FC8-8134-EBF70334EF37}"/>
              </a:ext>
            </a:extLst>
          </p:cNvPr>
          <p:cNvCxnSpPr>
            <a:cxnSpLocks/>
          </p:cNvCxnSpPr>
          <p:nvPr/>
        </p:nvCxnSpPr>
        <p:spPr>
          <a:xfrm>
            <a:off x="9068075" y="1905218"/>
            <a:ext cx="0" cy="26998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81466D48-1AF0-4C08-8458-3544AEC1AB70}"/>
              </a:ext>
            </a:extLst>
          </p:cNvPr>
          <p:cNvSpPr/>
          <p:nvPr/>
        </p:nvSpPr>
        <p:spPr>
          <a:xfrm>
            <a:off x="6735116" y="2004688"/>
            <a:ext cx="472022" cy="140600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695979A3-DED2-4520-B266-3E8C20FCC656}"/>
              </a:ext>
            </a:extLst>
          </p:cNvPr>
          <p:cNvSpPr/>
          <p:nvPr/>
        </p:nvSpPr>
        <p:spPr>
          <a:xfrm rot="10800000">
            <a:off x="7245785" y="2004686"/>
            <a:ext cx="201326" cy="13736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左大括号 100">
            <a:extLst>
              <a:ext uri="{FF2B5EF4-FFF2-40B4-BE49-F238E27FC236}">
                <a16:creationId xmlns:a16="http://schemas.microsoft.com/office/drawing/2014/main" id="{8040AC12-2436-4A8D-AADD-91931E1DDD3B}"/>
              </a:ext>
            </a:extLst>
          </p:cNvPr>
          <p:cNvSpPr/>
          <p:nvPr/>
        </p:nvSpPr>
        <p:spPr>
          <a:xfrm rot="16200000">
            <a:off x="6895914" y="3285807"/>
            <a:ext cx="169447" cy="4530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56E57A6-EBAF-4420-94E5-3E106892588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7512805" y="2471055"/>
            <a:ext cx="0" cy="981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D61C00C-E28C-4FB1-B08F-5FF86BC7FB60}"/>
              </a:ext>
            </a:extLst>
          </p:cNvPr>
          <p:cNvSpPr txBox="1"/>
          <p:nvPr/>
        </p:nvSpPr>
        <p:spPr>
          <a:xfrm>
            <a:off x="5000435" y="1467270"/>
            <a:ext cx="467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speed, more space</a:t>
            </a:r>
            <a:endParaRPr lang="zh-CN" altLang="en-US" dirty="0"/>
          </a:p>
        </p:txBody>
      </p:sp>
      <p:sp>
        <p:nvSpPr>
          <p:cNvPr id="34" name="标题 24">
            <a:extLst>
              <a:ext uri="{FF2B5EF4-FFF2-40B4-BE49-F238E27FC236}">
                <a16:creationId xmlns:a16="http://schemas.microsoft.com/office/drawing/2014/main" id="{68D0E173-2F2C-4594-96AB-28F1836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 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6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1229-3FAA-4129-A8F1-DF54C87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712" y="65282"/>
            <a:ext cx="9731424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: Make predictions based on limited information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0CD1A-1836-487F-AB4C-05CE6F65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3B9A2089-8832-4888-AC65-383546799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61074"/>
            <a:ext cx="5724128" cy="32198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04F0A6-2109-4B4A-95FB-BBFE0E3778C9}"/>
              </a:ext>
            </a:extLst>
          </p:cNvPr>
          <p:cNvSpPr txBox="1"/>
          <p:nvPr/>
        </p:nvSpPr>
        <p:spPr>
          <a:xfrm>
            <a:off x="323528" y="4347538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car in front of us, so the “Forward” action is unavailable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0662BC-1021-4321-8010-1692CA544F4B}"/>
              </a:ext>
            </a:extLst>
          </p:cNvPr>
          <p:cNvSpPr/>
          <p:nvPr/>
        </p:nvSpPr>
        <p:spPr>
          <a:xfrm>
            <a:off x="2537520" y="2833282"/>
            <a:ext cx="936104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4170F8-80D1-4F17-AE11-9BEAA6E5B91B}"/>
              </a:ext>
            </a:extLst>
          </p:cNvPr>
          <p:cNvSpPr txBox="1"/>
          <p:nvPr/>
        </p:nvSpPr>
        <p:spPr>
          <a:xfrm>
            <a:off x="6363008" y="1326238"/>
            <a:ext cx="2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areas are considered to be nothing.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23110B-3B28-4821-AEC3-77D64F82DCD7}"/>
              </a:ext>
            </a:extLst>
          </p:cNvPr>
          <p:cNvSpPr txBox="1"/>
          <p:nvPr/>
        </p:nvSpPr>
        <p:spPr>
          <a:xfrm>
            <a:off x="315144" y="5078537"/>
            <a:ext cx="4866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speed up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 steer left : True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Can steer right : True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Must slow down: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44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1229-3FAA-4129-A8F1-DF54C87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" y="71929"/>
            <a:ext cx="9083352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: Make predictions based on limited information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0CD1A-1836-487F-AB4C-05CE6F65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04F0A6-2109-4B4A-95FB-BBFE0E3778C9}"/>
              </a:ext>
            </a:extLst>
          </p:cNvPr>
          <p:cNvSpPr txBox="1"/>
          <p:nvPr/>
        </p:nvSpPr>
        <p:spPr>
          <a:xfrm>
            <a:off x="1556591" y="4654878"/>
            <a:ext cx="617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car on the left, so the “Turn left” action is unavailable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2C5A263C-4CEB-4C70-9970-608C7D4EB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3" y="1007060"/>
            <a:ext cx="5999340" cy="33746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254312-E91C-4789-B92B-3F5F11D14884}"/>
              </a:ext>
            </a:extLst>
          </p:cNvPr>
          <p:cNvSpPr/>
          <p:nvPr/>
        </p:nvSpPr>
        <p:spPr>
          <a:xfrm>
            <a:off x="1475656" y="2955776"/>
            <a:ext cx="936104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FF617F-E632-4253-91F5-E2113315A4D8}"/>
              </a:ext>
            </a:extLst>
          </p:cNvPr>
          <p:cNvSpPr txBox="1"/>
          <p:nvPr/>
        </p:nvSpPr>
        <p:spPr>
          <a:xfrm>
            <a:off x="1532505" y="5383396"/>
            <a:ext cx="4866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speed up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 steer left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Can steer right : True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Must slow down: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8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1229-3FAA-4129-A8F1-DF54C87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33895"/>
            <a:ext cx="9396536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: Make predictions based on limited information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0CD1A-1836-487F-AB4C-05CE6F65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AFD7CA-DAF4-42DE-87E6-BC61851D5B3E}"/>
              </a:ext>
            </a:extLst>
          </p:cNvPr>
          <p:cNvGrpSpPr/>
          <p:nvPr/>
        </p:nvGrpSpPr>
        <p:grpSpPr>
          <a:xfrm>
            <a:off x="95360" y="948701"/>
            <a:ext cx="5256584" cy="2623675"/>
            <a:chOff x="107504" y="949341"/>
            <a:chExt cx="6200482" cy="3487771"/>
          </a:xfrm>
        </p:grpSpPr>
        <p:pic>
          <p:nvPicPr>
            <p:cNvPr id="5" name="图片 4" descr="图形用户界面&#10;&#10;描述已自动生成">
              <a:extLst>
                <a:ext uri="{FF2B5EF4-FFF2-40B4-BE49-F238E27FC236}">
                  <a16:creationId xmlns:a16="http://schemas.microsoft.com/office/drawing/2014/main" id="{FCE4438F-D823-4A6E-95C9-D3AB2D7E8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949341"/>
              <a:ext cx="6200482" cy="348777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02556F-B95E-4DF3-8859-1613BD65CAE4}"/>
                </a:ext>
              </a:extLst>
            </p:cNvPr>
            <p:cNvSpPr/>
            <p:nvPr/>
          </p:nvSpPr>
          <p:spPr>
            <a:xfrm>
              <a:off x="4597256" y="2563830"/>
              <a:ext cx="1008112" cy="7119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4185DD3-5666-4118-A327-E40E1AF14B62}"/>
              </a:ext>
            </a:extLst>
          </p:cNvPr>
          <p:cNvSpPr txBox="1"/>
          <p:nvPr/>
        </p:nvSpPr>
        <p:spPr>
          <a:xfrm>
            <a:off x="251520" y="4114299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situation is ambiguous but I made a judgment call, I think this car is close to us so the “turn right” action is unavailable. There is a car on the right, so the “Turn right” action is unavailable.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0B31E1-8A77-45D6-9838-6AF01B38539B}"/>
              </a:ext>
            </a:extLst>
          </p:cNvPr>
          <p:cNvSpPr txBox="1"/>
          <p:nvPr/>
        </p:nvSpPr>
        <p:spPr>
          <a:xfrm>
            <a:off x="492304" y="5263991"/>
            <a:ext cx="4866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speed up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 steer left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Can steer right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Must slow down: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8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B907-EAF9-4FF0-92E5-687E3FF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evaluation</a:t>
            </a:r>
            <a:endParaRPr lang="zh-CN" altLang="en-US" dirty="0"/>
          </a:p>
        </p:txBody>
      </p:sp>
      <p:pic>
        <p:nvPicPr>
          <p:cNvPr id="6" name="内容占位符 5" descr="路上有辆蓝色的车&#10;&#10;描述已自动生成">
            <a:extLst>
              <a:ext uri="{FF2B5EF4-FFF2-40B4-BE49-F238E27FC236}">
                <a16:creationId xmlns:a16="http://schemas.microsoft.com/office/drawing/2014/main" id="{E263D151-B82F-45BC-8320-403C4C495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38708"/>
            <a:ext cx="6768752" cy="380742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12928-1ED5-49BC-B0C0-9573FE8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44A12396-6767-4FF3-A510-1FF080DA75E5}"/>
              </a:ext>
            </a:extLst>
          </p:cNvPr>
          <p:cNvSpPr txBox="1"/>
          <p:nvPr/>
        </p:nvSpPr>
        <p:spPr>
          <a:xfrm>
            <a:off x="4064949" y="49459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Excellent</a:t>
            </a:r>
            <a:endParaRPr lang="zh-CN" sz="1200" kern="100" dirty="0">
              <a:solidFill>
                <a:srgbClr val="FF0000"/>
              </a:solidFill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CA5C5984-05C5-4E88-BAE9-0EF5C1B93FEE}"/>
              </a:ext>
            </a:extLst>
          </p:cNvPr>
          <p:cNvSpPr txBox="1"/>
          <p:nvPr/>
        </p:nvSpPr>
        <p:spPr>
          <a:xfrm>
            <a:off x="8028384" y="49411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Bad</a:t>
            </a:r>
            <a:endParaRPr lang="zh-CN" sz="1200" kern="10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文本框 16">
            <a:extLst>
              <a:ext uri="{FF2B5EF4-FFF2-40B4-BE49-F238E27FC236}">
                <a16:creationId xmlns:a16="http://schemas.microsoft.com/office/drawing/2014/main" id="{FC76DEE0-FD17-4A96-A6AE-AC9A5FEE62EE}"/>
              </a:ext>
            </a:extLst>
          </p:cNvPr>
          <p:cNvSpPr txBox="1"/>
          <p:nvPr/>
        </p:nvSpPr>
        <p:spPr>
          <a:xfrm>
            <a:off x="6263513" y="49456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Fair</a:t>
            </a:r>
            <a:endParaRPr lang="zh-CN" sz="1200" kern="100" dirty="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15FF61D7-773F-42CD-82F5-E169A441F4A2}"/>
              </a:ext>
            </a:extLst>
          </p:cNvPr>
          <p:cNvSpPr txBox="1"/>
          <p:nvPr/>
        </p:nvSpPr>
        <p:spPr>
          <a:xfrm>
            <a:off x="5327394" y="49459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Good</a:t>
            </a:r>
            <a:endParaRPr lang="zh-CN" sz="1200" kern="100" dirty="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721B25B9-BD3C-47B2-8C10-01ADEA1679B3}"/>
              </a:ext>
            </a:extLst>
          </p:cNvPr>
          <p:cNvSpPr txBox="1"/>
          <p:nvPr/>
        </p:nvSpPr>
        <p:spPr>
          <a:xfrm>
            <a:off x="7152344" y="49456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Poor</a:t>
            </a:r>
            <a:endParaRPr lang="zh-CN" sz="1200" kern="10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0DA48754-214C-4E73-9217-232F0A7C7FCA}"/>
              </a:ext>
            </a:extLst>
          </p:cNvPr>
          <p:cNvSpPr txBox="1"/>
          <p:nvPr/>
        </p:nvSpPr>
        <p:spPr>
          <a:xfrm>
            <a:off x="395536" y="4941168"/>
            <a:ext cx="3791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Heatmap trustiness evaluation:</a:t>
            </a:r>
            <a:endParaRPr lang="zh-CN" sz="1200" kern="100" dirty="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95934E-6B1F-4D66-B1DA-427EB9592565}"/>
              </a:ext>
            </a:extLst>
          </p:cNvPr>
          <p:cNvSpPr txBox="1"/>
          <p:nvPr/>
        </p:nvSpPr>
        <p:spPr>
          <a:xfrm>
            <a:off x="320183" y="5496126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1.The car on the left, 2.the car in front of us 3.and the solid line on the left are used by the model, so I think the heat map </a:t>
            </a: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trustiness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pretty high.	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D030AD-F6F6-412E-BC0D-9AB0BC4FCC33}"/>
              </a:ext>
            </a:extLst>
          </p:cNvPr>
          <p:cNvSpPr/>
          <p:nvPr/>
        </p:nvSpPr>
        <p:spPr>
          <a:xfrm>
            <a:off x="1259631" y="2942418"/>
            <a:ext cx="2927157" cy="14752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21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B907-EAF9-4FF0-92E5-687E3FF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12928-1ED5-49BC-B0C0-9573FE8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内容占位符 6" descr="蓝色的车在路上行驶&#10;&#10;描述已自动生成">
            <a:extLst>
              <a:ext uri="{FF2B5EF4-FFF2-40B4-BE49-F238E27FC236}">
                <a16:creationId xmlns:a16="http://schemas.microsoft.com/office/drawing/2014/main" id="{F62E59A5-7D8C-4307-91CE-F2F594135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908720"/>
            <a:ext cx="6696744" cy="3766919"/>
          </a:xfrm>
        </p:spPr>
      </p:pic>
      <p:sp>
        <p:nvSpPr>
          <p:cNvPr id="8" name="文本框 14">
            <a:extLst>
              <a:ext uri="{FF2B5EF4-FFF2-40B4-BE49-F238E27FC236}">
                <a16:creationId xmlns:a16="http://schemas.microsoft.com/office/drawing/2014/main" id="{EA246480-18B4-4FB7-BF9B-1A3D7871E69A}"/>
              </a:ext>
            </a:extLst>
          </p:cNvPr>
          <p:cNvSpPr txBox="1"/>
          <p:nvPr/>
        </p:nvSpPr>
        <p:spPr>
          <a:xfrm>
            <a:off x="4001510" y="491685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Excellent</a:t>
            </a:r>
            <a:endParaRPr lang="zh-CN" sz="1200" kern="100" dirty="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FB267250-3C0A-48FA-B93C-22C32F9E776C}"/>
              </a:ext>
            </a:extLst>
          </p:cNvPr>
          <p:cNvSpPr txBox="1"/>
          <p:nvPr/>
        </p:nvSpPr>
        <p:spPr>
          <a:xfrm>
            <a:off x="7964945" y="49121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Bad</a:t>
            </a:r>
            <a:endParaRPr lang="zh-CN" sz="1200" kern="10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文本框 16">
            <a:extLst>
              <a:ext uri="{FF2B5EF4-FFF2-40B4-BE49-F238E27FC236}">
                <a16:creationId xmlns:a16="http://schemas.microsoft.com/office/drawing/2014/main" id="{69581197-27FB-4044-82F6-8952A4BC99B5}"/>
              </a:ext>
            </a:extLst>
          </p:cNvPr>
          <p:cNvSpPr txBox="1"/>
          <p:nvPr/>
        </p:nvSpPr>
        <p:spPr>
          <a:xfrm>
            <a:off x="6200074" y="491659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Fair</a:t>
            </a:r>
            <a:endParaRPr lang="zh-CN" sz="1200" kern="100" dirty="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79901995-ADC9-4460-AD11-7D08358E71F7}"/>
              </a:ext>
            </a:extLst>
          </p:cNvPr>
          <p:cNvSpPr txBox="1"/>
          <p:nvPr/>
        </p:nvSpPr>
        <p:spPr>
          <a:xfrm>
            <a:off x="5263955" y="491686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Good</a:t>
            </a:r>
            <a:endParaRPr lang="zh-CN" sz="1200" kern="10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5C21BC8A-DD61-4156-9397-F1D20886E9F3}"/>
              </a:ext>
            </a:extLst>
          </p:cNvPr>
          <p:cNvSpPr txBox="1"/>
          <p:nvPr/>
        </p:nvSpPr>
        <p:spPr>
          <a:xfrm>
            <a:off x="7088905" y="491658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en-US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Poor</a:t>
            </a:r>
            <a:endParaRPr lang="zh-CN" sz="1200" kern="100" dirty="0">
              <a:solidFill>
                <a:srgbClr val="FF0000"/>
              </a:solidFill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38B2179-75BA-4CC8-A6CE-7860A021BFE5}"/>
              </a:ext>
            </a:extLst>
          </p:cNvPr>
          <p:cNvSpPr txBox="1"/>
          <p:nvPr/>
        </p:nvSpPr>
        <p:spPr>
          <a:xfrm>
            <a:off x="332097" y="4912127"/>
            <a:ext cx="3791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Heatmap trustiness evaluation:</a:t>
            </a:r>
            <a:endParaRPr lang="zh-CN" sz="1200" kern="100" dirty="0">
              <a:effectLst/>
              <a:latin typeface="Century" panose="020406040505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7A3C3A-59B3-467C-920D-A6A50AC0CB6D}"/>
              </a:ext>
            </a:extLst>
          </p:cNvPr>
          <p:cNvSpPr txBox="1"/>
          <p:nvPr/>
        </p:nvSpPr>
        <p:spPr>
          <a:xfrm>
            <a:off x="719438" y="5526873"/>
            <a:ext cx="81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driving model doesn't pay attention on the vehicles, so I don’t think the driving method is good.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34FEE6-3568-4D79-8B2B-F70B9BF25F09}"/>
              </a:ext>
            </a:extLst>
          </p:cNvPr>
          <p:cNvSpPr/>
          <p:nvPr/>
        </p:nvSpPr>
        <p:spPr>
          <a:xfrm>
            <a:off x="4844253" y="2039861"/>
            <a:ext cx="2176020" cy="110110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38819F-BC17-452B-AC77-6C4385F5F4E4}"/>
              </a:ext>
            </a:extLst>
          </p:cNvPr>
          <p:cNvSpPr/>
          <p:nvPr/>
        </p:nvSpPr>
        <p:spPr>
          <a:xfrm>
            <a:off x="5377910" y="2130307"/>
            <a:ext cx="418226" cy="3625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40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汽车行驶在马路上&#10;&#10;描述已自动生成">
            <a:extLst>
              <a:ext uri="{FF2B5EF4-FFF2-40B4-BE49-F238E27FC236}">
                <a16:creationId xmlns:a16="http://schemas.microsoft.com/office/drawing/2014/main" id="{9353205A-4EDF-4CDD-A921-B274D4205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11682"/>
            <a:ext cx="4426024" cy="24896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0BAEE7-1E1E-42EF-839B-28E3922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driving images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EE34-49B5-486C-B092-90B67AB3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" name="图片 9" descr="汽车行驶在马路上&#10;&#10;描述已自动生成">
            <a:extLst>
              <a:ext uri="{FF2B5EF4-FFF2-40B4-BE49-F238E27FC236}">
                <a16:creationId xmlns:a16="http://schemas.microsoft.com/office/drawing/2014/main" id="{7F0AC61B-7DD5-47E3-813A-F78C3F07B5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61268"/>
            <a:ext cx="4426024" cy="24896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5D35AB-7F1F-466F-932A-E9CC4C9CD937}"/>
              </a:ext>
            </a:extLst>
          </p:cNvPr>
          <p:cNvSpPr txBox="1"/>
          <p:nvPr/>
        </p:nvSpPr>
        <p:spPr>
          <a:xfrm>
            <a:off x="3923928" y="4669745"/>
            <a:ext cx="486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speed up : True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 steer left : False (Solid line in the left side)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Can steer right : False (Car in the right side)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Must slow down: False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C77574-7D28-4973-9947-05197BEE242D}"/>
              </a:ext>
            </a:extLst>
          </p:cNvPr>
          <p:cNvSpPr/>
          <p:nvPr/>
        </p:nvSpPr>
        <p:spPr>
          <a:xfrm>
            <a:off x="0" y="833831"/>
            <a:ext cx="89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image, four kinds of driving action label are needed: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speed up 	2. Can go left	3. Can go right 	4. Must slow down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15B414-021B-452C-AE17-04D98A917B8C}"/>
              </a:ext>
            </a:extLst>
          </p:cNvPr>
          <p:cNvSpPr txBox="1"/>
          <p:nvPr/>
        </p:nvSpPr>
        <p:spPr>
          <a:xfrm>
            <a:off x="0" y="1701732"/>
            <a:ext cx="317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current state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vehicle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 with a constant speed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default state and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information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decide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actions are available or not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CA627A-5A78-4C8D-90C6-03B900C5F1D8}"/>
              </a:ext>
            </a:extLst>
          </p:cNvPr>
          <p:cNvSpPr txBox="1"/>
          <p:nvPr/>
        </p:nvSpPr>
        <p:spPr>
          <a:xfrm>
            <a:off x="72008" y="4370621"/>
            <a:ext cx="3563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point: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drive on the road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need consider the parking lot, garage, etc.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which action is appropriate 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39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路上有几辆车在行驶&#10;&#10;描述已自动生成">
            <a:extLst>
              <a:ext uri="{FF2B5EF4-FFF2-40B4-BE49-F238E27FC236}">
                <a16:creationId xmlns:a16="http://schemas.microsoft.com/office/drawing/2014/main" id="{36721313-7827-418E-A7C8-5A4E1E9CF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5" y="1201688"/>
            <a:ext cx="4590962" cy="25824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7B4F5-F2A5-40F0-8991-5A5E6ED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6C4105-8B26-492F-ADC0-A42A0AFE2A04}"/>
              </a:ext>
            </a:extLst>
          </p:cNvPr>
          <p:cNvCxnSpPr>
            <a:cxnSpLocks/>
          </p:cNvCxnSpPr>
          <p:nvPr/>
        </p:nvCxnSpPr>
        <p:spPr>
          <a:xfrm>
            <a:off x="6876256" y="1052736"/>
            <a:ext cx="0" cy="2822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6E3A791-F615-4BA9-9478-54D169F75EC2}"/>
              </a:ext>
            </a:extLst>
          </p:cNvPr>
          <p:cNvSpPr txBox="1"/>
          <p:nvPr/>
        </p:nvSpPr>
        <p:spPr>
          <a:xfrm>
            <a:off x="7410618" y="3786083"/>
            <a:ext cx="428224" cy="22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CC1E00B8-7AC1-488B-BBCE-3B53A98E6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88" y="3140968"/>
            <a:ext cx="488340" cy="65477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466542-0415-4BD0-B4AB-EDC7B16F5AC1}"/>
              </a:ext>
            </a:extLst>
          </p:cNvPr>
          <p:cNvCxnSpPr>
            <a:cxnSpLocks/>
          </p:cNvCxnSpPr>
          <p:nvPr/>
        </p:nvCxnSpPr>
        <p:spPr>
          <a:xfrm>
            <a:off x="8428176" y="1052736"/>
            <a:ext cx="0" cy="2822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08E656-63DA-48D5-B758-E5AD685B706B}"/>
              </a:ext>
            </a:extLst>
          </p:cNvPr>
          <p:cNvCxnSpPr>
            <a:cxnSpLocks/>
          </p:cNvCxnSpPr>
          <p:nvPr/>
        </p:nvCxnSpPr>
        <p:spPr>
          <a:xfrm flipV="1">
            <a:off x="7627048" y="2914157"/>
            <a:ext cx="0" cy="367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A11A89DC-5ACE-41A5-A425-E78E636C2F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33" y="1215159"/>
            <a:ext cx="488340" cy="654772"/>
          </a:xfrm>
          <a:prstGeom prst="rect">
            <a:avLst/>
          </a:prstGeom>
        </p:spPr>
      </p:pic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43D2C8-3CE5-4387-A5AC-37320CB20A2D}"/>
              </a:ext>
            </a:extLst>
          </p:cNvPr>
          <p:cNvSpPr/>
          <p:nvPr/>
        </p:nvSpPr>
        <p:spPr>
          <a:xfrm>
            <a:off x="7234777" y="1844825"/>
            <a:ext cx="175841" cy="12961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6C6BA5-17C4-445E-82CF-1EF76887C3C6}"/>
              </a:ext>
            </a:extLst>
          </p:cNvPr>
          <p:cNvSpPr txBox="1"/>
          <p:nvPr/>
        </p:nvSpPr>
        <p:spPr>
          <a:xfrm>
            <a:off x="7189179" y="2125107"/>
            <a:ext cx="149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safe distance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0CF3934C-240C-489A-94B9-1095D695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2802" y="88617"/>
            <a:ext cx="2398395" cy="58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speed up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192B39-D9CB-467D-A03C-7D370CB9B732}"/>
              </a:ext>
            </a:extLst>
          </p:cNvPr>
          <p:cNvSpPr txBox="1"/>
          <p:nvPr/>
        </p:nvSpPr>
        <p:spPr>
          <a:xfrm>
            <a:off x="611560" y="4404029"/>
            <a:ext cx="80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front car and ourselves are long enough, so we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speed up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causing accidents.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4370F5-E3DC-4F9B-A30B-37E9B8F25CDF}"/>
              </a:ext>
            </a:extLst>
          </p:cNvPr>
          <p:cNvSpPr txBox="1"/>
          <p:nvPr/>
        </p:nvSpPr>
        <p:spPr>
          <a:xfrm>
            <a:off x="611560" y="5318918"/>
            <a:ext cx="433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Speed up : True</a:t>
            </a:r>
          </a:p>
        </p:txBody>
      </p:sp>
    </p:spTree>
    <p:extLst>
      <p:ext uri="{BB962C8B-B14F-4D97-AF65-F5344CB8AC3E}">
        <p14:creationId xmlns:p14="http://schemas.microsoft.com/office/powerpoint/2010/main" val="31620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夜晚街道上有许多车&#10;&#10;描述已自动生成">
            <a:extLst>
              <a:ext uri="{FF2B5EF4-FFF2-40B4-BE49-F238E27FC236}">
                <a16:creationId xmlns:a16="http://schemas.microsoft.com/office/drawing/2014/main" id="{E9A71CBE-0990-492B-ACFE-2839C3F0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4110856" cy="231235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DD321-B681-408C-9EB4-197365D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465" y="6707188"/>
            <a:ext cx="2133600" cy="150812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图片 7" descr="夜晚的马路&#10;&#10;描述已自动生成">
            <a:extLst>
              <a:ext uri="{FF2B5EF4-FFF2-40B4-BE49-F238E27FC236}">
                <a16:creationId xmlns:a16="http://schemas.microsoft.com/office/drawing/2014/main" id="{FBC18FB5-9EA2-489A-95F4-8B0E5F6FDA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71" y="980727"/>
            <a:ext cx="4130939" cy="2323653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37220B3-0869-428E-A87B-EE8A442571F7}"/>
              </a:ext>
            </a:extLst>
          </p:cNvPr>
          <p:cNvCxnSpPr>
            <a:cxnSpLocks/>
          </p:cNvCxnSpPr>
          <p:nvPr/>
        </p:nvCxnSpPr>
        <p:spPr>
          <a:xfrm>
            <a:off x="297733" y="3347798"/>
            <a:ext cx="0" cy="2822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5F994E5-DD80-4843-8135-9B2AB000268C}"/>
              </a:ext>
            </a:extLst>
          </p:cNvPr>
          <p:cNvSpPr txBox="1"/>
          <p:nvPr/>
        </p:nvSpPr>
        <p:spPr>
          <a:xfrm>
            <a:off x="832095" y="6081145"/>
            <a:ext cx="428224" cy="22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3A717518-8AFF-4D75-A4B5-571BBD2497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5" y="5436030"/>
            <a:ext cx="488340" cy="65477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3D394F3-8086-4787-80FD-F5E74CFFF34C}"/>
              </a:ext>
            </a:extLst>
          </p:cNvPr>
          <p:cNvCxnSpPr>
            <a:cxnSpLocks/>
          </p:cNvCxnSpPr>
          <p:nvPr/>
        </p:nvCxnSpPr>
        <p:spPr>
          <a:xfrm>
            <a:off x="1849653" y="3347798"/>
            <a:ext cx="0" cy="2822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5CF-5A60-4FAF-A8E9-6996680BBE8D}"/>
              </a:ext>
            </a:extLst>
          </p:cNvPr>
          <p:cNvCxnSpPr>
            <a:cxnSpLocks/>
          </p:cNvCxnSpPr>
          <p:nvPr/>
        </p:nvCxnSpPr>
        <p:spPr>
          <a:xfrm flipV="1">
            <a:off x="1048525" y="5209219"/>
            <a:ext cx="0" cy="367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3F29858D-5CBA-49D1-B7C6-6DD0F43E1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" y="4107296"/>
            <a:ext cx="488340" cy="654772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D727DD69-E11F-470B-BB1F-538D87D5C3BF}"/>
              </a:ext>
            </a:extLst>
          </p:cNvPr>
          <p:cNvSpPr/>
          <p:nvPr/>
        </p:nvSpPr>
        <p:spPr>
          <a:xfrm>
            <a:off x="656254" y="4663337"/>
            <a:ext cx="198995" cy="7726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553F1A-18AF-4E96-929E-7ABEE51719D5}"/>
              </a:ext>
            </a:extLst>
          </p:cNvPr>
          <p:cNvSpPr txBox="1"/>
          <p:nvPr/>
        </p:nvSpPr>
        <p:spPr>
          <a:xfrm>
            <a:off x="1043608" y="4772861"/>
            <a:ext cx="149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to safe distance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8E9C0C-9CC3-4140-8146-F8962A6CC190}"/>
              </a:ext>
            </a:extLst>
          </p:cNvPr>
          <p:cNvSpPr txBox="1"/>
          <p:nvPr/>
        </p:nvSpPr>
        <p:spPr>
          <a:xfrm>
            <a:off x="2789489" y="4886053"/>
            <a:ext cx="2847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speed up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False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slow down: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23E1E1F-6C11-431D-A4C7-7540CCCC0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2803" y="88617"/>
            <a:ext cx="2398395" cy="58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speed up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30F707-BE27-4698-86A5-559644318C8D}"/>
              </a:ext>
            </a:extLst>
          </p:cNvPr>
          <p:cNvSpPr txBox="1"/>
          <p:nvPr/>
        </p:nvSpPr>
        <p:spPr>
          <a:xfrm>
            <a:off x="2771800" y="3726024"/>
            <a:ext cx="610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front car and ourselves are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long enough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can’t speed it up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causing accidents.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also keep this distance, we don’t have to slow down.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DD321-B681-408C-9EB4-197365D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465" y="6707188"/>
            <a:ext cx="2133600" cy="150812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37220B3-0869-428E-A87B-EE8A442571F7}"/>
              </a:ext>
            </a:extLst>
          </p:cNvPr>
          <p:cNvCxnSpPr>
            <a:cxnSpLocks/>
          </p:cNvCxnSpPr>
          <p:nvPr/>
        </p:nvCxnSpPr>
        <p:spPr>
          <a:xfrm>
            <a:off x="297733" y="3347798"/>
            <a:ext cx="0" cy="2822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5F994E5-DD80-4843-8135-9B2AB000268C}"/>
              </a:ext>
            </a:extLst>
          </p:cNvPr>
          <p:cNvSpPr txBox="1"/>
          <p:nvPr/>
        </p:nvSpPr>
        <p:spPr>
          <a:xfrm>
            <a:off x="832095" y="6081145"/>
            <a:ext cx="428224" cy="22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3A717518-8AFF-4D75-A4B5-571BBD249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5" y="5436030"/>
            <a:ext cx="488340" cy="65477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3D394F3-8086-4787-80FD-F5E74CFFF34C}"/>
              </a:ext>
            </a:extLst>
          </p:cNvPr>
          <p:cNvCxnSpPr>
            <a:cxnSpLocks/>
          </p:cNvCxnSpPr>
          <p:nvPr/>
        </p:nvCxnSpPr>
        <p:spPr>
          <a:xfrm>
            <a:off x="1849653" y="3347798"/>
            <a:ext cx="0" cy="2822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5CF-5A60-4FAF-A8E9-6996680BBE8D}"/>
              </a:ext>
            </a:extLst>
          </p:cNvPr>
          <p:cNvCxnSpPr>
            <a:cxnSpLocks/>
          </p:cNvCxnSpPr>
          <p:nvPr/>
        </p:nvCxnSpPr>
        <p:spPr>
          <a:xfrm flipV="1">
            <a:off x="1048525" y="5209219"/>
            <a:ext cx="0" cy="367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3F29858D-5CBA-49D1-B7C6-6DD0F43E1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" y="4107296"/>
            <a:ext cx="488340" cy="654772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D727DD69-E11F-470B-BB1F-538D87D5C3BF}"/>
              </a:ext>
            </a:extLst>
          </p:cNvPr>
          <p:cNvSpPr/>
          <p:nvPr/>
        </p:nvSpPr>
        <p:spPr>
          <a:xfrm>
            <a:off x="656254" y="4663337"/>
            <a:ext cx="198995" cy="7726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553F1A-18AF-4E96-929E-7ABEE51719D5}"/>
              </a:ext>
            </a:extLst>
          </p:cNvPr>
          <p:cNvSpPr txBox="1"/>
          <p:nvPr/>
        </p:nvSpPr>
        <p:spPr>
          <a:xfrm>
            <a:off x="1043608" y="4772861"/>
            <a:ext cx="149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safe distance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8E9C0C-9CC3-4140-8146-F8962A6CC190}"/>
              </a:ext>
            </a:extLst>
          </p:cNvPr>
          <p:cNvSpPr txBox="1"/>
          <p:nvPr/>
        </p:nvSpPr>
        <p:spPr>
          <a:xfrm>
            <a:off x="2789489" y="4886053"/>
            <a:ext cx="2847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speed up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False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slow down: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23E1E1F-6C11-431D-A4C7-7540CCCC0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2803" y="88617"/>
            <a:ext cx="2398395" cy="58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speed up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30F707-BE27-4698-86A5-559644318C8D}"/>
              </a:ext>
            </a:extLst>
          </p:cNvPr>
          <p:cNvSpPr txBox="1"/>
          <p:nvPr/>
        </p:nvSpPr>
        <p:spPr>
          <a:xfrm>
            <a:off x="2771800" y="3726024"/>
            <a:ext cx="610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front car and ourselves are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long enough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can’t speed it up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causing accidents.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keep this speed either, we have to slow down because the forward car are getting closer. </a:t>
            </a:r>
          </a:p>
        </p:txBody>
      </p:sp>
      <p:pic>
        <p:nvPicPr>
          <p:cNvPr id="22" name="内容占位符 5" descr="夜晚的公路上行驶的车辆&#10;&#10;描述已自动生成">
            <a:extLst>
              <a:ext uri="{FF2B5EF4-FFF2-40B4-BE49-F238E27FC236}">
                <a16:creationId xmlns:a16="http://schemas.microsoft.com/office/drawing/2014/main" id="{BD003D68-CA7D-4447-93D8-733CE688C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30" y="972998"/>
            <a:ext cx="4058930" cy="228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夜晚的公路上行驶的车辆&#10;&#10;描述已自动生成">
            <a:extLst>
              <a:ext uri="{FF2B5EF4-FFF2-40B4-BE49-F238E27FC236}">
                <a16:creationId xmlns:a16="http://schemas.microsoft.com/office/drawing/2014/main" id="{35C2FB19-06A7-4CE5-9F83-F20122F967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60" y="967072"/>
            <a:ext cx="4058930" cy="22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AD626225-6265-490F-8D2E-FB686FE4842A}"/>
              </a:ext>
            </a:extLst>
          </p:cNvPr>
          <p:cNvSpPr txBox="1"/>
          <p:nvPr/>
        </p:nvSpPr>
        <p:spPr>
          <a:xfrm>
            <a:off x="6375516" y="933694"/>
            <a:ext cx="16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 Left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9BFE11E-7359-4515-A3D1-AC6C3F867415}"/>
              </a:ext>
            </a:extLst>
          </p:cNvPr>
          <p:cNvCxnSpPr>
            <a:cxnSpLocks/>
          </p:cNvCxnSpPr>
          <p:nvPr/>
        </p:nvCxnSpPr>
        <p:spPr>
          <a:xfrm>
            <a:off x="4100785" y="2895434"/>
            <a:ext cx="763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71D1E95-6775-4CD9-903A-404B43326885}"/>
              </a:ext>
            </a:extLst>
          </p:cNvPr>
          <p:cNvGrpSpPr/>
          <p:nvPr/>
        </p:nvGrpSpPr>
        <p:grpSpPr>
          <a:xfrm>
            <a:off x="179512" y="1412776"/>
            <a:ext cx="3287837" cy="2775738"/>
            <a:chOff x="1970843" y="1736140"/>
            <a:chExt cx="4934874" cy="410855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3322E16-D639-45C0-AA04-C5E8F4B1C0E7}"/>
                </a:ext>
              </a:extLst>
            </p:cNvPr>
            <p:cNvCxnSpPr>
              <a:cxnSpLocks/>
            </p:cNvCxnSpPr>
            <p:nvPr/>
          </p:nvCxnSpPr>
          <p:spPr>
            <a:xfrm>
              <a:off x="1970843" y="1751677"/>
              <a:ext cx="0" cy="39550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0AE36E1-107F-4433-9169-930E5893D7B3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45" y="5184857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D2FAF95-CB2A-438A-806A-2AEC776586DE}"/>
                </a:ext>
              </a:extLst>
            </p:cNvPr>
            <p:cNvSpPr txBox="1"/>
            <p:nvPr/>
          </p:nvSpPr>
          <p:spPr>
            <a:xfrm>
              <a:off x="4111781" y="5429200"/>
              <a:ext cx="6190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</a:t>
              </a:r>
              <a:endPara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6" name="图片 75" descr="图标&#10;&#10;描述已自动生成">
              <a:extLst>
                <a:ext uri="{FF2B5EF4-FFF2-40B4-BE49-F238E27FC236}">
                  <a16:creationId xmlns:a16="http://schemas.microsoft.com/office/drawing/2014/main" id="{9BCFB9F8-AE59-4B07-88D9-0CDA6A32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764" y="4253616"/>
              <a:ext cx="705990" cy="1193182"/>
            </a:xfrm>
            <a:prstGeom prst="rect">
              <a:avLst/>
            </a:prstGeom>
          </p:spPr>
        </p:pic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246D343-1417-4FC2-9579-01FE1BF23087}"/>
                </a:ext>
              </a:extLst>
            </p:cNvPr>
            <p:cNvCxnSpPr>
              <a:cxnSpLocks/>
            </p:cNvCxnSpPr>
            <p:nvPr/>
          </p:nvCxnSpPr>
          <p:spPr>
            <a:xfrm>
              <a:off x="6905717" y="1736140"/>
              <a:ext cx="0" cy="39550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00766BD-E277-4898-9A2A-17B988FA392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45" y="4526800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124945-5EE7-4144-9811-302B42913CD2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45" y="3840301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27C5719-7F7E-42CD-AFCA-53847EA34F5A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45" y="3148542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CCFE097-6495-4AF1-8F92-B65C8E10564E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45" y="2502692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8601F6E-0F05-4A69-81CD-680FB7290183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14" y="5167260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A127E54-5440-44DC-8360-8E3485969887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14" y="4509203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68ECFDE-9633-49EA-95DF-57658D912C5B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14" y="3863921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A113B0A-E091-4877-B283-8295D8ACF0EF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14" y="3232519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5790C39-E7E6-44F4-BABE-7DA43DD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14" y="2551676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4C19B4F-6E9A-4305-9882-66C08AEAB72B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14" y="1920252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F7FDC021-F2FD-4636-95CE-7148617E1282}"/>
                </a:ext>
              </a:extLst>
            </p:cNvPr>
            <p:cNvCxnSpPr>
              <a:cxnSpLocks/>
            </p:cNvCxnSpPr>
            <p:nvPr/>
          </p:nvCxnSpPr>
          <p:spPr>
            <a:xfrm>
              <a:off x="5136845" y="1853670"/>
              <a:ext cx="0" cy="52388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FD87DE3-2F14-46F0-93C3-97485E132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671" y="3840301"/>
              <a:ext cx="0" cy="6689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CE21F417-B905-4DAC-AB05-43C70B74BBFB}"/>
              </a:ext>
            </a:extLst>
          </p:cNvPr>
          <p:cNvSpPr txBox="1"/>
          <p:nvPr/>
        </p:nvSpPr>
        <p:spPr>
          <a:xfrm>
            <a:off x="3376125" y="116632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steer left </a:t>
            </a:r>
            <a:endParaRPr lang="zh-CN" altLang="en-US" sz="3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293A92-7152-45E6-ACA6-18BC5E334705}"/>
              </a:ext>
            </a:extLst>
          </p:cNvPr>
          <p:cNvGrpSpPr/>
          <p:nvPr/>
        </p:nvGrpSpPr>
        <p:grpSpPr>
          <a:xfrm>
            <a:off x="5292239" y="1383798"/>
            <a:ext cx="3779407" cy="2804716"/>
            <a:chOff x="5292239" y="1383798"/>
            <a:chExt cx="3779407" cy="280471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C23AC59-C218-4A24-9211-468E83A7F535}"/>
                </a:ext>
              </a:extLst>
            </p:cNvPr>
            <p:cNvGrpSpPr/>
            <p:nvPr/>
          </p:nvGrpSpPr>
          <p:grpSpPr>
            <a:xfrm>
              <a:off x="5292239" y="1383798"/>
              <a:ext cx="3779407" cy="2804716"/>
              <a:chOff x="1970843" y="1736140"/>
              <a:chExt cx="4934874" cy="4108558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9C04067-2C97-43DC-90AF-9D4F0E227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843" y="1751677"/>
                <a:ext cx="0" cy="395500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6EE24E0-8F7D-471D-83E5-24528CBEE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845" y="5184857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738EEC6-3604-4B19-AF1A-E59397CC076B}"/>
                  </a:ext>
                </a:extLst>
              </p:cNvPr>
              <p:cNvSpPr txBox="1"/>
              <p:nvPr/>
            </p:nvSpPr>
            <p:spPr>
              <a:xfrm>
                <a:off x="4111781" y="5429200"/>
                <a:ext cx="61908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Ego</a:t>
                </a:r>
                <a:endParaRPr lang="zh-CN" alt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5" name="图片 44" descr="图标&#10;&#10;描述已自动生成">
                <a:extLst>
                  <a:ext uri="{FF2B5EF4-FFF2-40B4-BE49-F238E27FC236}">
                    <a16:creationId xmlns:a16="http://schemas.microsoft.com/office/drawing/2014/main" id="{CEB71329-A5F2-4051-B1E9-4B61E3CB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5764" y="4253616"/>
                <a:ext cx="705990" cy="1193182"/>
              </a:xfrm>
              <a:prstGeom prst="rect">
                <a:avLst/>
              </a:prstGeom>
            </p:spPr>
          </p:pic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52D833D1-7591-408A-8374-107FD72C0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717" y="1736140"/>
                <a:ext cx="0" cy="395500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5F2E58C-1D29-4CDB-A105-730BD6864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845" y="4526800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C651641A-AB48-4ADE-8E0C-6BA0C5418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845" y="3840301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8392BFF-12DA-4326-9493-065956213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845" y="3148542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68CF1752-82E5-461D-A059-2F4B179EC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845" y="2502692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9AB1830-87D3-44F6-A44D-2DF4FA0CD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214" y="5167260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C19FE26-78F6-4BB0-B985-6FDA3D9BA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214" y="4509203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4C68391-B580-41FF-8015-68E6EC1E2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214" y="3863921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4F37275-98EF-4285-97A0-060865A97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214" y="3232519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1EBEE7D-9838-4714-863B-602EC08DE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214" y="2551676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C13AC10-128E-4689-A2C9-A80C61CBD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214" y="1920252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0F98E09-30B3-4610-9208-CC166105B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845" y="1853670"/>
                <a:ext cx="0" cy="52388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250B02A6-ADD7-414C-AD9F-D607A9E6FBDD}"/>
                  </a:ext>
                </a:extLst>
              </p:cNvPr>
              <p:cNvSpPr/>
              <p:nvPr/>
            </p:nvSpPr>
            <p:spPr>
              <a:xfrm>
                <a:off x="2562319" y="2991998"/>
                <a:ext cx="1864310" cy="1696606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D2ACFCC3-A779-4F4B-8BCF-BEFEAF2D0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5706" y="2994099"/>
                <a:ext cx="15813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0BAAB094-8154-47AD-9179-02CFFDE1D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629" y="3816681"/>
                <a:ext cx="0" cy="5475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图片 62" descr="图标&#10;&#10;描述已自动生成">
              <a:extLst>
                <a:ext uri="{FF2B5EF4-FFF2-40B4-BE49-F238E27FC236}">
                  <a16:creationId xmlns:a16="http://schemas.microsoft.com/office/drawing/2014/main" id="{41C52284-783B-4E0E-97C3-917D761E6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138" y="1996656"/>
              <a:ext cx="540687" cy="814528"/>
            </a:xfrm>
            <a:prstGeom prst="rect">
              <a:avLst/>
            </a:prstGeom>
          </p:spPr>
        </p:pic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9460DCD5-5929-4745-9563-D1F781C6DE17}"/>
              </a:ext>
            </a:extLst>
          </p:cNvPr>
          <p:cNvSpPr txBox="1"/>
          <p:nvPr/>
        </p:nvSpPr>
        <p:spPr>
          <a:xfrm>
            <a:off x="434802" y="4703636"/>
            <a:ext cx="2539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steer left: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1.Left lane change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2.Turn left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 turn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E86D0A-2EA4-4C3C-BAEF-CA1CDF3014C5}"/>
              </a:ext>
            </a:extLst>
          </p:cNvPr>
          <p:cNvCxnSpPr>
            <a:cxnSpLocks/>
          </p:cNvCxnSpPr>
          <p:nvPr/>
        </p:nvCxnSpPr>
        <p:spPr>
          <a:xfrm>
            <a:off x="4199532" y="5196773"/>
            <a:ext cx="0" cy="907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FB5E021-4FE6-41B3-898B-9E2FEE78B46A}"/>
              </a:ext>
            </a:extLst>
          </p:cNvPr>
          <p:cNvCxnSpPr>
            <a:cxnSpLocks/>
          </p:cNvCxnSpPr>
          <p:nvPr/>
        </p:nvCxnSpPr>
        <p:spPr>
          <a:xfrm>
            <a:off x="4934188" y="5984776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68A4605-6527-429B-92B1-60B43042ECA6}"/>
              </a:ext>
            </a:extLst>
          </p:cNvPr>
          <p:cNvSpPr txBox="1"/>
          <p:nvPr/>
        </p:nvSpPr>
        <p:spPr>
          <a:xfrm>
            <a:off x="4696326" y="6040859"/>
            <a:ext cx="143655" cy="95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图片 69" descr="图标&#10;&#10;描述已自动生成">
            <a:extLst>
              <a:ext uri="{FF2B5EF4-FFF2-40B4-BE49-F238E27FC236}">
                <a16:creationId xmlns:a16="http://schemas.microsoft.com/office/drawing/2014/main" id="{1F8A7EDD-3E1B-4BBD-AC97-EC446CA01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48" y="5771033"/>
            <a:ext cx="163822" cy="273866"/>
          </a:xfrm>
          <a:prstGeom prst="rect">
            <a:avLst/>
          </a:prstGeom>
        </p:spPr>
      </p:pic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561D484-988A-4053-B897-5DCBD69BBDA9}"/>
              </a:ext>
            </a:extLst>
          </p:cNvPr>
          <p:cNvCxnSpPr>
            <a:cxnSpLocks/>
          </p:cNvCxnSpPr>
          <p:nvPr/>
        </p:nvCxnSpPr>
        <p:spPr>
          <a:xfrm>
            <a:off x="5344646" y="5193207"/>
            <a:ext cx="0" cy="907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121E5B8-4409-45DB-9706-CD9E6F3A0266}"/>
              </a:ext>
            </a:extLst>
          </p:cNvPr>
          <p:cNvCxnSpPr>
            <a:cxnSpLocks/>
          </p:cNvCxnSpPr>
          <p:nvPr/>
        </p:nvCxnSpPr>
        <p:spPr>
          <a:xfrm>
            <a:off x="4934188" y="5833735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8B72AA5-2D51-4893-8014-916C52AAB387}"/>
              </a:ext>
            </a:extLst>
          </p:cNvPr>
          <p:cNvCxnSpPr>
            <a:cxnSpLocks/>
          </p:cNvCxnSpPr>
          <p:nvPr/>
        </p:nvCxnSpPr>
        <p:spPr>
          <a:xfrm>
            <a:off x="4934188" y="5676166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4CC1703-C1EB-428C-BC98-E9E68D9F5777}"/>
              </a:ext>
            </a:extLst>
          </p:cNvPr>
          <p:cNvCxnSpPr>
            <a:cxnSpLocks/>
          </p:cNvCxnSpPr>
          <p:nvPr/>
        </p:nvCxnSpPr>
        <p:spPr>
          <a:xfrm>
            <a:off x="4934188" y="5517390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ABD5917-2397-4C86-AD83-B4FA21B6197A}"/>
              </a:ext>
            </a:extLst>
          </p:cNvPr>
          <p:cNvCxnSpPr>
            <a:cxnSpLocks/>
          </p:cNvCxnSpPr>
          <p:nvPr/>
        </p:nvCxnSpPr>
        <p:spPr>
          <a:xfrm>
            <a:off x="4934188" y="5369150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3FC2449-F232-4AB1-A1CF-3C314B19E33E}"/>
              </a:ext>
            </a:extLst>
          </p:cNvPr>
          <p:cNvCxnSpPr>
            <a:cxnSpLocks/>
          </p:cNvCxnSpPr>
          <p:nvPr/>
        </p:nvCxnSpPr>
        <p:spPr>
          <a:xfrm>
            <a:off x="4580636" y="5980738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F88DEB2-F7E7-4D2E-BD3C-465AC8E87857}"/>
              </a:ext>
            </a:extLst>
          </p:cNvPr>
          <p:cNvCxnSpPr>
            <a:cxnSpLocks/>
          </p:cNvCxnSpPr>
          <p:nvPr/>
        </p:nvCxnSpPr>
        <p:spPr>
          <a:xfrm>
            <a:off x="4580636" y="5829696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1CA640E-3289-4674-82F3-075089B3ABDA}"/>
              </a:ext>
            </a:extLst>
          </p:cNvPr>
          <p:cNvCxnSpPr>
            <a:cxnSpLocks/>
          </p:cNvCxnSpPr>
          <p:nvPr/>
        </p:nvCxnSpPr>
        <p:spPr>
          <a:xfrm>
            <a:off x="4580636" y="5681588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2D1308E-488F-4E09-AF67-9066412DC639}"/>
              </a:ext>
            </a:extLst>
          </p:cNvPr>
          <p:cNvCxnSpPr>
            <a:cxnSpLocks/>
          </p:cNvCxnSpPr>
          <p:nvPr/>
        </p:nvCxnSpPr>
        <p:spPr>
          <a:xfrm>
            <a:off x="4580636" y="5536665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9C5E622-6B23-40BA-8CB5-D47B0E972436}"/>
              </a:ext>
            </a:extLst>
          </p:cNvPr>
          <p:cNvCxnSpPr>
            <a:cxnSpLocks/>
          </p:cNvCxnSpPr>
          <p:nvPr/>
        </p:nvCxnSpPr>
        <p:spPr>
          <a:xfrm>
            <a:off x="4580636" y="5380394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71CEDA-66CB-4C1A-8620-A0B292AE8997}"/>
              </a:ext>
            </a:extLst>
          </p:cNvPr>
          <p:cNvCxnSpPr>
            <a:cxnSpLocks/>
          </p:cNvCxnSpPr>
          <p:nvPr/>
        </p:nvCxnSpPr>
        <p:spPr>
          <a:xfrm>
            <a:off x="4580636" y="5235465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297FD2B-AB27-4470-8ADC-24AA3D18DC55}"/>
              </a:ext>
            </a:extLst>
          </p:cNvPr>
          <p:cNvCxnSpPr>
            <a:cxnSpLocks/>
          </p:cNvCxnSpPr>
          <p:nvPr/>
        </p:nvCxnSpPr>
        <p:spPr>
          <a:xfrm>
            <a:off x="4934188" y="5220183"/>
            <a:ext cx="0" cy="1202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弧形 100">
            <a:extLst>
              <a:ext uri="{FF2B5EF4-FFF2-40B4-BE49-F238E27FC236}">
                <a16:creationId xmlns:a16="http://schemas.microsoft.com/office/drawing/2014/main" id="{7AB33E5A-8D4E-4A7C-9ABD-25953AE9583A}"/>
              </a:ext>
            </a:extLst>
          </p:cNvPr>
          <p:cNvSpPr/>
          <p:nvPr/>
        </p:nvSpPr>
        <p:spPr>
          <a:xfrm>
            <a:off x="4336781" y="5481459"/>
            <a:ext cx="432604" cy="38941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EA99EAB-99F9-4C0C-A6C3-D2C9F41E3C93}"/>
              </a:ext>
            </a:extLst>
          </p:cNvPr>
          <p:cNvCxnSpPr>
            <a:cxnSpLocks/>
          </p:cNvCxnSpPr>
          <p:nvPr/>
        </p:nvCxnSpPr>
        <p:spPr>
          <a:xfrm flipH="1">
            <a:off x="4530165" y="5481941"/>
            <a:ext cx="3669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B9277C9-6315-4C04-91B6-59EE224917DF}"/>
              </a:ext>
            </a:extLst>
          </p:cNvPr>
          <p:cNvCxnSpPr>
            <a:cxnSpLocks/>
          </p:cNvCxnSpPr>
          <p:nvPr/>
        </p:nvCxnSpPr>
        <p:spPr>
          <a:xfrm>
            <a:off x="4769385" y="5670745"/>
            <a:ext cx="0" cy="1256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 descr="图标&#10;&#10;描述已自动生成">
            <a:extLst>
              <a:ext uri="{FF2B5EF4-FFF2-40B4-BE49-F238E27FC236}">
                <a16:creationId xmlns:a16="http://schemas.microsoft.com/office/drawing/2014/main" id="{0A950352-F0F7-4688-9D05-F210D75F61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92" y="5399266"/>
            <a:ext cx="163822" cy="273866"/>
          </a:xfrm>
          <a:prstGeom prst="rect">
            <a:avLst/>
          </a:prstGeom>
        </p:spPr>
      </p:pic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8DEFFFC-CB6A-44D5-AC5C-B29B43747F7D}"/>
              </a:ext>
            </a:extLst>
          </p:cNvPr>
          <p:cNvCxnSpPr>
            <a:cxnSpLocks/>
          </p:cNvCxnSpPr>
          <p:nvPr/>
        </p:nvCxnSpPr>
        <p:spPr>
          <a:xfrm>
            <a:off x="5926221" y="5251072"/>
            <a:ext cx="0" cy="873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E0BA114-43A2-42A0-A016-75E6FEBAF6B2}"/>
              </a:ext>
            </a:extLst>
          </p:cNvPr>
          <p:cNvCxnSpPr>
            <a:cxnSpLocks/>
          </p:cNvCxnSpPr>
          <p:nvPr/>
        </p:nvCxnSpPr>
        <p:spPr>
          <a:xfrm>
            <a:off x="6591265" y="6008904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E7881AC-EAEE-404D-9938-F12D1E7B6B10}"/>
              </a:ext>
            </a:extLst>
          </p:cNvPr>
          <p:cNvSpPr txBox="1"/>
          <p:nvPr/>
        </p:nvSpPr>
        <p:spPr>
          <a:xfrm>
            <a:off x="6375942" y="6062840"/>
            <a:ext cx="130043" cy="91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图片 109" descr="图标&#10;&#10;描述已自动生成">
            <a:extLst>
              <a:ext uri="{FF2B5EF4-FFF2-40B4-BE49-F238E27FC236}">
                <a16:creationId xmlns:a16="http://schemas.microsoft.com/office/drawing/2014/main" id="{18D3F7E6-E41A-4551-8E7A-6E6FA76DEA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76" y="5803344"/>
            <a:ext cx="148299" cy="26338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7DF93D3-A68A-4703-A773-19F50A8DDB07}"/>
              </a:ext>
            </a:extLst>
          </p:cNvPr>
          <p:cNvCxnSpPr>
            <a:cxnSpLocks/>
          </p:cNvCxnSpPr>
          <p:nvPr/>
        </p:nvCxnSpPr>
        <p:spPr>
          <a:xfrm>
            <a:off x="6962831" y="5247642"/>
            <a:ext cx="0" cy="873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5C61B66-DA09-4BBE-A7C1-20B152E54853}"/>
              </a:ext>
            </a:extLst>
          </p:cNvPr>
          <p:cNvCxnSpPr>
            <a:cxnSpLocks/>
          </p:cNvCxnSpPr>
          <p:nvPr/>
        </p:nvCxnSpPr>
        <p:spPr>
          <a:xfrm>
            <a:off x="6591265" y="5863646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CE517FD-C04E-4EF0-9F1A-680FF49C1DB8}"/>
              </a:ext>
            </a:extLst>
          </p:cNvPr>
          <p:cNvCxnSpPr>
            <a:cxnSpLocks/>
          </p:cNvCxnSpPr>
          <p:nvPr/>
        </p:nvCxnSpPr>
        <p:spPr>
          <a:xfrm>
            <a:off x="6591265" y="5712110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9A78ADE-B023-480F-9DDE-39145B3FF0C6}"/>
              </a:ext>
            </a:extLst>
          </p:cNvPr>
          <p:cNvCxnSpPr>
            <a:cxnSpLocks/>
          </p:cNvCxnSpPr>
          <p:nvPr/>
        </p:nvCxnSpPr>
        <p:spPr>
          <a:xfrm>
            <a:off x="6591265" y="5559412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B1AA457-39BE-4F58-B206-5D5758714227}"/>
              </a:ext>
            </a:extLst>
          </p:cNvPr>
          <p:cNvCxnSpPr>
            <a:cxnSpLocks/>
          </p:cNvCxnSpPr>
          <p:nvPr/>
        </p:nvCxnSpPr>
        <p:spPr>
          <a:xfrm>
            <a:off x="6591265" y="5416849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E29ABC8-2933-4EFA-9337-7840207537DB}"/>
              </a:ext>
            </a:extLst>
          </p:cNvPr>
          <p:cNvCxnSpPr>
            <a:cxnSpLocks/>
          </p:cNvCxnSpPr>
          <p:nvPr/>
        </p:nvCxnSpPr>
        <p:spPr>
          <a:xfrm>
            <a:off x="6271214" y="6005020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79703E5-97A3-4EFF-A852-718141A8AB0B}"/>
              </a:ext>
            </a:extLst>
          </p:cNvPr>
          <p:cNvCxnSpPr>
            <a:cxnSpLocks/>
          </p:cNvCxnSpPr>
          <p:nvPr/>
        </p:nvCxnSpPr>
        <p:spPr>
          <a:xfrm>
            <a:off x="6271214" y="5859762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33E21C7-0DE0-41AD-9695-FA5F53010D3E}"/>
              </a:ext>
            </a:extLst>
          </p:cNvPr>
          <p:cNvCxnSpPr>
            <a:cxnSpLocks/>
          </p:cNvCxnSpPr>
          <p:nvPr/>
        </p:nvCxnSpPr>
        <p:spPr>
          <a:xfrm>
            <a:off x="6271214" y="5717324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47F4432-5700-4D44-93B1-A52DF1E52557}"/>
              </a:ext>
            </a:extLst>
          </p:cNvPr>
          <p:cNvCxnSpPr>
            <a:cxnSpLocks/>
          </p:cNvCxnSpPr>
          <p:nvPr/>
        </p:nvCxnSpPr>
        <p:spPr>
          <a:xfrm>
            <a:off x="6271214" y="5577949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030433B-EEEF-40E4-BFFC-5B370289095B}"/>
              </a:ext>
            </a:extLst>
          </p:cNvPr>
          <p:cNvCxnSpPr>
            <a:cxnSpLocks/>
          </p:cNvCxnSpPr>
          <p:nvPr/>
        </p:nvCxnSpPr>
        <p:spPr>
          <a:xfrm>
            <a:off x="6271214" y="5427662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48A5D52E-DB05-42E5-A11A-44C35ADA848E}"/>
              </a:ext>
            </a:extLst>
          </p:cNvPr>
          <p:cNvCxnSpPr>
            <a:cxnSpLocks/>
          </p:cNvCxnSpPr>
          <p:nvPr/>
        </p:nvCxnSpPr>
        <p:spPr>
          <a:xfrm>
            <a:off x="6271214" y="5288282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F1BB1C4-CB43-4073-BE34-797FC8235590}"/>
              </a:ext>
            </a:extLst>
          </p:cNvPr>
          <p:cNvCxnSpPr>
            <a:cxnSpLocks/>
          </p:cNvCxnSpPr>
          <p:nvPr/>
        </p:nvCxnSpPr>
        <p:spPr>
          <a:xfrm>
            <a:off x="6591265" y="5273585"/>
            <a:ext cx="0" cy="11564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>
            <a:extLst>
              <a:ext uri="{FF2B5EF4-FFF2-40B4-BE49-F238E27FC236}">
                <a16:creationId xmlns:a16="http://schemas.microsoft.com/office/drawing/2014/main" id="{D8EE9905-CF6C-4B29-B22E-76938FE99190}"/>
              </a:ext>
            </a:extLst>
          </p:cNvPr>
          <p:cNvSpPr/>
          <p:nvPr/>
        </p:nvSpPr>
        <p:spPr>
          <a:xfrm>
            <a:off x="6050465" y="5524857"/>
            <a:ext cx="391613" cy="37450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BD0B16-4D86-4512-807E-CD54E3935C20}"/>
              </a:ext>
            </a:extLst>
          </p:cNvPr>
          <p:cNvCxnSpPr>
            <a:cxnSpLocks/>
          </p:cNvCxnSpPr>
          <p:nvPr/>
        </p:nvCxnSpPr>
        <p:spPr>
          <a:xfrm flipH="1">
            <a:off x="6225525" y="5525321"/>
            <a:ext cx="332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6C4C288-9E1B-4A9E-98DD-22857597CB62}"/>
              </a:ext>
            </a:extLst>
          </p:cNvPr>
          <p:cNvCxnSpPr>
            <a:cxnSpLocks/>
          </p:cNvCxnSpPr>
          <p:nvPr/>
        </p:nvCxnSpPr>
        <p:spPr>
          <a:xfrm>
            <a:off x="6442079" y="5706896"/>
            <a:ext cx="0" cy="120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 descr="图标&#10;&#10;描述已自动生成">
            <a:extLst>
              <a:ext uri="{FF2B5EF4-FFF2-40B4-BE49-F238E27FC236}">
                <a16:creationId xmlns:a16="http://schemas.microsoft.com/office/drawing/2014/main" id="{5E79225F-5612-401F-9358-1FAF1A890A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81435" y="5445812"/>
            <a:ext cx="148299" cy="263380"/>
          </a:xfrm>
          <a:prstGeom prst="rect">
            <a:avLst/>
          </a:prstGeom>
        </p:spPr>
      </p:pic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61E6829-BBC8-46FE-A6B6-4B5F06FA285B}"/>
              </a:ext>
            </a:extLst>
          </p:cNvPr>
          <p:cNvCxnSpPr>
            <a:cxnSpLocks/>
          </p:cNvCxnSpPr>
          <p:nvPr/>
        </p:nvCxnSpPr>
        <p:spPr>
          <a:xfrm>
            <a:off x="7450616" y="5180304"/>
            <a:ext cx="0" cy="997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E8B50322-74D8-4849-A107-6FCA8B511685}"/>
              </a:ext>
            </a:extLst>
          </p:cNvPr>
          <p:cNvCxnSpPr>
            <a:cxnSpLocks/>
          </p:cNvCxnSpPr>
          <p:nvPr/>
        </p:nvCxnSpPr>
        <p:spPr>
          <a:xfrm>
            <a:off x="8382536" y="6046154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0683F1B-A492-4026-85EF-279E2D60CDAC}"/>
              </a:ext>
            </a:extLst>
          </p:cNvPr>
          <p:cNvSpPr txBox="1"/>
          <p:nvPr/>
        </p:nvSpPr>
        <p:spPr>
          <a:xfrm>
            <a:off x="8080806" y="6107777"/>
            <a:ext cx="182228" cy="104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2" name="图片 131" descr="图标&#10;&#10;描述已自动生成">
            <a:extLst>
              <a:ext uri="{FF2B5EF4-FFF2-40B4-BE49-F238E27FC236}">
                <a16:creationId xmlns:a16="http://schemas.microsoft.com/office/drawing/2014/main" id="{4EF969DB-9FEF-4DC8-A4F5-1B7D20783C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54" y="5591249"/>
            <a:ext cx="207810" cy="300921"/>
          </a:xfrm>
          <a:prstGeom prst="rect">
            <a:avLst/>
          </a:prstGeom>
        </p:spPr>
      </p:pic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CC7F54F-EB76-435A-ABD8-7930110D019A}"/>
              </a:ext>
            </a:extLst>
          </p:cNvPr>
          <p:cNvCxnSpPr>
            <a:cxnSpLocks/>
          </p:cNvCxnSpPr>
          <p:nvPr/>
        </p:nvCxnSpPr>
        <p:spPr>
          <a:xfrm>
            <a:off x="8903207" y="5176386"/>
            <a:ext cx="0" cy="997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3962CB5-A198-4036-BD89-CFB1CCB8A8EF}"/>
              </a:ext>
            </a:extLst>
          </p:cNvPr>
          <p:cNvCxnSpPr>
            <a:cxnSpLocks/>
          </p:cNvCxnSpPr>
          <p:nvPr/>
        </p:nvCxnSpPr>
        <p:spPr>
          <a:xfrm>
            <a:off x="8382536" y="5880192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DD1BE4-2C02-4CA6-9934-7CBDF111071B}"/>
              </a:ext>
            </a:extLst>
          </p:cNvPr>
          <p:cNvCxnSpPr>
            <a:cxnSpLocks/>
          </p:cNvCxnSpPr>
          <p:nvPr/>
        </p:nvCxnSpPr>
        <p:spPr>
          <a:xfrm>
            <a:off x="8382536" y="5707056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B97D2BA-CAC0-4ED5-937E-6ECEC82829B3}"/>
              </a:ext>
            </a:extLst>
          </p:cNvPr>
          <p:cNvCxnSpPr>
            <a:cxnSpLocks/>
          </p:cNvCxnSpPr>
          <p:nvPr/>
        </p:nvCxnSpPr>
        <p:spPr>
          <a:xfrm>
            <a:off x="8382536" y="5532594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7B3F9C4-8E0F-4D05-B54F-7C9D883D409F}"/>
              </a:ext>
            </a:extLst>
          </p:cNvPr>
          <p:cNvCxnSpPr>
            <a:cxnSpLocks/>
          </p:cNvCxnSpPr>
          <p:nvPr/>
        </p:nvCxnSpPr>
        <p:spPr>
          <a:xfrm>
            <a:off x="8382536" y="5369711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8434FAC6-2F59-4BAF-A9DE-A804C366747E}"/>
              </a:ext>
            </a:extLst>
          </p:cNvPr>
          <p:cNvCxnSpPr>
            <a:cxnSpLocks/>
          </p:cNvCxnSpPr>
          <p:nvPr/>
        </p:nvCxnSpPr>
        <p:spPr>
          <a:xfrm>
            <a:off x="7934052" y="6041716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851248D7-9497-43D9-A53A-17A026B577D1}"/>
              </a:ext>
            </a:extLst>
          </p:cNvPr>
          <p:cNvCxnSpPr>
            <a:cxnSpLocks/>
          </p:cNvCxnSpPr>
          <p:nvPr/>
        </p:nvCxnSpPr>
        <p:spPr>
          <a:xfrm>
            <a:off x="7934052" y="5875754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00D22F16-5178-49F2-9CDB-FA0CBC32C548}"/>
              </a:ext>
            </a:extLst>
          </p:cNvPr>
          <p:cNvCxnSpPr>
            <a:cxnSpLocks/>
          </p:cNvCxnSpPr>
          <p:nvPr/>
        </p:nvCxnSpPr>
        <p:spPr>
          <a:xfrm>
            <a:off x="7934052" y="5713013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5EC9B4D7-AA36-407A-961C-29861D4127E2}"/>
              </a:ext>
            </a:extLst>
          </p:cNvPr>
          <p:cNvCxnSpPr>
            <a:cxnSpLocks/>
          </p:cNvCxnSpPr>
          <p:nvPr/>
        </p:nvCxnSpPr>
        <p:spPr>
          <a:xfrm>
            <a:off x="7934052" y="5553773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9B399D1D-4DDD-4123-8EBB-F34B730D8583}"/>
              </a:ext>
            </a:extLst>
          </p:cNvPr>
          <p:cNvCxnSpPr>
            <a:cxnSpLocks/>
          </p:cNvCxnSpPr>
          <p:nvPr/>
        </p:nvCxnSpPr>
        <p:spPr>
          <a:xfrm>
            <a:off x="7934052" y="5376339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9839E3D1-EA8C-421F-8BF6-6B6D5D1E087C}"/>
              </a:ext>
            </a:extLst>
          </p:cNvPr>
          <p:cNvCxnSpPr>
            <a:cxnSpLocks/>
          </p:cNvCxnSpPr>
          <p:nvPr/>
        </p:nvCxnSpPr>
        <p:spPr>
          <a:xfrm>
            <a:off x="7934052" y="5206027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C56635B-A77F-4EF2-ACE5-F9AE89FFAB41}"/>
              </a:ext>
            </a:extLst>
          </p:cNvPr>
          <p:cNvCxnSpPr>
            <a:cxnSpLocks/>
          </p:cNvCxnSpPr>
          <p:nvPr/>
        </p:nvCxnSpPr>
        <p:spPr>
          <a:xfrm>
            <a:off x="8382536" y="5206027"/>
            <a:ext cx="0" cy="13212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弧形 144">
            <a:extLst>
              <a:ext uri="{FF2B5EF4-FFF2-40B4-BE49-F238E27FC236}">
                <a16:creationId xmlns:a16="http://schemas.microsoft.com/office/drawing/2014/main" id="{E90CE0CD-77B4-43E7-8F6F-0C97281F33D1}"/>
              </a:ext>
            </a:extLst>
          </p:cNvPr>
          <p:cNvSpPr/>
          <p:nvPr/>
        </p:nvSpPr>
        <p:spPr>
          <a:xfrm>
            <a:off x="7760879" y="5220182"/>
            <a:ext cx="353426" cy="554961"/>
          </a:xfrm>
          <a:prstGeom prst="arc">
            <a:avLst>
              <a:gd name="adj1" fmla="val 10250020"/>
              <a:gd name="adj2" fmla="val 2075509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DDF5C85-DAA7-4038-9AE6-A6B1258E33B6}"/>
              </a:ext>
            </a:extLst>
          </p:cNvPr>
          <p:cNvCxnSpPr>
            <a:cxnSpLocks/>
          </p:cNvCxnSpPr>
          <p:nvPr/>
        </p:nvCxnSpPr>
        <p:spPr>
          <a:xfrm>
            <a:off x="7760879" y="5435772"/>
            <a:ext cx="0" cy="227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B76140F-5498-48E2-86D9-48292E06EAC7}"/>
              </a:ext>
            </a:extLst>
          </p:cNvPr>
          <p:cNvCxnSpPr>
            <a:cxnSpLocks/>
          </p:cNvCxnSpPr>
          <p:nvPr/>
        </p:nvCxnSpPr>
        <p:spPr>
          <a:xfrm>
            <a:off x="8114305" y="5439422"/>
            <a:ext cx="0" cy="138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 descr="图标&#10;&#10;描述已自动生成">
            <a:extLst>
              <a:ext uri="{FF2B5EF4-FFF2-40B4-BE49-F238E27FC236}">
                <a16:creationId xmlns:a16="http://schemas.microsoft.com/office/drawing/2014/main" id="{FD70157B-8CC7-49AF-AFBD-FE6867CCDE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67070" y="5679030"/>
            <a:ext cx="207810" cy="3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469F3-3A91-41C9-A3CD-BD37EAB0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51134-ACFC-45A0-BC77-2CB21FA7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5EF48-41F3-4EF4-B255-D7512B41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36712"/>
            <a:ext cx="3097118" cy="180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64DE2B-5CBD-40C9-A5BD-4CE8351C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3097118" cy="1800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94B9F8-89B3-4260-978C-ED5934715907}"/>
              </a:ext>
            </a:extLst>
          </p:cNvPr>
          <p:cNvSpPr txBox="1"/>
          <p:nvPr/>
        </p:nvSpPr>
        <p:spPr>
          <a:xfrm>
            <a:off x="1020440" y="2636912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2EEC95-1E63-4745-A0CC-91BCBED0B30B}"/>
              </a:ext>
            </a:extLst>
          </p:cNvPr>
          <p:cNvSpPr txBox="1"/>
          <p:nvPr/>
        </p:nvSpPr>
        <p:spPr>
          <a:xfrm>
            <a:off x="4067160" y="2636912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75EA53-5A27-4A18-8FC9-5D8F0C937F71}"/>
              </a:ext>
            </a:extLst>
          </p:cNvPr>
          <p:cNvSpPr txBox="1"/>
          <p:nvPr/>
        </p:nvSpPr>
        <p:spPr>
          <a:xfrm>
            <a:off x="6660232" y="144940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steer left : False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38D132-2A28-41F5-ABD1-E3D340C9CDDC}"/>
              </a:ext>
            </a:extLst>
          </p:cNvPr>
          <p:cNvSpPr txBox="1"/>
          <p:nvPr/>
        </p:nvSpPr>
        <p:spPr>
          <a:xfrm>
            <a:off x="3477352" y="4067780"/>
            <a:ext cx="5666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occupy the space in front of the left.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is, by how much? -&gt; Based on current speed.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speed, more space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5A2FEB-38FE-49A8-827B-1E89219F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67844"/>
            <a:ext cx="3097118" cy="1800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F7884D-5C34-4D40-A459-1D1EC1F52117}"/>
              </a:ext>
            </a:extLst>
          </p:cNvPr>
          <p:cNvSpPr/>
          <p:nvPr/>
        </p:nvSpPr>
        <p:spPr>
          <a:xfrm>
            <a:off x="251520" y="3767844"/>
            <a:ext cx="1008112" cy="1800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89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公路上有许多车&#10;&#10;描述已自动生成">
            <a:extLst>
              <a:ext uri="{FF2B5EF4-FFF2-40B4-BE49-F238E27FC236}">
                <a16:creationId xmlns:a16="http://schemas.microsoft.com/office/drawing/2014/main" id="{C99E8CBD-BBD8-4DDE-91F9-7B770AFCF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04577"/>
            <a:ext cx="4206919" cy="23663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DFAAA-189A-4DF5-8327-35C4BB64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图片 7" descr="路上有许多汽车&#10;&#10;描述已自动生成">
            <a:extLst>
              <a:ext uri="{FF2B5EF4-FFF2-40B4-BE49-F238E27FC236}">
                <a16:creationId xmlns:a16="http://schemas.microsoft.com/office/drawing/2014/main" id="{EE42573C-D430-4110-9BCA-3C51A94284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00" y="1004577"/>
            <a:ext cx="4206919" cy="2366392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1D04490F-1AAB-4BB9-9E1A-FE711D1632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6769" y="4995957"/>
            <a:ext cx="470363" cy="80611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46186C-2BAF-4358-A46B-529009F6FAED}"/>
              </a:ext>
            </a:extLst>
          </p:cNvPr>
          <p:cNvCxnSpPr>
            <a:cxnSpLocks/>
          </p:cNvCxnSpPr>
          <p:nvPr/>
        </p:nvCxnSpPr>
        <p:spPr>
          <a:xfrm>
            <a:off x="179512" y="3686128"/>
            <a:ext cx="0" cy="2671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959B1-AE61-4381-B4F5-87D36E9E42D0}"/>
              </a:ext>
            </a:extLst>
          </p:cNvPr>
          <p:cNvSpPr txBox="1"/>
          <p:nvPr/>
        </p:nvSpPr>
        <p:spPr>
          <a:xfrm>
            <a:off x="680186" y="6217768"/>
            <a:ext cx="412459" cy="28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FE2B4D42-EF4E-4BA3-96D5-90ED0605A9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7" y="5423544"/>
            <a:ext cx="470363" cy="80611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A3C167D-E9F7-44E7-8FFA-44DB745CF94A}"/>
              </a:ext>
            </a:extLst>
          </p:cNvPr>
          <p:cNvCxnSpPr>
            <a:cxnSpLocks/>
          </p:cNvCxnSpPr>
          <p:nvPr/>
        </p:nvCxnSpPr>
        <p:spPr>
          <a:xfrm>
            <a:off x="2466442" y="3729063"/>
            <a:ext cx="0" cy="2671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AC62A1B-579D-456B-AC98-E77C7B8F918C}"/>
              </a:ext>
            </a:extLst>
          </p:cNvPr>
          <p:cNvCxnSpPr>
            <a:cxnSpLocks/>
          </p:cNvCxnSpPr>
          <p:nvPr/>
        </p:nvCxnSpPr>
        <p:spPr>
          <a:xfrm flipV="1">
            <a:off x="888648" y="5061037"/>
            <a:ext cx="0" cy="535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9A9921-A923-458B-AFF8-F5BF9D0AE371}"/>
              </a:ext>
            </a:extLst>
          </p:cNvPr>
          <p:cNvSpPr txBox="1"/>
          <p:nvPr/>
        </p:nvSpPr>
        <p:spPr>
          <a:xfrm>
            <a:off x="1505430" y="3316796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5391AA-AF2D-422C-AA9D-9C0CF5B92C96}"/>
              </a:ext>
            </a:extLst>
          </p:cNvPr>
          <p:cNvSpPr txBox="1"/>
          <p:nvPr/>
        </p:nvSpPr>
        <p:spPr>
          <a:xfrm>
            <a:off x="6061748" y="3320714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E10B0FA7-63DF-4681-98A7-1EAE05E5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6AB64D-C511-4B3C-9916-4E56249926B3}"/>
              </a:ext>
            </a:extLst>
          </p:cNvPr>
          <p:cNvSpPr txBox="1"/>
          <p:nvPr/>
        </p:nvSpPr>
        <p:spPr>
          <a:xfrm>
            <a:off x="3140658" y="5423544"/>
            <a:ext cx="457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 False</a:t>
            </a:r>
          </a:p>
        </p:txBody>
      </p:sp>
      <p:pic>
        <p:nvPicPr>
          <p:cNvPr id="27" name="图片 26" descr="图标&#10;&#10;描述已自动生成">
            <a:extLst>
              <a:ext uri="{FF2B5EF4-FFF2-40B4-BE49-F238E27FC236}">
                <a16:creationId xmlns:a16="http://schemas.microsoft.com/office/drawing/2014/main" id="{F9EEDB61-718A-4EF5-96D0-C42C0DEACB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6170" y="3566613"/>
            <a:ext cx="470363" cy="80611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1A9CA7D-11AB-4CB0-B015-CB66CD082CFC}"/>
              </a:ext>
            </a:extLst>
          </p:cNvPr>
          <p:cNvSpPr txBox="1"/>
          <p:nvPr/>
        </p:nvSpPr>
        <p:spPr>
          <a:xfrm>
            <a:off x="3059832" y="3862065"/>
            <a:ext cx="403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vehicles on the right side and will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 our “Turn left” option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标&#10;&#10;描述已自动生成">
            <a:extLst>
              <a:ext uri="{FF2B5EF4-FFF2-40B4-BE49-F238E27FC236}">
                <a16:creationId xmlns:a16="http://schemas.microsoft.com/office/drawing/2014/main" id="{2936B7A4-478D-4469-929B-60A3BAB9D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57" y="4295770"/>
            <a:ext cx="470363" cy="8061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8F32B9-2AF3-405E-B6B6-2CD8A14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 (Can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</a:t>
            </a:r>
            <a:endParaRPr lang="zh-CN" altLang="en-US" dirty="0"/>
          </a:p>
        </p:txBody>
      </p:sp>
      <p:pic>
        <p:nvPicPr>
          <p:cNvPr id="6" name="内容占位符 5" descr="夜晚的马路&#10;&#10;描述已自动生成">
            <a:extLst>
              <a:ext uri="{FF2B5EF4-FFF2-40B4-BE49-F238E27FC236}">
                <a16:creationId xmlns:a16="http://schemas.microsoft.com/office/drawing/2014/main" id="{EC59F714-752A-4560-9EAC-357CDB4E0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41" y="928326"/>
            <a:ext cx="3513870" cy="19765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FAE3C-9310-4F9E-B6D1-9C270A39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641BF02-C653-41D5-96BE-F83E39DB2D01}"/>
              </a:ext>
            </a:extLst>
          </p:cNvPr>
          <p:cNvCxnSpPr>
            <a:cxnSpLocks/>
          </p:cNvCxnSpPr>
          <p:nvPr/>
        </p:nvCxnSpPr>
        <p:spPr>
          <a:xfrm>
            <a:off x="412862" y="3629329"/>
            <a:ext cx="0" cy="2671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6C64B3E-37E9-48D1-98BC-9C79DA7BBE8E}"/>
              </a:ext>
            </a:extLst>
          </p:cNvPr>
          <p:cNvSpPr txBox="1"/>
          <p:nvPr/>
        </p:nvSpPr>
        <p:spPr>
          <a:xfrm>
            <a:off x="1833617" y="5997785"/>
            <a:ext cx="412459" cy="28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20ACA964-767F-47B6-82F5-B040410A5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58" y="5203561"/>
            <a:ext cx="470363" cy="806113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ABB6C86-7FD3-48B8-A4AB-A7048C0FEBBA}"/>
              </a:ext>
            </a:extLst>
          </p:cNvPr>
          <p:cNvCxnSpPr>
            <a:cxnSpLocks/>
          </p:cNvCxnSpPr>
          <p:nvPr/>
        </p:nvCxnSpPr>
        <p:spPr>
          <a:xfrm>
            <a:off x="2987824" y="3629329"/>
            <a:ext cx="0" cy="2671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1E5B50-22B7-4468-B1DF-E28919841F9A}"/>
              </a:ext>
            </a:extLst>
          </p:cNvPr>
          <p:cNvCxnSpPr>
            <a:cxnSpLocks/>
          </p:cNvCxnSpPr>
          <p:nvPr/>
        </p:nvCxnSpPr>
        <p:spPr>
          <a:xfrm flipV="1">
            <a:off x="2042079" y="4841054"/>
            <a:ext cx="0" cy="535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夜晚的公路上行驶&#10;&#10;描述已自动生成">
            <a:extLst>
              <a:ext uri="{FF2B5EF4-FFF2-40B4-BE49-F238E27FC236}">
                <a16:creationId xmlns:a16="http://schemas.microsoft.com/office/drawing/2014/main" id="{23F9421F-BEC0-442B-89AB-32A538DBC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" y="937484"/>
            <a:ext cx="3513870" cy="19765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0892311-5FE0-4F2E-9D97-E0CE9582AF92}"/>
              </a:ext>
            </a:extLst>
          </p:cNvPr>
          <p:cNvSpPr txBox="1"/>
          <p:nvPr/>
        </p:nvSpPr>
        <p:spPr>
          <a:xfrm>
            <a:off x="974831" y="2839672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4135F7-7BA6-4E50-88B7-78D50572C2E5}"/>
              </a:ext>
            </a:extLst>
          </p:cNvPr>
          <p:cNvSpPr txBox="1"/>
          <p:nvPr/>
        </p:nvSpPr>
        <p:spPr>
          <a:xfrm>
            <a:off x="5373823" y="2875751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0D0D54-AC95-4178-995B-D0095B32EA00}"/>
              </a:ext>
            </a:extLst>
          </p:cNvPr>
          <p:cNvSpPr txBox="1"/>
          <p:nvPr/>
        </p:nvSpPr>
        <p:spPr>
          <a:xfrm>
            <a:off x="3180636" y="387139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vehicles on the right side and the left side in the front, however the vehicles on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side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 which will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 our “steer right” option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782009-B5CC-44A4-878E-6CCE6B420B1F}"/>
              </a:ext>
            </a:extLst>
          </p:cNvPr>
          <p:cNvSpPr txBox="1"/>
          <p:nvPr/>
        </p:nvSpPr>
        <p:spPr>
          <a:xfrm>
            <a:off x="3180636" y="5053070"/>
            <a:ext cx="4577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steer left : True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steer right : False</a:t>
            </a:r>
          </a:p>
        </p:txBody>
      </p:sp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A6279C25-4D01-4932-AAF6-6878448F7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0" y="4306515"/>
            <a:ext cx="470363" cy="8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5002"/>
      </p:ext>
    </p:extLst>
  </p:cSld>
  <p:clrMapOvr>
    <a:masterClrMapping/>
  </p:clrMapOvr>
</p:sld>
</file>

<file path=ppt/theme/theme1.xml><?xml version="1.0" encoding="utf-8"?>
<a:theme xmlns:a="http://schemas.openxmlformats.org/drawingml/2006/main" name="yoshiro-f_ppt_naist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prstDash val="solid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yoshiro-f_ppt_naist</Template>
  <TotalTime>16626</TotalTime>
  <Words>874</Words>
  <Application>Microsoft Office PowerPoint</Application>
  <PresentationFormat>全屏显示(4:3)</PresentationFormat>
  <Paragraphs>129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HGPｺﾞｼｯｸE</vt:lpstr>
      <vt:lpstr>HGP創英角ﾎﾟｯﾌﾟ体</vt:lpstr>
      <vt:lpstr>Arial</vt:lpstr>
      <vt:lpstr>Calibri</vt:lpstr>
      <vt:lpstr>Century</vt:lpstr>
      <vt:lpstr>Times New Roman</vt:lpstr>
      <vt:lpstr>yoshiro-f_ppt_naist</vt:lpstr>
      <vt:lpstr>Guide for images annotation </vt:lpstr>
      <vt:lpstr>Real driving images</vt:lpstr>
      <vt:lpstr>Can speed up</vt:lpstr>
      <vt:lpstr>Can speed up</vt:lpstr>
      <vt:lpstr>Can speed up</vt:lpstr>
      <vt:lpstr>PowerPoint 演示文稿</vt:lpstr>
      <vt:lpstr>Can steer left </vt:lpstr>
      <vt:lpstr>Can steer left </vt:lpstr>
      <vt:lpstr>Can steer left  (Can steer right)</vt:lpstr>
      <vt:lpstr>Steer left</vt:lpstr>
      <vt:lpstr>Simulation : Make predictions based on limited information </vt:lpstr>
      <vt:lpstr>Simulation : Make predictions based on limited information </vt:lpstr>
      <vt:lpstr>Simulation : Make predictions based on limited information </vt:lpstr>
      <vt:lpstr>Subject evaluation</vt:lpstr>
      <vt:lpstr>Subject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yoshiro-f</dc:creator>
  <cp:lastModifiedBy>ZHANG Chenkai</cp:lastModifiedBy>
  <cp:revision>1545</cp:revision>
  <dcterms:created xsi:type="dcterms:W3CDTF">2012-12-14T12:18:00Z</dcterms:created>
  <dcterms:modified xsi:type="dcterms:W3CDTF">2023-01-17T07:36:46Z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