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 SemiBold"/>
      <p:regular r:id="rId12"/>
      <p:bold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SemiBold-bold.fntdata"/><Relationship Id="rId12" Type="http://schemas.openxmlformats.org/officeDocument/2006/relationships/font" Target="fonts/MavenPr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c6f54f5f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c6f54f5f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6000" y="3119350"/>
            <a:ext cx="86520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WEB SCRAPING TO GAIN COMPANY INSIGHTS</a:t>
            </a:r>
            <a:endParaRPr sz="28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58425" y="581225"/>
            <a:ext cx="54954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For purposes of forage virtual work experience program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0" y="581225"/>
            <a:ext cx="5495526" cy="244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559375" y="4380800"/>
            <a:ext cx="14472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09-10-2023</a:t>
            </a:r>
            <a:endParaRPr sz="1700">
              <a:solidFill>
                <a:srgbClr val="351C75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587400" y="662700"/>
            <a:ext cx="6567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INSIGHTS</a:t>
            </a:r>
            <a:r>
              <a:rPr lang="en-GB">
                <a:solidFill>
                  <a:srgbClr val="0B5394"/>
                </a:solidFill>
              </a:rPr>
              <a:t> FROM CUSTOMER REVIEW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09200" y="1198575"/>
            <a:ext cx="8925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Maven Pro"/>
                <a:ea typeface="Maven Pro"/>
                <a:cs typeface="Maven Pro"/>
                <a:sym typeface="Maven Pro"/>
              </a:rPr>
              <a:t>BY CHECKING ALL 1000 REVIEWS OF THE CUSTOMERS WE OBTAINED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3C78D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Positive Reviews </a:t>
            </a:r>
            <a:r>
              <a:rPr b="1" lang="en-GB" sz="165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- 485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3C78D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Negative </a:t>
            </a:r>
            <a:r>
              <a:rPr b="1" lang="en-GB" sz="1650">
                <a:solidFill>
                  <a:srgbClr val="3C78D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Reviews</a:t>
            </a:r>
            <a:r>
              <a:rPr b="1" lang="en-GB" sz="165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- 413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3C78D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Neutral</a:t>
            </a:r>
            <a:r>
              <a:rPr b="1" lang="en-GB" sz="165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1650">
                <a:solidFill>
                  <a:srgbClr val="3C78D8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Reviews </a:t>
            </a:r>
            <a:r>
              <a:rPr b="1" lang="en-GB" sz="165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- 102</a:t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Maven Pro"/>
                <a:ea typeface="Maven Pro"/>
                <a:cs typeface="Maven Pro"/>
                <a:sym typeface="Maven Pro"/>
              </a:rPr>
              <a:t>WORD CLOUD OF KEYWORDS USED IN REVIEWS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75" y="1691675"/>
            <a:ext cx="4090475" cy="30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50" y="3256250"/>
            <a:ext cx="4219874" cy="17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50" y="-64175"/>
            <a:ext cx="1767101" cy="7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