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B99DA-7166-41C9-B5E5-BB3358787BE7}" v="444" dt="2022-11-11T06:51:24.833"/>
    <p1510:client id="{CB12D0BB-30D6-484C-B512-490F3293C237}" v="770" dt="2022-11-10T21:07:33.833"/>
    <p1510:client id="{FFE4393A-57C1-49E4-AB15-B184ACB549F7}" v="203" dt="2022-11-11T02:24:39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Summit Navigator: A Novel Approach for local Maxima Extraction</a:t>
            </a:r>
            <a:endParaRPr lang="en-US" sz="4000" b="1" kern="1200" dirty="0">
              <a:solidFill>
                <a:schemeClr val="tx2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Presented By-                              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Saurabh Chatterjee(22EE65R14)          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Abhijeet Aditya(22EE65R16)                 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Chandrashekhar Maurya(22EE65R13)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44D4-8E03-27E6-3193-DE784B0E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63" y="246145"/>
            <a:ext cx="7719874" cy="6027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Bahnschrift SemiLight" panose="020B0502040204020203" pitchFamily="34" charset="0"/>
                <a:cs typeface="Calibri Light" panose="020F0302020204030204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5956-C91C-98AE-1419-914833BD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77" y="1075497"/>
            <a:ext cx="11027942" cy="55363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b="1" dirty="0">
                <a:cs typeface="Calibri"/>
              </a:rPr>
              <a:t>Moving Average:</a:t>
            </a:r>
          </a:p>
          <a:p>
            <a:endParaRPr lang="en-GB" sz="2000" b="1" dirty="0">
              <a:cs typeface="Calibri"/>
            </a:endParaRPr>
          </a:p>
          <a:p>
            <a:r>
              <a:rPr lang="en-GB" sz="2000" b="1" dirty="0">
                <a:cs typeface="Calibri"/>
              </a:rPr>
              <a:t>Initial Peak detection</a:t>
            </a:r>
            <a:r>
              <a:rPr lang="en-GB" sz="2000" dirty="0">
                <a:cs typeface="Calibri"/>
              </a:rPr>
              <a:t>: Select the points satisfying condition 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r>
              <a:rPr lang="en-GB" sz="2000" b="1" dirty="0">
                <a:cs typeface="Calibri"/>
              </a:rPr>
              <a:t>Peak Searching: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Initial observing pt.      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                                                   where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endParaRPr lang="en-GB" sz="2000" b="1" dirty="0">
              <a:cs typeface="Calibri"/>
            </a:endParaRPr>
          </a:p>
          <a:p>
            <a:r>
              <a:rPr lang="en-GB" sz="2000" b="1" dirty="0">
                <a:cs typeface="Calibri"/>
              </a:rPr>
              <a:t>Observability index: 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</a:t>
            </a:r>
          </a:p>
          <a:p>
            <a:pPr marL="0" indent="0">
              <a:buNone/>
            </a:pPr>
            <a:r>
              <a:rPr lang="en-US" sz="1900" dirty="0">
                <a:cs typeface="Calibri"/>
              </a:rPr>
              <a:t>In this we find an observable location from where it can measure heights of all </a:t>
            </a:r>
          </a:p>
          <a:p>
            <a:pPr marL="0" indent="0">
              <a:buNone/>
            </a:pPr>
            <a:r>
              <a:rPr lang="en-US" sz="1900" dirty="0">
                <a:cs typeface="Calibri"/>
              </a:rPr>
              <a:t>peaks in linear way.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                </a:t>
            </a:r>
            <a:endParaRPr lang="en-GB" dirty="0"/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</a:t>
            </a:r>
          </a:p>
        </p:txBody>
      </p:sp>
      <p:pic>
        <p:nvPicPr>
          <p:cNvPr id="4" name="Picture 4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0164C137-077C-F162-A975-F76272D2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52" y="2203366"/>
            <a:ext cx="1619250" cy="95250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4E2FFA5-7817-CA15-773A-3F26EADD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85" y="3813439"/>
            <a:ext cx="2339155" cy="707922"/>
          </a:xfrm>
          <a:prstGeom prst="rect">
            <a:avLst/>
          </a:prstGeom>
        </p:spPr>
      </p:pic>
      <p:pic>
        <p:nvPicPr>
          <p:cNvPr id="6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8B7E1ACE-BA88-BC0D-66F8-EADF57B81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776" y="1017838"/>
            <a:ext cx="2733675" cy="79057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6B2BE77-3DAC-E52E-34B1-EB502A512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382" y="3635412"/>
            <a:ext cx="3031369" cy="838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30B2BF-42CC-43E6-9800-7C67B7B4C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27" y="5059054"/>
            <a:ext cx="1615440" cy="464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7F092D8-1D45-45B7-AB0E-7AA150BBE6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14" t="4435" r="3674" b="3388"/>
          <a:stretch/>
        </p:blipFill>
        <p:spPr>
          <a:xfrm>
            <a:off x="6814803" y="1457200"/>
            <a:ext cx="5091226" cy="2905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C9E41-4405-44CC-B42C-7277428DA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9938" y="4521361"/>
            <a:ext cx="2834886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8836F03-D377-7DAC-C518-2151BE3D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109" y="199322"/>
            <a:ext cx="6528619" cy="50459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6CAF6B-703D-41C3-B870-A46310B0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3" y="50126"/>
            <a:ext cx="4839119" cy="184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E24378-3471-4097-9D1F-721372E95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54" y="2263658"/>
            <a:ext cx="3520745" cy="426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BE6B06-1790-48DC-85B1-7C4BBC892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054" y="3175181"/>
            <a:ext cx="2789162" cy="617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8CFE2-E723-4D5D-9F44-0DEBA689F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054" y="4277220"/>
            <a:ext cx="2766300" cy="472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14DC8-9487-4836-9A69-58F454C72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65" y="4963675"/>
            <a:ext cx="3756986" cy="1386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4608D9-F188-4A07-B225-5E63887F0ABB}"/>
              </a:ext>
            </a:extLst>
          </p:cNvPr>
          <p:cNvSpPr txBox="1"/>
          <p:nvPr/>
        </p:nvSpPr>
        <p:spPr>
          <a:xfrm>
            <a:off x="159797" y="1894326"/>
            <a:ext cx="47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of observing locations for each initial peak: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53510-7642-4752-A4B8-A64E431B92CA}"/>
              </a:ext>
            </a:extLst>
          </p:cNvPr>
          <p:cNvSpPr txBox="1"/>
          <p:nvPr/>
        </p:nvSpPr>
        <p:spPr>
          <a:xfrm>
            <a:off x="159797" y="2840854"/>
            <a:ext cx="245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Best observing location: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19CE-5072-4935-91BC-087F3C259EC3}"/>
              </a:ext>
            </a:extLst>
          </p:cNvPr>
          <p:cNvSpPr txBox="1"/>
          <p:nvPr/>
        </p:nvSpPr>
        <p:spPr>
          <a:xfrm>
            <a:off x="159796" y="3792454"/>
            <a:ext cx="435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Observability indices for each initial peak: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3B3DB-6A7C-4463-915C-0DB8B38FBE5C}"/>
              </a:ext>
            </a:extLst>
          </p:cNvPr>
          <p:cNvSpPr txBox="1"/>
          <p:nvPr/>
        </p:nvSpPr>
        <p:spPr>
          <a:xfrm>
            <a:off x="236394" y="4691290"/>
            <a:ext cx="87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805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29B496E6-7914-68FF-5CDA-96644D13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69" y="1453804"/>
            <a:ext cx="2648371" cy="197587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4EEC7-2A81-0F92-BC97-D3C2D043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10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8C3AFF8F-1299-698B-AACF-F3DB7C9C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76" y="1592916"/>
            <a:ext cx="2659472" cy="1943460"/>
          </a:xfrm>
          <a:prstGeom prst="rect">
            <a:avLst/>
          </a:prstGeom>
        </p:spPr>
      </p:pic>
      <p:pic>
        <p:nvPicPr>
          <p:cNvPr id="11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53DAE0B-B77E-A734-98C8-A8B3E5D9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917" y="1450936"/>
            <a:ext cx="2646677" cy="198161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067207EC-23AB-737B-9695-547DCBEED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05" y="1453093"/>
            <a:ext cx="2648372" cy="197276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3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208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SemiLight</vt:lpstr>
      <vt:lpstr>Calibri</vt:lpstr>
      <vt:lpstr>Calibri Light</vt:lpstr>
      <vt:lpstr>office theme</vt:lpstr>
      <vt:lpstr>Summit Navigator: A Novel Approach for local Maxima Extraction</vt:lpstr>
      <vt:lpstr>Methodology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Saurabh Chatterjee</cp:lastModifiedBy>
  <cp:revision>338</cp:revision>
  <dcterms:created xsi:type="dcterms:W3CDTF">2022-11-10T20:25:31Z</dcterms:created>
  <dcterms:modified xsi:type="dcterms:W3CDTF">2022-11-11T09:16:53Z</dcterms:modified>
</cp:coreProperties>
</file>