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98" r:id="rId4"/>
    <p:sldId id="310" r:id="rId5"/>
    <p:sldId id="312" r:id="rId6"/>
    <p:sldId id="313" r:id="rId7"/>
    <p:sldId id="314" r:id="rId8"/>
    <p:sldId id="31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84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67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98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34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42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31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65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7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04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3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36B74-A1B4-4251-AA17-4AF7B2D2F597}"/>
              </a:ext>
            </a:extLst>
          </p:cNvPr>
          <p:cNvSpPr txBox="1"/>
          <p:nvPr/>
        </p:nvSpPr>
        <p:spPr>
          <a:xfrm>
            <a:off x="0" y="241694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UDP </a:t>
            </a:r>
            <a:r>
              <a:rPr lang="ko-KR" altLang="en-US" sz="4400" b="1" dirty="0"/>
              <a:t>프로토콜을 사용한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1:1 </a:t>
            </a:r>
            <a:r>
              <a:rPr lang="ko-KR" altLang="en-US" sz="4400" b="1" dirty="0"/>
              <a:t>채팅프로그램</a:t>
            </a:r>
            <a:endParaRPr lang="en-US" altLang="ko-KR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A859-0DC0-409C-B0E2-883379FD1AE6}"/>
              </a:ext>
            </a:extLst>
          </p:cNvPr>
          <p:cNvSpPr txBox="1"/>
          <p:nvPr/>
        </p:nvSpPr>
        <p:spPr>
          <a:xfrm>
            <a:off x="8282354" y="5460023"/>
            <a:ext cx="342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영남대학교 정보통신공학과</a:t>
            </a:r>
            <a:endParaRPr lang="en-US" altLang="ko-KR" b="1" dirty="0"/>
          </a:p>
          <a:p>
            <a:pPr algn="r"/>
            <a:r>
              <a:rPr lang="en-US" altLang="ko-KR" b="1" dirty="0"/>
              <a:t>21511816 </a:t>
            </a:r>
            <a:r>
              <a:rPr lang="ko-KR" altLang="en-US" b="1" dirty="0"/>
              <a:t>김대현</a:t>
            </a:r>
            <a:endParaRPr lang="en-US" altLang="ko-KR" b="1" dirty="0"/>
          </a:p>
          <a:p>
            <a:pPr algn="r"/>
            <a:r>
              <a:rPr lang="en-US" altLang="ko-KR" b="1" dirty="0"/>
              <a:t>21712205 </a:t>
            </a:r>
            <a:r>
              <a:rPr lang="ko-KR" altLang="en-US" b="1" dirty="0" err="1"/>
              <a:t>김신웅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76C33-89F0-4B52-844D-A30E51E8C71B}"/>
              </a:ext>
            </a:extLst>
          </p:cNvPr>
          <p:cNvSpPr txBox="1"/>
          <p:nvPr/>
        </p:nvSpPr>
        <p:spPr>
          <a:xfrm>
            <a:off x="9287662" y="5753800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532D8-5E41-4DA3-A793-507800256599}"/>
              </a:ext>
            </a:extLst>
          </p:cNvPr>
          <p:cNvSpPr txBox="1"/>
          <p:nvPr/>
        </p:nvSpPr>
        <p:spPr>
          <a:xfrm>
            <a:off x="342445" y="224761"/>
            <a:ext cx="584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2019 </a:t>
            </a:r>
            <a:r>
              <a:rPr lang="ko-KR" altLang="en-US" sz="2400" b="1" dirty="0">
                <a:latin typeface="+mn-ea"/>
              </a:rPr>
              <a:t>데이터통신 설계과제</a:t>
            </a:r>
          </a:p>
        </p:txBody>
      </p:sp>
    </p:spTree>
    <p:extLst>
      <p:ext uri="{BB962C8B-B14F-4D97-AF65-F5344CB8AC3E}">
        <p14:creationId xmlns:p14="http://schemas.microsoft.com/office/powerpoint/2010/main" val="11848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10060-CF12-4CC1-8024-A3E9AD593F97}"/>
              </a:ext>
            </a:extLst>
          </p:cNvPr>
          <p:cNvSpPr txBox="1"/>
          <p:nvPr/>
        </p:nvSpPr>
        <p:spPr>
          <a:xfrm>
            <a:off x="828675" y="1922804"/>
            <a:ext cx="8024768" cy="387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설계 목표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설계 운영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설계 구현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/>
              <a:t> 결과 및 개선점</a:t>
            </a:r>
          </a:p>
        </p:txBody>
      </p:sp>
    </p:spTree>
    <p:extLst>
      <p:ext uri="{BB962C8B-B14F-4D97-AF65-F5344CB8AC3E}">
        <p14:creationId xmlns:p14="http://schemas.microsoft.com/office/powerpoint/2010/main" val="264993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설계목표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B0A63-94B4-4CD1-B468-877505A090A0}"/>
              </a:ext>
            </a:extLst>
          </p:cNvPr>
          <p:cNvSpPr txBox="1"/>
          <p:nvPr/>
        </p:nvSpPr>
        <p:spPr>
          <a:xfrm>
            <a:off x="742950" y="1892968"/>
            <a:ext cx="10791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UDP, IP, </a:t>
            </a: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ARQ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프로토콜의 동작 원리를 파악하고 </a:t>
            </a: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1:1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채팅 </a:t>
            </a:r>
            <a:endParaRPr lang="en-US" altLang="ko-KR" sz="28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 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프로그램을 설계함으로 실무 지식 배양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742950" y="3240634"/>
            <a:ext cx="10791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데이터링크 계층에서 사용되는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 &amp; Reassembly,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 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Multi-Thread, Sliding Window,</a:t>
            </a: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Flow Control &amp; Error Control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등의 </a:t>
            </a:r>
            <a:endParaRPr lang="en-US" altLang="ko-KR" sz="28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/>
              </a:rPr>
              <a:t>    </a:t>
            </a:r>
            <a:r>
              <a:rPr lang="ko-KR" altLang="en-US" sz="2800" dirty="0">
                <a:solidFill>
                  <a:prstClr val="black"/>
                </a:solidFill>
                <a:latin typeface="Arial"/>
              </a:rPr>
              <a:t>기능을 이해하고 설계 및 구현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57726" y="1616149"/>
            <a:ext cx="1079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팀 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DD12A-362F-49B0-9742-2FAB6331D644}"/>
              </a:ext>
            </a:extLst>
          </p:cNvPr>
          <p:cNvSpPr txBox="1"/>
          <p:nvPr/>
        </p:nvSpPr>
        <p:spPr>
          <a:xfrm>
            <a:off x="1071813" y="2257974"/>
            <a:ext cx="10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김대현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(21511816),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김신웅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(21712205)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3D949-8732-4247-9D8E-97B7BF36D747}"/>
              </a:ext>
            </a:extLst>
          </p:cNvPr>
          <p:cNvSpPr txBox="1"/>
          <p:nvPr/>
        </p:nvSpPr>
        <p:spPr>
          <a:xfrm>
            <a:off x="665475" y="3007520"/>
            <a:ext cx="1079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구성원 역할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4F731-FE67-4DB8-8360-109C11F8ECA5}"/>
              </a:ext>
            </a:extLst>
          </p:cNvPr>
          <p:cNvSpPr txBox="1"/>
          <p:nvPr/>
        </p:nvSpPr>
        <p:spPr>
          <a:xfrm>
            <a:off x="1071813" y="3702299"/>
            <a:ext cx="10791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lang="ko-KR" altLang="en-US" dirty="0"/>
              <a:t>기술 구현에 대한 아이디어 도출</a:t>
            </a:r>
            <a:r>
              <a:rPr lang="en-US" altLang="ko-KR" dirty="0"/>
              <a:t>, </a:t>
            </a:r>
            <a:r>
              <a:rPr lang="ko-KR" altLang="en-US" dirty="0"/>
              <a:t>프로그램 작성 및 검토</a:t>
            </a:r>
            <a:r>
              <a:rPr lang="en-US" altLang="ko-KR" dirty="0"/>
              <a:t>, </a:t>
            </a:r>
            <a:r>
              <a:rPr lang="ko-KR" altLang="en-US" dirty="0"/>
              <a:t>문서 작성 및 검토 등 프로젝트 전반 함께 진행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83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Github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사용한 공동 개발 환경 구축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673B87-A2F1-41C1-9861-19AA6504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2139369"/>
            <a:ext cx="9180576" cy="45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설계프로젝트 수행 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0A1A9-5A10-4C0F-A831-198DC07A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63489"/>
              </p:ext>
            </p:extLst>
          </p:nvPr>
        </p:nvGraphicFramePr>
        <p:xfrm>
          <a:off x="1078993" y="2279532"/>
          <a:ext cx="10588751" cy="4202730"/>
        </p:xfrm>
        <a:graphic>
          <a:graphicData uri="http://schemas.openxmlformats.org/drawingml/2006/table">
            <a:tbl>
              <a:tblPr/>
              <a:tblGrid>
                <a:gridCol w="1018998">
                  <a:extLst>
                    <a:ext uri="{9D8B030D-6E8A-4147-A177-3AD203B41FA5}">
                      <a16:colId xmlns:a16="http://schemas.microsoft.com/office/drawing/2014/main" val="1314656130"/>
                    </a:ext>
                  </a:extLst>
                </a:gridCol>
                <a:gridCol w="3067312">
                  <a:extLst>
                    <a:ext uri="{9D8B030D-6E8A-4147-A177-3AD203B41FA5}">
                      <a16:colId xmlns:a16="http://schemas.microsoft.com/office/drawing/2014/main" val="2249062548"/>
                    </a:ext>
                  </a:extLst>
                </a:gridCol>
                <a:gridCol w="1409850">
                  <a:extLst>
                    <a:ext uri="{9D8B030D-6E8A-4147-A177-3AD203B41FA5}">
                      <a16:colId xmlns:a16="http://schemas.microsoft.com/office/drawing/2014/main" val="2911791124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3521888280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3652768213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3499783153"/>
                    </a:ext>
                  </a:extLst>
                </a:gridCol>
                <a:gridCol w="1018998">
                  <a:extLst>
                    <a:ext uri="{9D8B030D-6E8A-4147-A177-3AD203B41FA5}">
                      <a16:colId xmlns:a16="http://schemas.microsoft.com/office/drawing/2014/main" val="2403909094"/>
                    </a:ext>
                  </a:extLst>
                </a:gridCol>
                <a:gridCol w="1016599">
                  <a:extLst>
                    <a:ext uri="{9D8B030D-6E8A-4147-A177-3AD203B41FA5}">
                      <a16:colId xmlns:a16="http://schemas.microsoft.com/office/drawing/2014/main" val="3628897839"/>
                    </a:ext>
                  </a:extLst>
                </a:gridCol>
              </a:tblGrid>
              <a:tr h="29177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업무일렬번호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추진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 일정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9177"/>
                  </a:ext>
                </a:extLst>
              </a:tr>
              <a:tr h="728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93891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사용하여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공동개발환경 구성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96517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TCP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양방향 메시지 송수신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76236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UDP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23654"/>
                  </a:ext>
                </a:extLst>
              </a:tr>
              <a:tr h="5544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segmentation &amp; reassembly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43851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checksum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6003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ARQ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69749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파일전송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15593"/>
                  </a:ext>
                </a:extLst>
              </a:tr>
              <a:tr h="279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평가 및 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6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6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600" dirty="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830CC-C7C4-497C-9D41-1E6C40331EAC}"/>
              </a:ext>
            </a:extLst>
          </p:cNvPr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BEB39F-B0CD-4BA8-84F5-82E85F7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8637437" cy="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438D35-221A-4C43-A9D6-0D3EDCF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-186929"/>
            <a:ext cx="22433889" cy="69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BA8DF-4766-4E4F-9BC9-DAFB2AD3CFD1}"/>
              </a:ext>
            </a:extLst>
          </p:cNvPr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OnBnClickedSend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6E8F61-ACAC-4502-9573-7C57B374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57" y="2039780"/>
            <a:ext cx="10173785" cy="46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1F0A3-3343-40F3-A510-A6361C991B10}"/>
              </a:ext>
            </a:extLst>
          </p:cNvPr>
          <p:cNvSpPr txBox="1"/>
          <p:nvPr/>
        </p:nvSpPr>
        <p:spPr>
          <a:xfrm>
            <a:off x="75501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감사합니다</a:t>
            </a:r>
            <a:r>
              <a:rPr lang="en-US" altLang="ko-KR" sz="5400" b="1" dirty="0"/>
              <a:t>!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94D8A-F136-4F28-BAFD-23B7EC44BFE1}"/>
              </a:ext>
            </a:extLst>
          </p:cNvPr>
          <p:cNvSpPr txBox="1"/>
          <p:nvPr/>
        </p:nvSpPr>
        <p:spPr>
          <a:xfrm>
            <a:off x="2474752" y="2304773"/>
            <a:ext cx="735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이상으로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조의 발표를 마치겠습니다</a:t>
            </a:r>
          </a:p>
        </p:txBody>
      </p:sp>
    </p:spTree>
    <p:extLst>
      <p:ext uri="{BB962C8B-B14F-4D97-AF65-F5344CB8AC3E}">
        <p14:creationId xmlns:p14="http://schemas.microsoft.com/office/powerpoint/2010/main" val="302897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809</TotalTime>
  <Words>225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Tw Cen MT</vt:lpstr>
      <vt:lpstr>회로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SHINUNG KIM</dc:creator>
  <cp:lastModifiedBy>SHINUNG KIM</cp:lastModifiedBy>
  <cp:revision>22</cp:revision>
  <dcterms:created xsi:type="dcterms:W3CDTF">2019-05-27T13:09:50Z</dcterms:created>
  <dcterms:modified xsi:type="dcterms:W3CDTF">2019-06-01T08:37:32Z</dcterms:modified>
</cp:coreProperties>
</file>