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98" r:id="rId4"/>
    <p:sldId id="310" r:id="rId5"/>
    <p:sldId id="312" r:id="rId6"/>
    <p:sldId id="313" r:id="rId7"/>
    <p:sldId id="314" r:id="rId8"/>
    <p:sldId id="315" r:id="rId9"/>
    <p:sldId id="320" r:id="rId10"/>
    <p:sldId id="319" r:id="rId11"/>
    <p:sldId id="316" r:id="rId12"/>
    <p:sldId id="317" r:id="rId13"/>
    <p:sldId id="329" r:id="rId14"/>
    <p:sldId id="318" r:id="rId15"/>
    <p:sldId id="321" r:id="rId16"/>
    <p:sldId id="322" r:id="rId17"/>
    <p:sldId id="330" r:id="rId18"/>
    <p:sldId id="331" r:id="rId19"/>
    <p:sldId id="332" r:id="rId20"/>
    <p:sldId id="323" r:id="rId21"/>
    <p:sldId id="325" r:id="rId22"/>
    <p:sldId id="326" r:id="rId23"/>
    <p:sldId id="327" r:id="rId24"/>
    <p:sldId id="328" r:id="rId25"/>
    <p:sldId id="333" r:id="rId26"/>
    <p:sldId id="2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C84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67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98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34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42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31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65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72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04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03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36B74-A1B4-4251-AA17-4AF7B2D2F597}"/>
              </a:ext>
            </a:extLst>
          </p:cNvPr>
          <p:cNvSpPr txBox="1"/>
          <p:nvPr/>
        </p:nvSpPr>
        <p:spPr>
          <a:xfrm>
            <a:off x="0" y="241694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UDP </a:t>
            </a:r>
            <a:r>
              <a:rPr lang="ko-KR" altLang="en-US" sz="4400" b="1" dirty="0"/>
              <a:t>프로토콜을 사용한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1:1 </a:t>
            </a:r>
            <a:r>
              <a:rPr lang="ko-KR" altLang="en-US" sz="4400" b="1" dirty="0"/>
              <a:t>채팅프로그램</a:t>
            </a:r>
            <a:endParaRPr lang="en-US" altLang="ko-KR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A859-0DC0-409C-B0E2-883379FD1AE6}"/>
              </a:ext>
            </a:extLst>
          </p:cNvPr>
          <p:cNvSpPr txBox="1"/>
          <p:nvPr/>
        </p:nvSpPr>
        <p:spPr>
          <a:xfrm>
            <a:off x="8282354" y="5460023"/>
            <a:ext cx="342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영남대학교 정보통신공학과</a:t>
            </a:r>
            <a:endParaRPr lang="en-US" altLang="ko-KR" b="1" dirty="0"/>
          </a:p>
          <a:p>
            <a:pPr algn="r"/>
            <a:r>
              <a:rPr lang="en-US" altLang="ko-KR" b="1" dirty="0"/>
              <a:t>21511816 </a:t>
            </a:r>
            <a:r>
              <a:rPr lang="ko-KR" altLang="en-US" b="1" dirty="0"/>
              <a:t>김대현</a:t>
            </a:r>
            <a:endParaRPr lang="en-US" altLang="ko-KR" b="1" dirty="0"/>
          </a:p>
          <a:p>
            <a:pPr algn="r"/>
            <a:r>
              <a:rPr lang="en-US" altLang="ko-KR" b="1" dirty="0"/>
              <a:t>21712205 </a:t>
            </a:r>
            <a:r>
              <a:rPr lang="ko-KR" altLang="en-US" b="1" dirty="0" err="1"/>
              <a:t>김신웅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76C33-89F0-4B52-844D-A30E51E8C71B}"/>
              </a:ext>
            </a:extLst>
          </p:cNvPr>
          <p:cNvSpPr txBox="1"/>
          <p:nvPr/>
        </p:nvSpPr>
        <p:spPr>
          <a:xfrm>
            <a:off x="9287662" y="5753800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532D8-5E41-4DA3-A793-507800256599}"/>
              </a:ext>
            </a:extLst>
          </p:cNvPr>
          <p:cNvSpPr txBox="1"/>
          <p:nvPr/>
        </p:nvSpPr>
        <p:spPr>
          <a:xfrm>
            <a:off x="342445" y="224761"/>
            <a:ext cx="584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2019 </a:t>
            </a:r>
            <a:r>
              <a:rPr lang="ko-KR" altLang="en-US" sz="2400" b="1" dirty="0">
                <a:latin typeface="+mn-ea"/>
              </a:rPr>
              <a:t>데이터통신 설계과제</a:t>
            </a:r>
          </a:p>
        </p:txBody>
      </p:sp>
    </p:spTree>
    <p:extLst>
      <p:ext uri="{BB962C8B-B14F-4D97-AF65-F5344CB8AC3E}">
        <p14:creationId xmlns:p14="http://schemas.microsoft.com/office/powerpoint/2010/main" val="118480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TXThread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 (Server, 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B47058-B267-4888-B45D-0B51C8A0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146195"/>
            <a:ext cx="5282659" cy="45975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D632BB-90F7-41C1-A54A-7ED924251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62"/>
          <a:stretch/>
        </p:blipFill>
        <p:spPr>
          <a:xfrm>
            <a:off x="6166393" y="2146194"/>
            <a:ext cx="5445846" cy="45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3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TX Thread (Server, 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A686DE-DF8E-47C5-AC1C-A44F7918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6" y="2016259"/>
            <a:ext cx="4820362" cy="4681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8A4FD18-83B6-4DDB-B5CD-4A8ECB88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09" y="2016259"/>
            <a:ext cx="4729949" cy="46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6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TX Thread (Server, 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9A8D98-5E3B-4B39-91B2-C482C646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217978"/>
            <a:ext cx="5140325" cy="39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0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Process Receive (Client)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3B5DC2-11EF-4D6D-824C-089A16DBA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16259"/>
            <a:ext cx="4912706" cy="47836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46D2E60-D093-42FA-A606-7D49D2EB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55" y="2016263"/>
            <a:ext cx="4759078" cy="47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0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Process Receive (Client)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3B5DC2-11EF-4D6D-824C-089A16DBA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8675" y="2011189"/>
            <a:ext cx="4912706" cy="44579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46D2E60-D093-42FA-A606-7D49D2EB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4580" y="2011188"/>
            <a:ext cx="5595541" cy="44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Process Receive (Client)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3B5DC2-11EF-4D6D-824C-089A16DBA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51"/>
          <a:stretch/>
        </p:blipFill>
        <p:spPr>
          <a:xfrm>
            <a:off x="828675" y="2011189"/>
            <a:ext cx="4914099" cy="45500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46D2E60-D093-42FA-A606-7D49D2EB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5974" y="2011189"/>
            <a:ext cx="5595541" cy="31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2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Process Receive (Server)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CB17BD-34E9-49D2-B2BC-802B9A01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038838"/>
            <a:ext cx="5377669" cy="47651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D9BD26-842B-4793-B48D-7E07E74C6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50"/>
          <a:stretch/>
        </p:blipFill>
        <p:spPr>
          <a:xfrm>
            <a:off x="6246661" y="2038838"/>
            <a:ext cx="5119839" cy="47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Process Receive (Server)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ED38F1-7BF3-4904-A88B-B0DD924E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65594"/>
            <a:ext cx="4361273" cy="46440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86AE8D-4D17-48F4-A806-2BFA4639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26" y="2065594"/>
            <a:ext cx="5185273" cy="46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5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Process Receive (Server)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844667-FE33-4E75-BC6B-172B7780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21" y="2048176"/>
            <a:ext cx="4913779" cy="46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XThread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(Server, 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9B0A96-E7F2-48C5-8E67-F66CFEDF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32" y="2073607"/>
            <a:ext cx="5654575" cy="45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10060-CF12-4CC1-8024-A3E9AD593F97}"/>
              </a:ext>
            </a:extLst>
          </p:cNvPr>
          <p:cNvSpPr txBox="1"/>
          <p:nvPr/>
        </p:nvSpPr>
        <p:spPr>
          <a:xfrm>
            <a:off x="828675" y="1922804"/>
            <a:ext cx="8024768" cy="387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 설계 목표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 설계 운영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 설계 구현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 결과 및 개선점</a:t>
            </a:r>
          </a:p>
        </p:txBody>
      </p:sp>
    </p:spTree>
    <p:extLst>
      <p:ext uri="{BB962C8B-B14F-4D97-AF65-F5344CB8AC3E}">
        <p14:creationId xmlns:p14="http://schemas.microsoft.com/office/powerpoint/2010/main" val="264993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Timer_thread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44AD3D-05CB-450A-9390-2C26FCE8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04193"/>
            <a:ext cx="5715798" cy="9271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BB0BE9-81FD-4984-8D46-6AEAF49D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654850"/>
            <a:ext cx="5715798" cy="2419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DB3A6F-266C-4910-8163-D2A5F8A659F3}"/>
              </a:ext>
            </a:extLst>
          </p:cNvPr>
          <p:cNvSpPr txBox="1"/>
          <p:nvPr/>
        </p:nvSpPr>
        <p:spPr>
          <a:xfrm>
            <a:off x="665475" y="3203150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Timer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동작 </a:t>
            </a:r>
          </a:p>
        </p:txBody>
      </p:sp>
    </p:spTree>
    <p:extLst>
      <p:ext uri="{BB962C8B-B14F-4D97-AF65-F5344CB8AC3E}">
        <p14:creationId xmlns:p14="http://schemas.microsoft.com/office/powerpoint/2010/main" val="425586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추가구현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Dialog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에서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Stop_and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_wait,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Go_back_N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windowsize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선택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(Client)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29E82C-0A5A-4403-8CE7-583761BA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09" y="2056750"/>
            <a:ext cx="4248743" cy="4686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FD0332-1907-4741-9B49-5E14B584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12" y="2056750"/>
            <a:ext cx="4925112" cy="46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추가구현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파일 전송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E44AEA-CDA9-4241-B14B-F1A97AD0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6" y="2151300"/>
            <a:ext cx="8297433" cy="4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설계결과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51BCAC-2AC6-4199-B811-481585FD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1" y="1775594"/>
            <a:ext cx="6332968" cy="20473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AF3B5F-6F29-4EE6-AB20-CA7C6EC0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269" y="4344502"/>
            <a:ext cx="6300732" cy="20473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63023-2935-49C2-8BE7-3F532D8C6469}"/>
              </a:ext>
            </a:extLst>
          </p:cNvPr>
          <p:cNvSpPr/>
          <p:nvPr/>
        </p:nvSpPr>
        <p:spPr>
          <a:xfrm>
            <a:off x="5862415" y="2790698"/>
            <a:ext cx="666572" cy="638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140C83-4371-467A-B372-0D9D8262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56" y="2055848"/>
            <a:ext cx="1104827" cy="9245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63BD395-4623-4169-85E2-A3557987B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438" y="2064958"/>
            <a:ext cx="1238558" cy="915456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E2240C-DFF0-434D-8A0E-A9C7393622B1}"/>
              </a:ext>
            </a:extLst>
          </p:cNvPr>
          <p:cNvCxnSpPr>
            <a:cxnSpLocks/>
          </p:cNvCxnSpPr>
          <p:nvPr/>
        </p:nvCxnSpPr>
        <p:spPr>
          <a:xfrm flipV="1">
            <a:off x="6597353" y="2631253"/>
            <a:ext cx="623843" cy="42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B713A3-4FA5-49D3-AD36-84680056FDFA}"/>
              </a:ext>
            </a:extLst>
          </p:cNvPr>
          <p:cNvSpPr txBox="1"/>
          <p:nvPr/>
        </p:nvSpPr>
        <p:spPr>
          <a:xfrm>
            <a:off x="7340656" y="3059394"/>
            <a:ext cx="395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Stop_and_Wait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Go_Back_N</a:t>
            </a:r>
            <a:r>
              <a:rPr lang="en-US" altLang="ko-KR" sz="1200" dirty="0"/>
              <a:t>, Window Size 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대화창에서 변경가능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EC90B2-8199-4D87-856D-A8DBDC085F82}"/>
              </a:ext>
            </a:extLst>
          </p:cNvPr>
          <p:cNvSpPr/>
          <p:nvPr/>
        </p:nvSpPr>
        <p:spPr>
          <a:xfrm>
            <a:off x="5405269" y="4742916"/>
            <a:ext cx="1935387" cy="22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AF891C-C2E9-4C92-B7B7-BCE29C5E3C52}"/>
              </a:ext>
            </a:extLst>
          </p:cNvPr>
          <p:cNvCxnSpPr>
            <a:cxnSpLocks/>
          </p:cNvCxnSpPr>
          <p:nvPr/>
        </p:nvCxnSpPr>
        <p:spPr>
          <a:xfrm>
            <a:off x="4589092" y="4813711"/>
            <a:ext cx="6993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78CF62CA-879D-49FA-A8AB-EAD1D4294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69" y="4373727"/>
            <a:ext cx="1206019" cy="9597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B3231F4-E385-4568-A60F-861F47D984EC}"/>
              </a:ext>
            </a:extLst>
          </p:cNvPr>
          <p:cNvSpPr txBox="1"/>
          <p:nvPr/>
        </p:nvSpPr>
        <p:spPr>
          <a:xfrm>
            <a:off x="3083968" y="5390629"/>
            <a:ext cx="196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 </a:t>
            </a:r>
            <a:r>
              <a:rPr lang="ko-KR" altLang="en-US" sz="1200" dirty="0"/>
              <a:t>공백입력 제한</a:t>
            </a:r>
          </a:p>
        </p:txBody>
      </p:sp>
    </p:spTree>
    <p:extLst>
      <p:ext uri="{BB962C8B-B14F-4D97-AF65-F5344CB8AC3E}">
        <p14:creationId xmlns:p14="http://schemas.microsoft.com/office/powerpoint/2010/main" val="206575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47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문제점 및 개선점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3C077-3AEE-44AE-8194-E89F79F06762}"/>
              </a:ext>
            </a:extLst>
          </p:cNvPr>
          <p:cNvSpPr txBox="1"/>
          <p:nvPr/>
        </p:nvSpPr>
        <p:spPr>
          <a:xfrm>
            <a:off x="828675" y="2167923"/>
            <a:ext cx="1079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파일 전송 시스템 구현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B3562-627B-4528-A7D1-E65F6C03C9DF}"/>
              </a:ext>
            </a:extLst>
          </p:cNvPr>
          <p:cNvSpPr txBox="1"/>
          <p:nvPr/>
        </p:nvSpPr>
        <p:spPr>
          <a:xfrm>
            <a:off x="828675" y="3167390"/>
            <a:ext cx="10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39FB6B-B4F8-4FCF-9DB5-2652BC64CA18}"/>
              </a:ext>
            </a:extLst>
          </p:cNvPr>
          <p:cNvSpPr txBox="1"/>
          <p:nvPr/>
        </p:nvSpPr>
        <p:spPr>
          <a:xfrm>
            <a:off x="828675" y="4166857"/>
            <a:ext cx="10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63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1F0A3-3343-40F3-A510-A6361C991B10}"/>
              </a:ext>
            </a:extLst>
          </p:cNvPr>
          <p:cNvSpPr txBox="1"/>
          <p:nvPr/>
        </p:nvSpPr>
        <p:spPr>
          <a:xfrm>
            <a:off x="75501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감사합니다</a:t>
            </a:r>
            <a:r>
              <a:rPr lang="en-US" altLang="ko-KR" sz="5400" b="1" dirty="0"/>
              <a:t>!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94D8A-F136-4F28-BAFD-23B7EC44BFE1}"/>
              </a:ext>
            </a:extLst>
          </p:cNvPr>
          <p:cNvSpPr txBox="1"/>
          <p:nvPr/>
        </p:nvSpPr>
        <p:spPr>
          <a:xfrm>
            <a:off x="2474752" y="2304773"/>
            <a:ext cx="735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이상으로 </a:t>
            </a:r>
            <a:r>
              <a:rPr lang="en-US" altLang="ko-KR" sz="2800" b="1" dirty="0"/>
              <a:t>4</a:t>
            </a:r>
            <a:r>
              <a:rPr lang="ko-KR" altLang="en-US" sz="2800" b="1" dirty="0"/>
              <a:t>조의 발표를 마치겠습니다</a:t>
            </a:r>
          </a:p>
        </p:txBody>
      </p:sp>
    </p:spTree>
    <p:extLst>
      <p:ext uri="{BB962C8B-B14F-4D97-AF65-F5344CB8AC3E}">
        <p14:creationId xmlns:p14="http://schemas.microsoft.com/office/powerpoint/2010/main" val="30289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설계목표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B0A63-94B4-4CD1-B468-877505A090A0}"/>
              </a:ext>
            </a:extLst>
          </p:cNvPr>
          <p:cNvSpPr txBox="1"/>
          <p:nvPr/>
        </p:nvSpPr>
        <p:spPr>
          <a:xfrm>
            <a:off x="742950" y="1892968"/>
            <a:ext cx="10791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UDP, IP, </a:t>
            </a: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ARQ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프로토콜의 동작 원리를 파악하고 </a:t>
            </a: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1:1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채팅 </a:t>
            </a:r>
            <a:endParaRPr lang="en-US" altLang="ko-KR" sz="28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  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프로그램을 설계함으로 실무 지식 배양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742950" y="3240634"/>
            <a:ext cx="10791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데이터링크 계층에서 사용되는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 &amp; Reassembly,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  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Multi-Thread, Sliding Window,</a:t>
            </a: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 Flow Control &amp; Error Control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등의 </a:t>
            </a:r>
            <a:endParaRPr lang="en-US" altLang="ko-KR" sz="28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   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기능을 이해하고 설계 및 구현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93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57726" y="1616149"/>
            <a:ext cx="1079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팀 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DD12A-362F-49B0-9742-2FAB6331D644}"/>
              </a:ext>
            </a:extLst>
          </p:cNvPr>
          <p:cNvSpPr txBox="1"/>
          <p:nvPr/>
        </p:nvSpPr>
        <p:spPr>
          <a:xfrm>
            <a:off x="1071813" y="2257974"/>
            <a:ext cx="10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김대현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(21511816),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김신웅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(21712205)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3D949-8732-4247-9D8E-97B7BF36D747}"/>
              </a:ext>
            </a:extLst>
          </p:cNvPr>
          <p:cNvSpPr txBox="1"/>
          <p:nvPr/>
        </p:nvSpPr>
        <p:spPr>
          <a:xfrm>
            <a:off x="665475" y="3007520"/>
            <a:ext cx="1079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구성원 역할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4F731-FE67-4DB8-8360-109C11F8ECA5}"/>
              </a:ext>
            </a:extLst>
          </p:cNvPr>
          <p:cNvSpPr txBox="1"/>
          <p:nvPr/>
        </p:nvSpPr>
        <p:spPr>
          <a:xfrm>
            <a:off x="1071813" y="3702299"/>
            <a:ext cx="10791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lang="ko-KR" altLang="en-US" dirty="0"/>
              <a:t>기술 구현에 대한 아이디어 도출</a:t>
            </a:r>
            <a:r>
              <a:rPr lang="en-US" altLang="ko-KR" dirty="0"/>
              <a:t>, </a:t>
            </a:r>
            <a:r>
              <a:rPr lang="ko-KR" altLang="en-US" dirty="0"/>
              <a:t>프로그램 작성 및 검토</a:t>
            </a:r>
            <a:r>
              <a:rPr lang="en-US" altLang="ko-KR" dirty="0"/>
              <a:t>, </a:t>
            </a:r>
            <a:r>
              <a:rPr lang="ko-KR" altLang="en-US" dirty="0"/>
              <a:t>문서 작성 및 검토 등 프로젝트 전반 함께 진행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83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Github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사용한 공동 개발 환경 구축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673B87-A2F1-41C1-9861-19AA6504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6" y="2139369"/>
            <a:ext cx="9180576" cy="45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설계프로젝트 수행 일정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0A1A9-5A10-4C0F-A831-198DC07A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63489"/>
              </p:ext>
            </p:extLst>
          </p:nvPr>
        </p:nvGraphicFramePr>
        <p:xfrm>
          <a:off x="1078993" y="2279532"/>
          <a:ext cx="10588751" cy="4202730"/>
        </p:xfrm>
        <a:graphic>
          <a:graphicData uri="http://schemas.openxmlformats.org/drawingml/2006/table">
            <a:tbl>
              <a:tblPr/>
              <a:tblGrid>
                <a:gridCol w="1018998">
                  <a:extLst>
                    <a:ext uri="{9D8B030D-6E8A-4147-A177-3AD203B41FA5}">
                      <a16:colId xmlns:a16="http://schemas.microsoft.com/office/drawing/2014/main" val="1314656130"/>
                    </a:ext>
                  </a:extLst>
                </a:gridCol>
                <a:gridCol w="3067312">
                  <a:extLst>
                    <a:ext uri="{9D8B030D-6E8A-4147-A177-3AD203B41FA5}">
                      <a16:colId xmlns:a16="http://schemas.microsoft.com/office/drawing/2014/main" val="2249062548"/>
                    </a:ext>
                  </a:extLst>
                </a:gridCol>
                <a:gridCol w="1409850">
                  <a:extLst>
                    <a:ext uri="{9D8B030D-6E8A-4147-A177-3AD203B41FA5}">
                      <a16:colId xmlns:a16="http://schemas.microsoft.com/office/drawing/2014/main" val="2911791124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3521888280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3652768213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3499783153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2403909094"/>
                    </a:ext>
                  </a:extLst>
                </a:gridCol>
                <a:gridCol w="1016599">
                  <a:extLst>
                    <a:ext uri="{9D8B030D-6E8A-4147-A177-3AD203B41FA5}">
                      <a16:colId xmlns:a16="http://schemas.microsoft.com/office/drawing/2014/main" val="3628897839"/>
                    </a:ext>
                  </a:extLst>
                </a:gridCol>
              </a:tblGrid>
              <a:tr h="29177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업무일렬번호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추진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 일정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9177"/>
                  </a:ext>
                </a:extLst>
              </a:tr>
              <a:tr h="728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193891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사용하여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공동개발환경 구성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96517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TCP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양방향 메시지 송수신 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76236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UDP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이용한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23654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segmentation &amp; reassembly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43851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checksum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60039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ARQ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669749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파일전송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15593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평가 및 보고서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6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6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Struct Packet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9F1B0B-F327-4F75-8425-E3491B72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16259"/>
            <a:ext cx="6306430" cy="1066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FE6C07-C270-40E8-9B28-BB80C6E1D886}"/>
              </a:ext>
            </a:extLst>
          </p:cNvPr>
          <p:cNvSpPr txBox="1"/>
          <p:nvPr/>
        </p:nvSpPr>
        <p:spPr>
          <a:xfrm>
            <a:off x="665475" y="3083208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Segmentation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2EF4A8-87F8-479F-9BE9-923118A3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429000"/>
            <a:ext cx="3956970" cy="33966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15A4D4-AE84-4395-8D38-3C44BC621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196" y="3429000"/>
            <a:ext cx="4413134" cy="25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Checksum_packet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E6884-2E0D-4F7B-A0C5-C342C962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18105"/>
            <a:ext cx="925959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2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OnBnClickedSend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 (Client)                            </a:t>
            </a:r>
            <a:r>
              <a:rPr lang="ko-KR" altLang="en-US" sz="1400" dirty="0">
                <a:solidFill>
                  <a:prstClr val="black"/>
                </a:solidFill>
              </a:rPr>
              <a:t>●</a:t>
            </a:r>
            <a:r>
              <a:rPr lang="ko-KR" altLang="en-US" sz="2000" dirty="0">
                <a:solidFill>
                  <a:prstClr val="black"/>
                </a:solidFill>
              </a:rPr>
              <a:t>  </a:t>
            </a:r>
            <a:r>
              <a:rPr lang="en-US" altLang="ko-KR" sz="2000" dirty="0" err="1">
                <a:solidFill>
                  <a:prstClr val="black"/>
                </a:solidFill>
              </a:rPr>
              <a:t>OnBnClickedSend</a:t>
            </a:r>
            <a:r>
              <a:rPr lang="en-US" altLang="ko-KR" sz="2000" dirty="0">
                <a:solidFill>
                  <a:prstClr val="black"/>
                </a:solidFill>
              </a:rPr>
              <a:t> (Server)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6E8F61-ACAC-4502-9573-7C57B3748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6" r="55203"/>
          <a:stretch/>
        </p:blipFill>
        <p:spPr>
          <a:xfrm>
            <a:off x="1008464" y="2039780"/>
            <a:ext cx="4557543" cy="42800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721AB7-8305-43DA-ADBC-9686087E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02" y="2039780"/>
            <a:ext cx="5172797" cy="34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1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1004</TotalTime>
  <Words>456</Words>
  <Application>Microsoft Office PowerPoint</Application>
  <PresentationFormat>와이드스크린</PresentationFormat>
  <Paragraphs>154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</vt:lpstr>
      <vt:lpstr>맑은 고딕</vt:lpstr>
      <vt:lpstr>Arial</vt:lpstr>
      <vt:lpstr>Tw Cen MT</vt:lpstr>
      <vt:lpstr>회로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SHINUNG KIM</dc:creator>
  <cp:lastModifiedBy>SHINUNG KIM</cp:lastModifiedBy>
  <cp:revision>39</cp:revision>
  <dcterms:created xsi:type="dcterms:W3CDTF">2019-05-27T13:09:50Z</dcterms:created>
  <dcterms:modified xsi:type="dcterms:W3CDTF">2019-06-01T23:12:09Z</dcterms:modified>
</cp:coreProperties>
</file>