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 err="1" smtClean="0"/>
              <a:t>Recap</a:t>
            </a:r>
            <a:r>
              <a:rPr lang="fr-FR" dirty="0" smtClean="0"/>
              <a:t> Web Fundamentals Project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Ghada</a:t>
            </a:r>
            <a:r>
              <a:rPr lang="fr-FR" dirty="0" smtClean="0"/>
              <a:t> </a:t>
            </a:r>
            <a:r>
              <a:rPr lang="fr-FR" dirty="0" err="1" smtClean="0"/>
              <a:t>Chatti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64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313" y="220117"/>
            <a:ext cx="8596668" cy="1320800"/>
          </a:xfrm>
        </p:spPr>
        <p:txBody>
          <a:bodyPr/>
          <a:lstStyle/>
          <a:p>
            <a:r>
              <a:rPr lang="en-US" i="1" dirty="0"/>
              <a:t>How does the web work</a:t>
            </a:r>
            <a:r>
              <a:rPr lang="en-US" dirty="0"/>
              <a:t>?</a:t>
            </a:r>
            <a:br>
              <a:rPr lang="en-US" dirty="0"/>
            </a:b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079201" y="1228523"/>
            <a:ext cx="1784472" cy="6053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 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254259" y="1057984"/>
            <a:ext cx="849400" cy="12456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DNS server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747805" y="3297896"/>
            <a:ext cx="1056067" cy="1378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Center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783818" y="5470835"/>
            <a:ext cx="1490815" cy="12456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</a:t>
            </a:r>
            <a:r>
              <a:rPr lang="fr-FR" sz="1400" dirty="0" err="1"/>
              <a:t>articular</a:t>
            </a:r>
            <a:r>
              <a:rPr lang="fr-FR" sz="1400" dirty="0"/>
              <a:t> </a:t>
            </a:r>
            <a:r>
              <a:rPr lang="fr-FR" sz="1400" dirty="0" smtClean="0"/>
              <a:t>server</a:t>
            </a:r>
            <a:endParaRPr lang="fr-FR" sz="1400" dirty="0"/>
          </a:p>
        </p:txBody>
      </p:sp>
      <p:sp>
        <p:nvSpPr>
          <p:cNvPr id="21" name="Arrondir un rectangle à un seul coin 20"/>
          <p:cNvSpPr/>
          <p:nvPr/>
        </p:nvSpPr>
        <p:spPr>
          <a:xfrm>
            <a:off x="4469200" y="5829550"/>
            <a:ext cx="2356834" cy="48939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 Router</a:t>
            </a:r>
            <a:endParaRPr lang="fr-FR" dirty="0"/>
          </a:p>
        </p:txBody>
      </p:sp>
      <p:pic>
        <p:nvPicPr>
          <p:cNvPr id="1028" name="Picture 4" descr="Samsung Laptop PNG transparents - Stick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890" y="5695178"/>
            <a:ext cx="1612865" cy="7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obile Tower Png, Transparent Png , Transparent Png Image - PNGi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548" y="3316930"/>
            <a:ext cx="783043" cy="7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uawei Nova Android Phone Huawei New Zealand - Mobile Phone PNG – Stunning  free transparent png clipart images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711" y="812502"/>
            <a:ext cx="1324110" cy="135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chier:Logo 2013 Google.png — Wikipé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4" y="1371168"/>
            <a:ext cx="729235" cy="25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avec flèche 26"/>
          <p:cNvCxnSpPr/>
          <p:nvPr/>
        </p:nvCxnSpPr>
        <p:spPr>
          <a:xfrm>
            <a:off x="2921000" y="1371168"/>
            <a:ext cx="21733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2863674" y="1704125"/>
            <a:ext cx="21274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2795533" y="1051526"/>
            <a:ext cx="2298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Domain </a:t>
            </a:r>
            <a:r>
              <a:rPr lang="fr-FR" sz="1400" dirty="0" err="1" smtClean="0"/>
              <a:t>name</a:t>
            </a:r>
            <a:r>
              <a:rPr lang="fr-FR" sz="1400" dirty="0" smtClean="0"/>
              <a:t> URL </a:t>
            </a:r>
            <a:r>
              <a:rPr lang="fr-FR" sz="1400" dirty="0" err="1" smtClean="0"/>
              <a:t>request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742896" y="1728834"/>
            <a:ext cx="61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IP @</a:t>
            </a:r>
            <a:endParaRPr lang="fr-FR" sz="1200" b="1" dirty="0">
              <a:solidFill>
                <a:srgbClr val="00B050"/>
              </a:solidFill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1275838" y="1842624"/>
            <a:ext cx="1" cy="13977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275839" y="2253908"/>
            <a:ext cx="1707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http: control </a:t>
            </a:r>
            <a:r>
              <a:rPr lang="fr-FR" sz="1100" dirty="0" err="1" smtClean="0"/>
              <a:t>commands</a:t>
            </a:r>
            <a:endParaRPr lang="fr-FR" sz="1100" dirty="0"/>
          </a:p>
        </p:txBody>
      </p:sp>
      <p:sp>
        <p:nvSpPr>
          <p:cNvPr id="35" name="Rectangle 34"/>
          <p:cNvSpPr/>
          <p:nvPr/>
        </p:nvSpPr>
        <p:spPr>
          <a:xfrm>
            <a:off x="1803872" y="5470835"/>
            <a:ext cx="470761" cy="37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SSD</a:t>
            </a:r>
            <a:endParaRPr lang="fr-FR" sz="1400" dirty="0"/>
          </a:p>
        </p:txBody>
      </p:sp>
      <p:cxnSp>
        <p:nvCxnSpPr>
          <p:cNvPr id="37" name="Connecteur droit avec flèche 36"/>
          <p:cNvCxnSpPr>
            <a:stCxn id="19" idx="2"/>
          </p:cNvCxnSpPr>
          <p:nvPr/>
        </p:nvCxnSpPr>
        <p:spPr>
          <a:xfrm>
            <a:off x="1275839" y="4675936"/>
            <a:ext cx="0" cy="794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1275838" y="4913423"/>
            <a:ext cx="2803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Request</a:t>
            </a:r>
            <a:r>
              <a:rPr lang="fr-FR" sz="1100" dirty="0" smtClean="0"/>
              <a:t> to </a:t>
            </a:r>
            <a:r>
              <a:rPr lang="fr-FR" sz="1100" dirty="0" err="1" smtClean="0"/>
              <a:t>access</a:t>
            </a:r>
            <a:r>
              <a:rPr lang="fr-FR" sz="1100" dirty="0" smtClean="0"/>
              <a:t> to a </a:t>
            </a:r>
            <a:r>
              <a:rPr lang="fr-FR" sz="1100" dirty="0" err="1" smtClean="0"/>
              <a:t>particular</a:t>
            </a:r>
            <a:r>
              <a:rPr lang="fr-FR" sz="1100" dirty="0" smtClean="0"/>
              <a:t> </a:t>
            </a:r>
            <a:r>
              <a:rPr lang="fr-FR" sz="1100" dirty="0" err="1" smtClean="0"/>
              <a:t>website</a:t>
            </a:r>
            <a:endParaRPr lang="fr-FR" sz="1100" dirty="0"/>
          </a:p>
        </p:txBody>
      </p:sp>
      <p:cxnSp>
        <p:nvCxnSpPr>
          <p:cNvPr id="43" name="Connecteur droit avec flèche 42"/>
          <p:cNvCxnSpPr>
            <a:stCxn id="20" idx="3"/>
            <a:endCxn id="21" idx="1"/>
          </p:cNvCxnSpPr>
          <p:nvPr/>
        </p:nvCxnSpPr>
        <p:spPr>
          <a:xfrm flipV="1">
            <a:off x="2274633" y="6074249"/>
            <a:ext cx="2194567" cy="19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543804" y="5797251"/>
            <a:ext cx="1702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Data via </a:t>
            </a:r>
            <a:r>
              <a:rPr lang="fr-FR" sz="1200" dirty="0" err="1" smtClean="0"/>
              <a:t>optical</a:t>
            </a:r>
            <a:r>
              <a:rPr lang="fr-FR" sz="1200" dirty="0" smtClean="0"/>
              <a:t> </a:t>
            </a:r>
            <a:r>
              <a:rPr lang="fr-FR" sz="1200" dirty="0" err="1" smtClean="0"/>
              <a:t>fibers</a:t>
            </a:r>
            <a:endParaRPr lang="fr-FR" sz="1200" dirty="0"/>
          </a:p>
        </p:txBody>
      </p:sp>
      <p:cxnSp>
        <p:nvCxnSpPr>
          <p:cNvPr id="47" name="Connecteur droit avec flèche 46"/>
          <p:cNvCxnSpPr>
            <a:stCxn id="21" idx="3"/>
            <a:endCxn id="1028" idx="1"/>
          </p:cNvCxnSpPr>
          <p:nvPr/>
        </p:nvCxnSpPr>
        <p:spPr>
          <a:xfrm>
            <a:off x="6826034" y="6074249"/>
            <a:ext cx="1369856" cy="19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22094" y="5766471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</a:t>
            </a:r>
            <a:r>
              <a:rPr lang="fr-FR" sz="1400" dirty="0" err="1" smtClean="0"/>
              <a:t>ignals</a:t>
            </a:r>
            <a:endParaRPr lang="fr-FR" sz="1400" dirty="0"/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8727765" y="4044460"/>
            <a:ext cx="0" cy="1588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8729023" y="4788239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Signals</a:t>
            </a:r>
            <a:endParaRPr lang="fr-FR" sz="1400" dirty="0"/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8727765" y="2114929"/>
            <a:ext cx="1" cy="13303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Transformez votre datacenter avec les solutions cloud - OVHclou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6" y="3660295"/>
            <a:ext cx="963385" cy="64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Wireless Router png images | PNGEg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52" y="5073385"/>
            <a:ext cx="833897" cy="71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Accolade ouvrante 61"/>
          <p:cNvSpPr/>
          <p:nvPr/>
        </p:nvSpPr>
        <p:spPr>
          <a:xfrm>
            <a:off x="911220" y="1981124"/>
            <a:ext cx="167981" cy="10354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407597" y="227508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1024" name="Rectangle 1023"/>
          <p:cNvSpPr/>
          <p:nvPr/>
        </p:nvSpPr>
        <p:spPr>
          <a:xfrm>
            <a:off x="7775664" y="5405336"/>
            <a:ext cx="8274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 smtClean="0">
                <a:solidFill>
                  <a:srgbClr val="00B050"/>
                </a:solidFill>
              </a:rPr>
              <a:t>Web Page</a:t>
            </a:r>
            <a:endParaRPr lang="fr-FR" sz="1100" b="1" dirty="0">
              <a:solidFill>
                <a:srgbClr val="00B05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38240" y="1198265"/>
            <a:ext cx="8274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 smtClean="0">
                <a:solidFill>
                  <a:srgbClr val="00B050"/>
                </a:solidFill>
              </a:rPr>
              <a:t>Web Page</a:t>
            </a:r>
            <a:endParaRPr lang="fr-FR" sz="1100" b="1" dirty="0">
              <a:solidFill>
                <a:srgbClr val="00B05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065711" y="3445298"/>
            <a:ext cx="1598915" cy="494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Cell</a:t>
            </a:r>
            <a:r>
              <a:rPr lang="fr-FR" dirty="0" smtClean="0"/>
              <a:t> Tower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90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What </a:t>
            </a:r>
            <a:r>
              <a:rPr lang="en-US" dirty="0"/>
              <a:t>do you need</a:t>
            </a:r>
            <a:r>
              <a:rPr lang="en-US" i="1" dirty="0"/>
              <a:t> to be a web developer?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Text</a:t>
            </a:r>
            <a:r>
              <a:rPr lang="fr-FR" dirty="0" smtClean="0"/>
              <a:t> editor to </a:t>
            </a:r>
            <a:r>
              <a:rPr lang="fr-FR" dirty="0" err="1" smtClean="0"/>
              <a:t>write</a:t>
            </a:r>
            <a:r>
              <a:rPr lang="fr-FR" dirty="0" smtClean="0"/>
              <a:t> the code (</a:t>
            </a:r>
            <a:r>
              <a:rPr lang="fr-FR" dirty="0" err="1" smtClean="0"/>
              <a:t>exp</a:t>
            </a:r>
            <a:r>
              <a:rPr lang="fr-FR" dirty="0" smtClean="0"/>
              <a:t>: Visual Studio Code)</a:t>
            </a:r>
          </a:p>
          <a:p>
            <a:r>
              <a:rPr lang="fr-FR" dirty="0" smtClean="0"/>
              <a:t>Browser to </a:t>
            </a:r>
            <a:r>
              <a:rPr lang="fr-FR" dirty="0" err="1" smtClean="0"/>
              <a:t>preview</a:t>
            </a:r>
            <a:r>
              <a:rPr lang="fr-FR" dirty="0" smtClean="0"/>
              <a:t> the </a:t>
            </a:r>
            <a:r>
              <a:rPr lang="fr-FR" dirty="0" err="1" smtClean="0"/>
              <a:t>aplication</a:t>
            </a:r>
            <a:r>
              <a:rPr lang="fr-FR" dirty="0" smtClean="0"/>
              <a:t> ( </a:t>
            </a:r>
            <a:r>
              <a:rPr lang="fr-FR" dirty="0" err="1" smtClean="0"/>
              <a:t>exp</a:t>
            </a:r>
            <a:r>
              <a:rPr lang="fr-FR" dirty="0" smtClean="0"/>
              <a:t>: Google, VS Code)</a:t>
            </a:r>
          </a:p>
          <a:p>
            <a:r>
              <a:rPr lang="fr-FR" dirty="0" err="1" smtClean="0"/>
              <a:t>Repository</a:t>
            </a:r>
            <a:r>
              <a:rPr lang="fr-FR" dirty="0" smtClean="0"/>
              <a:t> Manager and a version control (</a:t>
            </a:r>
            <a:r>
              <a:rPr lang="fr-FR" dirty="0" err="1" smtClean="0"/>
              <a:t>exp</a:t>
            </a:r>
            <a:r>
              <a:rPr lang="fr-FR" dirty="0" smtClean="0"/>
              <a:t>: Git, </a:t>
            </a:r>
            <a:r>
              <a:rPr lang="fr-FR" dirty="0" err="1" smtClean="0"/>
              <a:t>GitHub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2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Why did you choose to learn web development?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r>
              <a:rPr lang="fr-FR" dirty="0" smtClean="0"/>
              <a:t> </a:t>
            </a:r>
            <a:r>
              <a:rPr lang="fr-FR" dirty="0" err="1" smtClean="0"/>
              <a:t>creativity</a:t>
            </a:r>
            <a:r>
              <a:rPr lang="fr-FR" dirty="0" smtClean="0"/>
              <a:t> and innovation </a:t>
            </a:r>
          </a:p>
          <a:p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makes</a:t>
            </a:r>
            <a:r>
              <a:rPr lang="fr-FR" dirty="0" smtClean="0"/>
              <a:t> us challengers </a:t>
            </a:r>
          </a:p>
          <a:p>
            <a:r>
              <a:rPr lang="fr-FR" dirty="0" smtClean="0"/>
              <a:t>One of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demanded</a:t>
            </a:r>
            <a:r>
              <a:rPr lang="fr-FR" dirty="0" smtClean="0"/>
              <a:t> jobs in </a:t>
            </a:r>
            <a:r>
              <a:rPr lang="fr-FR" dirty="0" err="1" smtClean="0"/>
              <a:t>Tunisia</a:t>
            </a:r>
            <a:r>
              <a:rPr lang="fr-FR" dirty="0" smtClean="0"/>
              <a:t> and </a:t>
            </a:r>
            <a:r>
              <a:rPr lang="fr-FR" dirty="0" err="1" smtClean="0"/>
              <a:t>abroad</a:t>
            </a:r>
            <a:endParaRPr lang="fr-FR" dirty="0" smtClean="0"/>
          </a:p>
          <a:p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makes</a:t>
            </a:r>
            <a:r>
              <a:rPr lang="fr-FR" dirty="0" smtClean="0"/>
              <a:t> </a:t>
            </a:r>
            <a:r>
              <a:rPr lang="fr-FR" dirty="0"/>
              <a:t>us </a:t>
            </a:r>
            <a:r>
              <a:rPr lang="fr-FR" dirty="0" err="1"/>
              <a:t>autonomous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58887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115</Words>
  <Application>Microsoft Office PowerPoint</Application>
  <PresentationFormat>Grand écran</PresentationFormat>
  <Paragraphs>29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Recap Web Fundamentals Project </vt:lpstr>
      <vt:lpstr>How does the web work? </vt:lpstr>
      <vt:lpstr>What do you need to be a web developer?  </vt:lpstr>
      <vt:lpstr> Why did you choose to learn web development?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12</cp:revision>
  <dcterms:created xsi:type="dcterms:W3CDTF">2022-05-24T13:05:40Z</dcterms:created>
  <dcterms:modified xsi:type="dcterms:W3CDTF">2022-05-24T14:25:17Z</dcterms:modified>
</cp:coreProperties>
</file>