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67" r:id="rId2"/>
    <p:sldId id="256" r:id="rId3"/>
    <p:sldId id="257" r:id="rId4"/>
    <p:sldId id="272" r:id="rId5"/>
    <p:sldId id="261" r:id="rId6"/>
    <p:sldId id="271" r:id="rId7"/>
    <p:sldId id="262" r:id="rId8"/>
    <p:sldId id="263" r:id="rId9"/>
    <p:sldId id="264" r:id="rId10"/>
    <p:sldId id="266" r:id="rId11"/>
    <p:sldId id="268" r:id="rId12"/>
    <p:sldId id="269" r:id="rId13"/>
    <p:sldId id="270" r:id="rId14"/>
  </p:sldIdLst>
  <p:sldSz cx="12801600" cy="9601200" type="A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1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ASSIGNMENT\FINAL\Qualitativ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ASSIGNMENT\FINAL\Qualitativ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ASSIGNMENT\FINAL\Qualitativ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REP\Qualitativ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ijayudu\Downloads\rep12%20-%20Copy%20(2).csv"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ijayudu\Downloads\machine%20learning\100reps_2.csv"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vijayudu\Downloads\machine%20learning\500reps_2.csv"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vijayudu\Downloads\machine%20learning\1000reps_2.csv"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vijayudu\Downloads\machine%20learning\senitivity_110runs.csv"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Dell\Desktop\ASSIGNMENT\FINAL\Qualitativ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IN"/>
              <a:t>Activity while getting Tick Bite, 2006-2016</a:t>
            </a:r>
          </a:p>
        </c:rich>
      </c:tx>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Sheet2!$B$9:$B$16</c:f>
              <c:strCache>
                <c:ptCount val="8"/>
                <c:pt idx="0">
                  <c:v>groenbeheer/landscaping</c:v>
                </c:pt>
                <c:pt idx="1">
                  <c:v>hond uitlaten/walking the dog</c:v>
                </c:pt>
                <c:pt idx="2">
                  <c:v>picknick-spelen/picknick-playing</c:v>
                </c:pt>
                <c:pt idx="3">
                  <c:v>tuinieren/gardening</c:v>
                </c:pt>
                <c:pt idx="4">
                  <c:v>wandelen/walking hiking</c:v>
                </c:pt>
                <c:pt idx="5">
                  <c:v>weet niet /dont know</c:v>
                </c:pt>
                <c:pt idx="6">
                  <c:v>anders /others</c:v>
                </c:pt>
                <c:pt idx="7">
                  <c:v>blanks/blanks</c:v>
                </c:pt>
              </c:strCache>
            </c:strRef>
          </c:cat>
          <c:val>
            <c:numRef>
              <c:f>Sheet2!$C$9:$C$16</c:f>
              <c:numCache>
                <c:formatCode>General</c:formatCode>
                <c:ptCount val="8"/>
                <c:pt idx="0">
                  <c:v>21</c:v>
                </c:pt>
                <c:pt idx="1">
                  <c:v>25</c:v>
                </c:pt>
                <c:pt idx="2">
                  <c:v>69</c:v>
                </c:pt>
                <c:pt idx="3">
                  <c:v>78</c:v>
                </c:pt>
                <c:pt idx="4">
                  <c:v>175</c:v>
                </c:pt>
                <c:pt idx="5">
                  <c:v>19</c:v>
                </c:pt>
                <c:pt idx="6">
                  <c:v>41</c:v>
                </c:pt>
                <c:pt idx="7">
                  <c:v>37</c:v>
                </c:pt>
              </c:numCache>
            </c:numRef>
          </c:val>
          <c:extLst>
            <c:ext xmlns:c16="http://schemas.microsoft.com/office/drawing/2014/chart" uri="{C3380CC4-5D6E-409C-BE32-E72D297353CC}">
              <c16:uniqueId val="{00000000-853F-4BDD-8799-B07F676A0A9A}"/>
            </c:ext>
          </c:extLst>
        </c:ser>
        <c:dLbls>
          <c:showLegendKey val="0"/>
          <c:showVal val="0"/>
          <c:showCatName val="0"/>
          <c:showSerName val="0"/>
          <c:showPercent val="0"/>
          <c:showBubbleSize val="0"/>
        </c:dLbls>
        <c:gapWidth val="182"/>
        <c:axId val="1923518480"/>
        <c:axId val="1464131008"/>
      </c:barChart>
      <c:catAx>
        <c:axId val="1923518480"/>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Activity</a:t>
                </a:r>
              </a:p>
            </c:rich>
          </c:tx>
          <c:layout>
            <c:manualLayout>
              <c:xMode val="edge"/>
              <c:yMode val="edge"/>
              <c:x val="3.888888888888889E-2"/>
              <c:y val="0.27196609911821829"/>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64131008"/>
        <c:crosses val="autoZero"/>
        <c:auto val="1"/>
        <c:lblAlgn val="ctr"/>
        <c:lblOffset val="100"/>
        <c:noMultiLvlLbl val="0"/>
      </c:catAx>
      <c:valAx>
        <c:axId val="14641310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Instances</a:t>
                </a:r>
              </a:p>
            </c:rich>
          </c:tx>
          <c:layout>
            <c:manualLayout>
              <c:xMode val="edge"/>
              <c:yMode val="edge"/>
              <c:x val="0.4416384514435695"/>
              <c:y val="0.8984083113791523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23518480"/>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IN"/>
              <a:t>Year Wise Tick Bites incidences</a:t>
            </a:r>
          </a:p>
        </c:rich>
      </c:tx>
      <c:layout>
        <c:manualLayout>
          <c:xMode val="edge"/>
          <c:yMode val="edge"/>
          <c:x val="0.27843261125020918"/>
          <c:y val="6.2073566680343126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Ref>
              <c:f>Sheet2!$G$10:$G$20</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Sheet2!$H$10:$H$20</c:f>
              <c:numCache>
                <c:formatCode>General</c:formatCode>
                <c:ptCount val="11"/>
                <c:pt idx="0">
                  <c:v>48</c:v>
                </c:pt>
                <c:pt idx="1">
                  <c:v>32</c:v>
                </c:pt>
                <c:pt idx="2">
                  <c:v>17</c:v>
                </c:pt>
                <c:pt idx="3">
                  <c:v>54</c:v>
                </c:pt>
                <c:pt idx="4">
                  <c:v>17</c:v>
                </c:pt>
                <c:pt idx="5">
                  <c:v>26</c:v>
                </c:pt>
                <c:pt idx="6">
                  <c:v>28</c:v>
                </c:pt>
                <c:pt idx="7">
                  <c:v>66</c:v>
                </c:pt>
                <c:pt idx="8">
                  <c:v>46</c:v>
                </c:pt>
                <c:pt idx="9">
                  <c:v>51</c:v>
                </c:pt>
                <c:pt idx="10">
                  <c:v>82</c:v>
                </c:pt>
              </c:numCache>
            </c:numRef>
          </c:val>
          <c:extLst>
            <c:ext xmlns:c16="http://schemas.microsoft.com/office/drawing/2014/chart" uri="{C3380CC4-5D6E-409C-BE32-E72D297353CC}">
              <c16:uniqueId val="{00000000-2BFA-4FFC-92F5-CFA321A4487A}"/>
            </c:ext>
          </c:extLst>
        </c:ser>
        <c:dLbls>
          <c:showLegendKey val="0"/>
          <c:showVal val="0"/>
          <c:showCatName val="0"/>
          <c:showSerName val="0"/>
          <c:showPercent val="0"/>
          <c:showBubbleSize val="0"/>
        </c:dLbls>
        <c:gapWidth val="219"/>
        <c:overlap val="-27"/>
        <c:axId val="1548553408"/>
        <c:axId val="1549041232"/>
      </c:barChart>
      <c:catAx>
        <c:axId val="1548553408"/>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Year</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549041232"/>
        <c:crosses val="autoZero"/>
        <c:auto val="1"/>
        <c:lblAlgn val="ctr"/>
        <c:lblOffset val="100"/>
        <c:noMultiLvlLbl val="0"/>
      </c:catAx>
      <c:valAx>
        <c:axId val="1549041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Tick Bites instances</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548553408"/>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dirty="0"/>
              <a:t>Total Nymphs Collection, 2006-2014</a:t>
            </a:r>
          </a:p>
        </c:rich>
      </c:tx>
      <c:layout>
        <c:manualLayout>
          <c:xMode val="edge"/>
          <c:yMode val="edge"/>
          <c:x val="0.23970297430730714"/>
          <c:y val="9.2136375228876022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Sheet2!$S$15:$S$16</c:f>
              <c:strCache>
                <c:ptCount val="2"/>
                <c:pt idx="0">
                  <c:v>Ede</c:v>
                </c:pt>
                <c:pt idx="1">
                  <c:v>Hoog Baarlo</c:v>
                </c:pt>
              </c:strCache>
            </c:strRef>
          </c:cat>
          <c:val>
            <c:numRef>
              <c:f>Sheet2!$T$15:$T$16</c:f>
              <c:numCache>
                <c:formatCode>General</c:formatCode>
                <c:ptCount val="2"/>
                <c:pt idx="0">
                  <c:v>2848</c:v>
                </c:pt>
                <c:pt idx="1">
                  <c:v>2473</c:v>
                </c:pt>
              </c:numCache>
            </c:numRef>
          </c:val>
          <c:extLst>
            <c:ext xmlns:c16="http://schemas.microsoft.com/office/drawing/2014/chart" uri="{C3380CC4-5D6E-409C-BE32-E72D297353CC}">
              <c16:uniqueId val="{00000000-3BE6-4F14-A5E2-CD08DC5D6813}"/>
            </c:ext>
          </c:extLst>
        </c:ser>
        <c:dLbls>
          <c:showLegendKey val="0"/>
          <c:showVal val="0"/>
          <c:showCatName val="0"/>
          <c:showSerName val="0"/>
          <c:showPercent val="0"/>
          <c:showBubbleSize val="0"/>
        </c:dLbls>
        <c:gapWidth val="182"/>
        <c:axId val="307925711"/>
        <c:axId val="853093983"/>
      </c:barChart>
      <c:catAx>
        <c:axId val="307925711"/>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Locations</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53093983"/>
        <c:crosses val="autoZero"/>
        <c:auto val="1"/>
        <c:lblAlgn val="ctr"/>
        <c:lblOffset val="100"/>
        <c:noMultiLvlLbl val="0"/>
      </c:catAx>
      <c:valAx>
        <c:axId val="8530939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Nymphs Collected</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7925711"/>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IN" dirty="0"/>
              <a:t>Year-wise Collection of Nymphs</a:t>
            </a:r>
          </a:p>
        </c:rich>
      </c:tx>
      <c:layout>
        <c:manualLayout>
          <c:xMode val="edge"/>
          <c:yMode val="edge"/>
          <c:x val="0.41227077865266848"/>
          <c:y val="2.3148148148148147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Sheet5!$B$16</c:f>
              <c:strCache>
                <c:ptCount val="1"/>
                <c:pt idx="0">
                  <c:v>EDE</c:v>
                </c:pt>
              </c:strCache>
            </c:strRef>
          </c:tx>
          <c:spPr>
            <a:solidFill>
              <a:schemeClr val="accent1"/>
            </a:solidFill>
            <a:ln>
              <a:noFill/>
            </a:ln>
            <a:effectLst/>
          </c:spPr>
          <c:invertIfNegative val="0"/>
          <c:cat>
            <c:numRef>
              <c:f>Sheet5!$A$17:$A$25</c:f>
              <c:numCache>
                <c:formatCode>General</c:formatCode>
                <c:ptCount val="9"/>
                <c:pt idx="0">
                  <c:v>2006</c:v>
                </c:pt>
                <c:pt idx="1">
                  <c:v>2007</c:v>
                </c:pt>
                <c:pt idx="2">
                  <c:v>2008</c:v>
                </c:pt>
                <c:pt idx="3">
                  <c:v>2009</c:v>
                </c:pt>
                <c:pt idx="4">
                  <c:v>2010</c:v>
                </c:pt>
                <c:pt idx="5">
                  <c:v>2011</c:v>
                </c:pt>
                <c:pt idx="6">
                  <c:v>2012</c:v>
                </c:pt>
                <c:pt idx="7">
                  <c:v>2013</c:v>
                </c:pt>
                <c:pt idx="8">
                  <c:v>2014</c:v>
                </c:pt>
              </c:numCache>
            </c:numRef>
          </c:cat>
          <c:val>
            <c:numRef>
              <c:f>Sheet5!$B$17:$B$25</c:f>
              <c:numCache>
                <c:formatCode>General</c:formatCode>
                <c:ptCount val="9"/>
                <c:pt idx="0">
                  <c:v>353</c:v>
                </c:pt>
                <c:pt idx="1">
                  <c:v>167</c:v>
                </c:pt>
                <c:pt idx="2">
                  <c:v>129</c:v>
                </c:pt>
                <c:pt idx="3">
                  <c:v>258</c:v>
                </c:pt>
                <c:pt idx="4">
                  <c:v>156</c:v>
                </c:pt>
                <c:pt idx="5">
                  <c:v>101</c:v>
                </c:pt>
                <c:pt idx="6">
                  <c:v>101</c:v>
                </c:pt>
                <c:pt idx="7">
                  <c:v>194</c:v>
                </c:pt>
                <c:pt idx="8">
                  <c:v>130</c:v>
                </c:pt>
              </c:numCache>
            </c:numRef>
          </c:val>
          <c:extLst>
            <c:ext xmlns:c16="http://schemas.microsoft.com/office/drawing/2014/chart" uri="{C3380CC4-5D6E-409C-BE32-E72D297353CC}">
              <c16:uniqueId val="{00000000-7ABE-4B4C-9519-D02D528AC6A8}"/>
            </c:ext>
          </c:extLst>
        </c:ser>
        <c:ser>
          <c:idx val="1"/>
          <c:order val="1"/>
          <c:tx>
            <c:strRef>
              <c:f>Sheet5!$C$16</c:f>
              <c:strCache>
                <c:ptCount val="1"/>
                <c:pt idx="0">
                  <c:v>HOOGBAARLO</c:v>
                </c:pt>
              </c:strCache>
            </c:strRef>
          </c:tx>
          <c:spPr>
            <a:solidFill>
              <a:schemeClr val="accent2"/>
            </a:solidFill>
            <a:ln>
              <a:noFill/>
            </a:ln>
            <a:effectLst/>
          </c:spPr>
          <c:invertIfNegative val="0"/>
          <c:cat>
            <c:numRef>
              <c:f>Sheet5!$A$17:$A$25</c:f>
              <c:numCache>
                <c:formatCode>General</c:formatCode>
                <c:ptCount val="9"/>
                <c:pt idx="0">
                  <c:v>2006</c:v>
                </c:pt>
                <c:pt idx="1">
                  <c:v>2007</c:v>
                </c:pt>
                <c:pt idx="2">
                  <c:v>2008</c:v>
                </c:pt>
                <c:pt idx="3">
                  <c:v>2009</c:v>
                </c:pt>
                <c:pt idx="4">
                  <c:v>2010</c:v>
                </c:pt>
                <c:pt idx="5">
                  <c:v>2011</c:v>
                </c:pt>
                <c:pt idx="6">
                  <c:v>2012</c:v>
                </c:pt>
                <c:pt idx="7">
                  <c:v>2013</c:v>
                </c:pt>
                <c:pt idx="8">
                  <c:v>2014</c:v>
                </c:pt>
              </c:numCache>
            </c:numRef>
          </c:cat>
          <c:val>
            <c:numRef>
              <c:f>Sheet5!$C$17:$C$25</c:f>
              <c:numCache>
                <c:formatCode>General</c:formatCode>
                <c:ptCount val="9"/>
                <c:pt idx="0">
                  <c:v>138</c:v>
                </c:pt>
                <c:pt idx="1">
                  <c:v>311</c:v>
                </c:pt>
                <c:pt idx="2">
                  <c:v>118</c:v>
                </c:pt>
                <c:pt idx="3">
                  <c:v>190</c:v>
                </c:pt>
                <c:pt idx="4">
                  <c:v>218</c:v>
                </c:pt>
                <c:pt idx="5">
                  <c:v>236</c:v>
                </c:pt>
                <c:pt idx="6">
                  <c:v>365</c:v>
                </c:pt>
                <c:pt idx="7">
                  <c:v>622</c:v>
                </c:pt>
                <c:pt idx="8">
                  <c:v>276</c:v>
                </c:pt>
              </c:numCache>
            </c:numRef>
          </c:val>
          <c:extLst>
            <c:ext xmlns:c16="http://schemas.microsoft.com/office/drawing/2014/chart" uri="{C3380CC4-5D6E-409C-BE32-E72D297353CC}">
              <c16:uniqueId val="{00000001-7ABE-4B4C-9519-D02D528AC6A8}"/>
            </c:ext>
          </c:extLst>
        </c:ser>
        <c:dLbls>
          <c:showLegendKey val="0"/>
          <c:showVal val="0"/>
          <c:showCatName val="0"/>
          <c:showSerName val="0"/>
          <c:showPercent val="0"/>
          <c:showBubbleSize val="0"/>
        </c:dLbls>
        <c:gapWidth val="219"/>
        <c:overlap val="-27"/>
        <c:axId val="1402841072"/>
        <c:axId val="1332929712"/>
      </c:barChart>
      <c:catAx>
        <c:axId val="1402841072"/>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YEAR</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32929712"/>
        <c:crosses val="autoZero"/>
        <c:auto val="1"/>
        <c:lblAlgn val="ctr"/>
        <c:lblOffset val="100"/>
        <c:noMultiLvlLbl val="0"/>
      </c:catAx>
      <c:valAx>
        <c:axId val="1332929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NYMPHS COLLECTED</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02841072"/>
        <c:crosses val="autoZero"/>
        <c:crossBetween val="between"/>
      </c:valAx>
      <c:spPr>
        <a:noFill/>
        <a:ln>
          <a:noFill/>
        </a:ln>
        <a:effectLst/>
      </c:spPr>
    </c:plotArea>
    <c:legend>
      <c:legendPos val="b"/>
      <c:layout>
        <c:manualLayout>
          <c:xMode val="edge"/>
          <c:yMode val="edge"/>
          <c:x val="0.3011151211846515"/>
          <c:y val="0.83871076321346516"/>
          <c:w val="0.43517831899451803"/>
          <c:h val="7.9679964357525113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Temperature</a:t>
            </a:r>
            <a:r>
              <a:rPr lang="en-US" baseline="0"/>
              <a:t> Vs Tick bite Occurances</a:t>
            </a:r>
            <a:endParaRPr lang="en-US"/>
          </a:p>
        </c:rich>
      </c:tx>
      <c:layout>
        <c:manualLayout>
          <c:xMode val="edge"/>
          <c:yMode val="edge"/>
          <c:x val="0.31129370066054457"/>
          <c:y val="1.226366690721908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'rep12 - Copy (2)'!$B$29</c:f>
              <c:strCache>
                <c:ptCount val="1"/>
                <c:pt idx="0">
                  <c:v>21-06-2006</c:v>
                </c:pt>
              </c:strCache>
            </c:strRef>
          </c:tx>
          <c:spPr>
            <a:ln w="19050" cap="rnd">
              <a:noFill/>
              <a:round/>
            </a:ln>
            <a:effectLst/>
          </c:spPr>
          <c:marker>
            <c:symbol val="circle"/>
            <c:size val="5"/>
            <c:spPr>
              <a:solidFill>
                <a:schemeClr val="accent1"/>
              </a:solidFill>
              <a:ln w="9525">
                <a:solidFill>
                  <a:schemeClr val="accent1"/>
                </a:solidFill>
              </a:ln>
              <a:effectLst/>
            </c:spPr>
          </c:marker>
          <c:xVal>
            <c:numRef>
              <c:f>'rep12 - Copy (2)'!$A$30:$A$466</c:f>
              <c:numCache>
                <c:formatCode>m/d/yyyy</c:formatCode>
                <c:ptCount val="437"/>
                <c:pt idx="0">
                  <c:v>38889</c:v>
                </c:pt>
                <c:pt idx="1">
                  <c:v>38891</c:v>
                </c:pt>
                <c:pt idx="2">
                  <c:v>38893</c:v>
                </c:pt>
                <c:pt idx="3">
                  <c:v>38894</c:v>
                </c:pt>
                <c:pt idx="4">
                  <c:v>38896</c:v>
                </c:pt>
                <c:pt idx="5">
                  <c:v>38898</c:v>
                </c:pt>
                <c:pt idx="6">
                  <c:v>38898</c:v>
                </c:pt>
                <c:pt idx="7">
                  <c:v>38900</c:v>
                </c:pt>
                <c:pt idx="8">
                  <c:v>38901</c:v>
                </c:pt>
                <c:pt idx="9">
                  <c:v>38901</c:v>
                </c:pt>
                <c:pt idx="10">
                  <c:v>38901</c:v>
                </c:pt>
                <c:pt idx="11">
                  <c:v>38904</c:v>
                </c:pt>
                <c:pt idx="12">
                  <c:v>38904</c:v>
                </c:pt>
                <c:pt idx="13">
                  <c:v>38904</c:v>
                </c:pt>
                <c:pt idx="14">
                  <c:v>38914</c:v>
                </c:pt>
                <c:pt idx="15">
                  <c:v>38919</c:v>
                </c:pt>
                <c:pt idx="16">
                  <c:v>38934</c:v>
                </c:pt>
                <c:pt idx="17">
                  <c:v>38935</c:v>
                </c:pt>
                <c:pt idx="18">
                  <c:v>38977</c:v>
                </c:pt>
                <c:pt idx="19">
                  <c:v>39171</c:v>
                </c:pt>
                <c:pt idx="20">
                  <c:v>39181</c:v>
                </c:pt>
                <c:pt idx="21">
                  <c:v>39186</c:v>
                </c:pt>
                <c:pt idx="22">
                  <c:v>39202</c:v>
                </c:pt>
                <c:pt idx="23">
                  <c:v>39205</c:v>
                </c:pt>
                <c:pt idx="24">
                  <c:v>39206</c:v>
                </c:pt>
                <c:pt idx="25">
                  <c:v>39208</c:v>
                </c:pt>
                <c:pt idx="26">
                  <c:v>39214</c:v>
                </c:pt>
                <c:pt idx="27">
                  <c:v>39220</c:v>
                </c:pt>
                <c:pt idx="28">
                  <c:v>39221</c:v>
                </c:pt>
                <c:pt idx="29">
                  <c:v>39235</c:v>
                </c:pt>
                <c:pt idx="30">
                  <c:v>39237</c:v>
                </c:pt>
                <c:pt idx="31">
                  <c:v>39241</c:v>
                </c:pt>
                <c:pt idx="32">
                  <c:v>39247</c:v>
                </c:pt>
                <c:pt idx="33">
                  <c:v>39253</c:v>
                </c:pt>
                <c:pt idx="34">
                  <c:v>39262</c:v>
                </c:pt>
                <c:pt idx="35">
                  <c:v>39263</c:v>
                </c:pt>
                <c:pt idx="36">
                  <c:v>39265</c:v>
                </c:pt>
                <c:pt idx="37">
                  <c:v>39269</c:v>
                </c:pt>
                <c:pt idx="38">
                  <c:v>39272</c:v>
                </c:pt>
                <c:pt idx="39">
                  <c:v>39286</c:v>
                </c:pt>
                <c:pt idx="40">
                  <c:v>39287</c:v>
                </c:pt>
                <c:pt idx="41">
                  <c:v>39288</c:v>
                </c:pt>
                <c:pt idx="42">
                  <c:v>39289</c:v>
                </c:pt>
                <c:pt idx="43">
                  <c:v>39290</c:v>
                </c:pt>
                <c:pt idx="44">
                  <c:v>39294</c:v>
                </c:pt>
                <c:pt idx="45">
                  <c:v>39304</c:v>
                </c:pt>
                <c:pt idx="46">
                  <c:v>39307</c:v>
                </c:pt>
                <c:pt idx="47">
                  <c:v>39316</c:v>
                </c:pt>
                <c:pt idx="48">
                  <c:v>39317</c:v>
                </c:pt>
                <c:pt idx="49">
                  <c:v>39319</c:v>
                </c:pt>
                <c:pt idx="50">
                  <c:v>39355</c:v>
                </c:pt>
                <c:pt idx="51">
                  <c:v>39536</c:v>
                </c:pt>
                <c:pt idx="52">
                  <c:v>39572</c:v>
                </c:pt>
                <c:pt idx="53">
                  <c:v>39580</c:v>
                </c:pt>
                <c:pt idx="54">
                  <c:v>39594</c:v>
                </c:pt>
                <c:pt idx="55">
                  <c:v>39609</c:v>
                </c:pt>
                <c:pt idx="56">
                  <c:v>39623</c:v>
                </c:pt>
                <c:pt idx="57">
                  <c:v>39624</c:v>
                </c:pt>
                <c:pt idx="58">
                  <c:v>39632</c:v>
                </c:pt>
                <c:pt idx="59">
                  <c:v>39648</c:v>
                </c:pt>
                <c:pt idx="60">
                  <c:v>39652</c:v>
                </c:pt>
                <c:pt idx="61">
                  <c:v>39655</c:v>
                </c:pt>
                <c:pt idx="62">
                  <c:v>39658</c:v>
                </c:pt>
                <c:pt idx="63">
                  <c:v>39683</c:v>
                </c:pt>
                <c:pt idx="64">
                  <c:v>39722</c:v>
                </c:pt>
                <c:pt idx="65">
                  <c:v>39731</c:v>
                </c:pt>
                <c:pt idx="66">
                  <c:v>39758</c:v>
                </c:pt>
                <c:pt idx="67">
                  <c:v>39791</c:v>
                </c:pt>
                <c:pt idx="68">
                  <c:v>39874</c:v>
                </c:pt>
                <c:pt idx="69">
                  <c:v>39903</c:v>
                </c:pt>
                <c:pt idx="70">
                  <c:v>39909</c:v>
                </c:pt>
                <c:pt idx="71">
                  <c:v>39922</c:v>
                </c:pt>
                <c:pt idx="72">
                  <c:v>39931</c:v>
                </c:pt>
                <c:pt idx="73">
                  <c:v>39947</c:v>
                </c:pt>
                <c:pt idx="74">
                  <c:v>39948</c:v>
                </c:pt>
                <c:pt idx="75">
                  <c:v>39953</c:v>
                </c:pt>
                <c:pt idx="76">
                  <c:v>39953</c:v>
                </c:pt>
                <c:pt idx="77">
                  <c:v>39955</c:v>
                </c:pt>
                <c:pt idx="78">
                  <c:v>39955</c:v>
                </c:pt>
                <c:pt idx="79">
                  <c:v>39961</c:v>
                </c:pt>
                <c:pt idx="80">
                  <c:v>39962</c:v>
                </c:pt>
                <c:pt idx="81">
                  <c:v>39966</c:v>
                </c:pt>
                <c:pt idx="82">
                  <c:v>39976</c:v>
                </c:pt>
                <c:pt idx="83">
                  <c:v>39977</c:v>
                </c:pt>
                <c:pt idx="84">
                  <c:v>39978</c:v>
                </c:pt>
                <c:pt idx="85">
                  <c:v>39980</c:v>
                </c:pt>
                <c:pt idx="86">
                  <c:v>39988</c:v>
                </c:pt>
                <c:pt idx="87">
                  <c:v>39993</c:v>
                </c:pt>
                <c:pt idx="88">
                  <c:v>39993</c:v>
                </c:pt>
                <c:pt idx="89">
                  <c:v>39996</c:v>
                </c:pt>
                <c:pt idx="90">
                  <c:v>39997</c:v>
                </c:pt>
                <c:pt idx="91">
                  <c:v>39998</c:v>
                </c:pt>
                <c:pt idx="92">
                  <c:v>39998</c:v>
                </c:pt>
                <c:pt idx="93">
                  <c:v>39999</c:v>
                </c:pt>
                <c:pt idx="94">
                  <c:v>40000</c:v>
                </c:pt>
                <c:pt idx="95">
                  <c:v>40004</c:v>
                </c:pt>
                <c:pt idx="96">
                  <c:v>40005</c:v>
                </c:pt>
                <c:pt idx="97">
                  <c:v>40005</c:v>
                </c:pt>
                <c:pt idx="98">
                  <c:v>40006</c:v>
                </c:pt>
                <c:pt idx="99">
                  <c:v>40006</c:v>
                </c:pt>
                <c:pt idx="100">
                  <c:v>40008</c:v>
                </c:pt>
                <c:pt idx="101">
                  <c:v>40008</c:v>
                </c:pt>
                <c:pt idx="102">
                  <c:v>40008</c:v>
                </c:pt>
                <c:pt idx="103">
                  <c:v>40009</c:v>
                </c:pt>
                <c:pt idx="104">
                  <c:v>40009</c:v>
                </c:pt>
                <c:pt idx="105">
                  <c:v>40010</c:v>
                </c:pt>
                <c:pt idx="106">
                  <c:v>40010</c:v>
                </c:pt>
                <c:pt idx="107">
                  <c:v>40010</c:v>
                </c:pt>
                <c:pt idx="108">
                  <c:v>40013</c:v>
                </c:pt>
                <c:pt idx="109">
                  <c:v>40017</c:v>
                </c:pt>
                <c:pt idx="110">
                  <c:v>40019</c:v>
                </c:pt>
                <c:pt idx="111">
                  <c:v>40019</c:v>
                </c:pt>
                <c:pt idx="112">
                  <c:v>40020</c:v>
                </c:pt>
                <c:pt idx="113">
                  <c:v>40020</c:v>
                </c:pt>
                <c:pt idx="114">
                  <c:v>40020</c:v>
                </c:pt>
                <c:pt idx="115">
                  <c:v>40025</c:v>
                </c:pt>
                <c:pt idx="116">
                  <c:v>40033</c:v>
                </c:pt>
                <c:pt idx="117">
                  <c:v>40034</c:v>
                </c:pt>
                <c:pt idx="118">
                  <c:v>40053</c:v>
                </c:pt>
                <c:pt idx="119">
                  <c:v>40055</c:v>
                </c:pt>
                <c:pt idx="120">
                  <c:v>40071</c:v>
                </c:pt>
                <c:pt idx="121">
                  <c:v>40109</c:v>
                </c:pt>
                <c:pt idx="122">
                  <c:v>40265</c:v>
                </c:pt>
                <c:pt idx="123">
                  <c:v>40275</c:v>
                </c:pt>
                <c:pt idx="124">
                  <c:v>40285</c:v>
                </c:pt>
                <c:pt idx="125">
                  <c:v>40307</c:v>
                </c:pt>
                <c:pt idx="126">
                  <c:v>40308</c:v>
                </c:pt>
                <c:pt idx="127">
                  <c:v>40333</c:v>
                </c:pt>
                <c:pt idx="128">
                  <c:v>40358</c:v>
                </c:pt>
                <c:pt idx="129">
                  <c:v>40362</c:v>
                </c:pt>
                <c:pt idx="130">
                  <c:v>40370</c:v>
                </c:pt>
                <c:pt idx="131">
                  <c:v>40371</c:v>
                </c:pt>
                <c:pt idx="132">
                  <c:v>40386</c:v>
                </c:pt>
                <c:pt idx="133">
                  <c:v>40395</c:v>
                </c:pt>
                <c:pt idx="134">
                  <c:v>40397</c:v>
                </c:pt>
                <c:pt idx="135">
                  <c:v>40441</c:v>
                </c:pt>
                <c:pt idx="136">
                  <c:v>40454</c:v>
                </c:pt>
                <c:pt idx="137">
                  <c:v>40454</c:v>
                </c:pt>
                <c:pt idx="138">
                  <c:v>40455</c:v>
                </c:pt>
                <c:pt idx="139">
                  <c:v>40572</c:v>
                </c:pt>
                <c:pt idx="140">
                  <c:v>40642</c:v>
                </c:pt>
                <c:pt idx="141">
                  <c:v>40669</c:v>
                </c:pt>
                <c:pt idx="142">
                  <c:v>40669</c:v>
                </c:pt>
                <c:pt idx="143">
                  <c:v>40678</c:v>
                </c:pt>
                <c:pt idx="144">
                  <c:v>40678</c:v>
                </c:pt>
                <c:pt idx="145">
                  <c:v>40681</c:v>
                </c:pt>
                <c:pt idx="146">
                  <c:v>40690</c:v>
                </c:pt>
                <c:pt idx="147">
                  <c:v>40695</c:v>
                </c:pt>
                <c:pt idx="148">
                  <c:v>40709</c:v>
                </c:pt>
                <c:pt idx="149">
                  <c:v>40721</c:v>
                </c:pt>
                <c:pt idx="150">
                  <c:v>40726</c:v>
                </c:pt>
                <c:pt idx="151">
                  <c:v>40727</c:v>
                </c:pt>
                <c:pt idx="152">
                  <c:v>40735</c:v>
                </c:pt>
                <c:pt idx="153">
                  <c:v>40736</c:v>
                </c:pt>
                <c:pt idx="154">
                  <c:v>40736</c:v>
                </c:pt>
                <c:pt idx="155">
                  <c:v>40755</c:v>
                </c:pt>
                <c:pt idx="156">
                  <c:v>40756</c:v>
                </c:pt>
                <c:pt idx="157">
                  <c:v>40761</c:v>
                </c:pt>
                <c:pt idx="158">
                  <c:v>40780</c:v>
                </c:pt>
                <c:pt idx="159">
                  <c:v>40787</c:v>
                </c:pt>
                <c:pt idx="160">
                  <c:v>40803</c:v>
                </c:pt>
                <c:pt idx="161">
                  <c:v>40816</c:v>
                </c:pt>
                <c:pt idx="162">
                  <c:v>40818</c:v>
                </c:pt>
                <c:pt idx="163">
                  <c:v>40818</c:v>
                </c:pt>
                <c:pt idx="164">
                  <c:v>40903</c:v>
                </c:pt>
                <c:pt idx="165">
                  <c:v>40991</c:v>
                </c:pt>
                <c:pt idx="166">
                  <c:v>40991</c:v>
                </c:pt>
                <c:pt idx="167">
                  <c:v>41016</c:v>
                </c:pt>
                <c:pt idx="168">
                  <c:v>41024</c:v>
                </c:pt>
                <c:pt idx="169">
                  <c:v>41036</c:v>
                </c:pt>
                <c:pt idx="170">
                  <c:v>41045</c:v>
                </c:pt>
                <c:pt idx="171">
                  <c:v>41049</c:v>
                </c:pt>
                <c:pt idx="172">
                  <c:v>41056</c:v>
                </c:pt>
                <c:pt idx="173">
                  <c:v>41062</c:v>
                </c:pt>
                <c:pt idx="174">
                  <c:v>41066</c:v>
                </c:pt>
                <c:pt idx="175">
                  <c:v>41084</c:v>
                </c:pt>
                <c:pt idx="176">
                  <c:v>41085</c:v>
                </c:pt>
                <c:pt idx="177">
                  <c:v>41086</c:v>
                </c:pt>
                <c:pt idx="178">
                  <c:v>41089</c:v>
                </c:pt>
                <c:pt idx="179">
                  <c:v>41090</c:v>
                </c:pt>
                <c:pt idx="180">
                  <c:v>41091</c:v>
                </c:pt>
                <c:pt idx="181">
                  <c:v>41097</c:v>
                </c:pt>
                <c:pt idx="182">
                  <c:v>41100</c:v>
                </c:pt>
                <c:pt idx="183">
                  <c:v>41100</c:v>
                </c:pt>
                <c:pt idx="184">
                  <c:v>41101</c:v>
                </c:pt>
                <c:pt idx="185">
                  <c:v>41101</c:v>
                </c:pt>
                <c:pt idx="186">
                  <c:v>41102</c:v>
                </c:pt>
                <c:pt idx="187">
                  <c:v>41107</c:v>
                </c:pt>
                <c:pt idx="188">
                  <c:v>41110</c:v>
                </c:pt>
                <c:pt idx="189">
                  <c:v>41110</c:v>
                </c:pt>
                <c:pt idx="190">
                  <c:v>41113</c:v>
                </c:pt>
                <c:pt idx="191">
                  <c:v>41115</c:v>
                </c:pt>
                <c:pt idx="192">
                  <c:v>41125</c:v>
                </c:pt>
                <c:pt idx="193">
                  <c:v>41371</c:v>
                </c:pt>
                <c:pt idx="194">
                  <c:v>41379</c:v>
                </c:pt>
                <c:pt idx="195">
                  <c:v>41391</c:v>
                </c:pt>
                <c:pt idx="196">
                  <c:v>41401</c:v>
                </c:pt>
                <c:pt idx="197">
                  <c:v>41406</c:v>
                </c:pt>
                <c:pt idx="198">
                  <c:v>41409</c:v>
                </c:pt>
                <c:pt idx="199">
                  <c:v>41411</c:v>
                </c:pt>
                <c:pt idx="200">
                  <c:v>41416</c:v>
                </c:pt>
                <c:pt idx="201">
                  <c:v>41416</c:v>
                </c:pt>
                <c:pt idx="202">
                  <c:v>41416</c:v>
                </c:pt>
                <c:pt idx="203">
                  <c:v>41419</c:v>
                </c:pt>
                <c:pt idx="204">
                  <c:v>41424</c:v>
                </c:pt>
                <c:pt idx="205">
                  <c:v>41428</c:v>
                </c:pt>
                <c:pt idx="206">
                  <c:v>41429</c:v>
                </c:pt>
                <c:pt idx="207">
                  <c:v>41430</c:v>
                </c:pt>
                <c:pt idx="208">
                  <c:v>41430</c:v>
                </c:pt>
                <c:pt idx="209">
                  <c:v>41430</c:v>
                </c:pt>
                <c:pt idx="210">
                  <c:v>41430</c:v>
                </c:pt>
                <c:pt idx="211">
                  <c:v>41432</c:v>
                </c:pt>
                <c:pt idx="212">
                  <c:v>41433</c:v>
                </c:pt>
                <c:pt idx="213">
                  <c:v>41439</c:v>
                </c:pt>
                <c:pt idx="214">
                  <c:v>41445</c:v>
                </c:pt>
                <c:pt idx="215">
                  <c:v>41445</c:v>
                </c:pt>
                <c:pt idx="216">
                  <c:v>41445</c:v>
                </c:pt>
                <c:pt idx="217">
                  <c:v>41445</c:v>
                </c:pt>
                <c:pt idx="218">
                  <c:v>41448</c:v>
                </c:pt>
                <c:pt idx="219">
                  <c:v>41449</c:v>
                </c:pt>
                <c:pt idx="220">
                  <c:v>41450</c:v>
                </c:pt>
                <c:pt idx="221">
                  <c:v>41450</c:v>
                </c:pt>
                <c:pt idx="222">
                  <c:v>41457</c:v>
                </c:pt>
                <c:pt idx="223">
                  <c:v>41458</c:v>
                </c:pt>
                <c:pt idx="224">
                  <c:v>41458</c:v>
                </c:pt>
                <c:pt idx="225">
                  <c:v>41459</c:v>
                </c:pt>
                <c:pt idx="226">
                  <c:v>41459</c:v>
                </c:pt>
                <c:pt idx="227">
                  <c:v>41460</c:v>
                </c:pt>
                <c:pt idx="228">
                  <c:v>41461</c:v>
                </c:pt>
                <c:pt idx="229">
                  <c:v>41464</c:v>
                </c:pt>
                <c:pt idx="230">
                  <c:v>41465</c:v>
                </c:pt>
                <c:pt idx="231">
                  <c:v>41468</c:v>
                </c:pt>
                <c:pt idx="232">
                  <c:v>41470</c:v>
                </c:pt>
                <c:pt idx="233">
                  <c:v>41470</c:v>
                </c:pt>
                <c:pt idx="234">
                  <c:v>41472</c:v>
                </c:pt>
                <c:pt idx="235">
                  <c:v>41472</c:v>
                </c:pt>
                <c:pt idx="236">
                  <c:v>41477</c:v>
                </c:pt>
                <c:pt idx="237">
                  <c:v>41486</c:v>
                </c:pt>
                <c:pt idx="238">
                  <c:v>41495</c:v>
                </c:pt>
                <c:pt idx="239">
                  <c:v>41495</c:v>
                </c:pt>
                <c:pt idx="240">
                  <c:v>41495</c:v>
                </c:pt>
                <c:pt idx="241">
                  <c:v>41496</c:v>
                </c:pt>
                <c:pt idx="242">
                  <c:v>41504</c:v>
                </c:pt>
                <c:pt idx="243">
                  <c:v>41508</c:v>
                </c:pt>
                <c:pt idx="244">
                  <c:v>41512</c:v>
                </c:pt>
                <c:pt idx="245">
                  <c:v>41513</c:v>
                </c:pt>
                <c:pt idx="246">
                  <c:v>41513</c:v>
                </c:pt>
                <c:pt idx="247">
                  <c:v>41513</c:v>
                </c:pt>
                <c:pt idx="248">
                  <c:v>41522</c:v>
                </c:pt>
                <c:pt idx="249">
                  <c:v>41530</c:v>
                </c:pt>
                <c:pt idx="250">
                  <c:v>41533</c:v>
                </c:pt>
                <c:pt idx="251">
                  <c:v>41537</c:v>
                </c:pt>
                <c:pt idx="252">
                  <c:v>41549</c:v>
                </c:pt>
                <c:pt idx="253">
                  <c:v>41551</c:v>
                </c:pt>
                <c:pt idx="254">
                  <c:v>41556</c:v>
                </c:pt>
                <c:pt idx="255">
                  <c:v>41566</c:v>
                </c:pt>
                <c:pt idx="256">
                  <c:v>41572</c:v>
                </c:pt>
                <c:pt idx="257">
                  <c:v>41581</c:v>
                </c:pt>
                <c:pt idx="258">
                  <c:v>41609</c:v>
                </c:pt>
                <c:pt idx="259">
                  <c:v>41710</c:v>
                </c:pt>
                <c:pt idx="260">
                  <c:v>41735</c:v>
                </c:pt>
                <c:pt idx="261">
                  <c:v>41736</c:v>
                </c:pt>
                <c:pt idx="262">
                  <c:v>41737</c:v>
                </c:pt>
                <c:pt idx="263">
                  <c:v>41753</c:v>
                </c:pt>
                <c:pt idx="264">
                  <c:v>41760</c:v>
                </c:pt>
                <c:pt idx="265">
                  <c:v>41764</c:v>
                </c:pt>
                <c:pt idx="266">
                  <c:v>41768</c:v>
                </c:pt>
                <c:pt idx="267">
                  <c:v>41770</c:v>
                </c:pt>
                <c:pt idx="268">
                  <c:v>41784</c:v>
                </c:pt>
                <c:pt idx="269">
                  <c:v>41787</c:v>
                </c:pt>
                <c:pt idx="270">
                  <c:v>41797</c:v>
                </c:pt>
                <c:pt idx="271">
                  <c:v>41800</c:v>
                </c:pt>
                <c:pt idx="272">
                  <c:v>41802</c:v>
                </c:pt>
                <c:pt idx="273">
                  <c:v>41803</c:v>
                </c:pt>
                <c:pt idx="274">
                  <c:v>41806</c:v>
                </c:pt>
                <c:pt idx="275">
                  <c:v>41807</c:v>
                </c:pt>
                <c:pt idx="276">
                  <c:v>41820</c:v>
                </c:pt>
                <c:pt idx="277">
                  <c:v>41826</c:v>
                </c:pt>
                <c:pt idx="278">
                  <c:v>41827</c:v>
                </c:pt>
                <c:pt idx="279">
                  <c:v>41827</c:v>
                </c:pt>
                <c:pt idx="280">
                  <c:v>41828</c:v>
                </c:pt>
                <c:pt idx="281">
                  <c:v>41831</c:v>
                </c:pt>
                <c:pt idx="282">
                  <c:v>41832</c:v>
                </c:pt>
                <c:pt idx="283">
                  <c:v>41833</c:v>
                </c:pt>
                <c:pt idx="284">
                  <c:v>41833</c:v>
                </c:pt>
                <c:pt idx="285">
                  <c:v>41834</c:v>
                </c:pt>
                <c:pt idx="286">
                  <c:v>41836</c:v>
                </c:pt>
                <c:pt idx="287">
                  <c:v>41839</c:v>
                </c:pt>
                <c:pt idx="288">
                  <c:v>41839</c:v>
                </c:pt>
                <c:pt idx="289">
                  <c:v>41840</c:v>
                </c:pt>
                <c:pt idx="290">
                  <c:v>41841</c:v>
                </c:pt>
                <c:pt idx="291">
                  <c:v>41867</c:v>
                </c:pt>
                <c:pt idx="292">
                  <c:v>41869</c:v>
                </c:pt>
                <c:pt idx="293">
                  <c:v>41871</c:v>
                </c:pt>
                <c:pt idx="294">
                  <c:v>41873</c:v>
                </c:pt>
                <c:pt idx="295">
                  <c:v>41878</c:v>
                </c:pt>
                <c:pt idx="296">
                  <c:v>41896</c:v>
                </c:pt>
                <c:pt idx="297">
                  <c:v>41902</c:v>
                </c:pt>
                <c:pt idx="298">
                  <c:v>41909</c:v>
                </c:pt>
                <c:pt idx="299">
                  <c:v>41912</c:v>
                </c:pt>
                <c:pt idx="300">
                  <c:v>41914</c:v>
                </c:pt>
                <c:pt idx="301">
                  <c:v>41915</c:v>
                </c:pt>
                <c:pt idx="302">
                  <c:v>41928</c:v>
                </c:pt>
                <c:pt idx="303">
                  <c:v>41935</c:v>
                </c:pt>
                <c:pt idx="304">
                  <c:v>41953</c:v>
                </c:pt>
                <c:pt idx="305">
                  <c:v>42051</c:v>
                </c:pt>
                <c:pt idx="306">
                  <c:v>42058</c:v>
                </c:pt>
                <c:pt idx="307">
                  <c:v>42155</c:v>
                </c:pt>
                <c:pt idx="308">
                  <c:v>42156</c:v>
                </c:pt>
                <c:pt idx="309">
                  <c:v>42158</c:v>
                </c:pt>
                <c:pt idx="310">
                  <c:v>42164</c:v>
                </c:pt>
                <c:pt idx="311">
                  <c:v>42173</c:v>
                </c:pt>
                <c:pt idx="312">
                  <c:v>42183</c:v>
                </c:pt>
                <c:pt idx="313">
                  <c:v>42183</c:v>
                </c:pt>
                <c:pt idx="314">
                  <c:v>42183</c:v>
                </c:pt>
                <c:pt idx="315">
                  <c:v>42184</c:v>
                </c:pt>
                <c:pt idx="316">
                  <c:v>42184</c:v>
                </c:pt>
                <c:pt idx="317">
                  <c:v>42185</c:v>
                </c:pt>
                <c:pt idx="318">
                  <c:v>42185</c:v>
                </c:pt>
                <c:pt idx="319">
                  <c:v>42187</c:v>
                </c:pt>
                <c:pt idx="320">
                  <c:v>42190</c:v>
                </c:pt>
                <c:pt idx="321">
                  <c:v>42190</c:v>
                </c:pt>
                <c:pt idx="322">
                  <c:v>42190</c:v>
                </c:pt>
                <c:pt idx="323">
                  <c:v>42193</c:v>
                </c:pt>
                <c:pt idx="324">
                  <c:v>42194</c:v>
                </c:pt>
                <c:pt idx="325">
                  <c:v>42194</c:v>
                </c:pt>
                <c:pt idx="326">
                  <c:v>42197</c:v>
                </c:pt>
                <c:pt idx="327">
                  <c:v>42198</c:v>
                </c:pt>
                <c:pt idx="328">
                  <c:v>42200</c:v>
                </c:pt>
                <c:pt idx="329">
                  <c:v>42202</c:v>
                </c:pt>
                <c:pt idx="330">
                  <c:v>42202</c:v>
                </c:pt>
                <c:pt idx="331">
                  <c:v>42203</c:v>
                </c:pt>
                <c:pt idx="332">
                  <c:v>42203</c:v>
                </c:pt>
                <c:pt idx="333">
                  <c:v>42203</c:v>
                </c:pt>
                <c:pt idx="334">
                  <c:v>42205</c:v>
                </c:pt>
                <c:pt idx="335">
                  <c:v>42207</c:v>
                </c:pt>
                <c:pt idx="336">
                  <c:v>42208</c:v>
                </c:pt>
                <c:pt idx="337">
                  <c:v>42209</c:v>
                </c:pt>
                <c:pt idx="338">
                  <c:v>42215</c:v>
                </c:pt>
                <c:pt idx="339">
                  <c:v>42217</c:v>
                </c:pt>
                <c:pt idx="340">
                  <c:v>42219</c:v>
                </c:pt>
                <c:pt idx="341">
                  <c:v>42221</c:v>
                </c:pt>
                <c:pt idx="342">
                  <c:v>42222</c:v>
                </c:pt>
                <c:pt idx="343">
                  <c:v>42225</c:v>
                </c:pt>
                <c:pt idx="344">
                  <c:v>42229</c:v>
                </c:pt>
                <c:pt idx="345">
                  <c:v>42231</c:v>
                </c:pt>
                <c:pt idx="346">
                  <c:v>42233</c:v>
                </c:pt>
                <c:pt idx="347">
                  <c:v>42235</c:v>
                </c:pt>
                <c:pt idx="348">
                  <c:v>42243</c:v>
                </c:pt>
                <c:pt idx="349">
                  <c:v>42245</c:v>
                </c:pt>
                <c:pt idx="350">
                  <c:v>42249</c:v>
                </c:pt>
                <c:pt idx="351">
                  <c:v>42263</c:v>
                </c:pt>
                <c:pt idx="352">
                  <c:v>42288</c:v>
                </c:pt>
                <c:pt idx="353">
                  <c:v>42297</c:v>
                </c:pt>
                <c:pt idx="354">
                  <c:v>42319</c:v>
                </c:pt>
                <c:pt idx="355">
                  <c:v>42323</c:v>
                </c:pt>
                <c:pt idx="356">
                  <c:v>42414</c:v>
                </c:pt>
                <c:pt idx="357">
                  <c:v>42444</c:v>
                </c:pt>
                <c:pt idx="358">
                  <c:v>42450</c:v>
                </c:pt>
                <c:pt idx="359">
                  <c:v>42454</c:v>
                </c:pt>
                <c:pt idx="360">
                  <c:v>42460</c:v>
                </c:pt>
                <c:pt idx="361">
                  <c:v>42468</c:v>
                </c:pt>
                <c:pt idx="362">
                  <c:v>42471</c:v>
                </c:pt>
                <c:pt idx="363">
                  <c:v>42472</c:v>
                </c:pt>
                <c:pt idx="364">
                  <c:v>42477</c:v>
                </c:pt>
                <c:pt idx="365">
                  <c:v>42482</c:v>
                </c:pt>
                <c:pt idx="366">
                  <c:v>42492</c:v>
                </c:pt>
                <c:pt idx="367">
                  <c:v>42493</c:v>
                </c:pt>
                <c:pt idx="368">
                  <c:v>42499</c:v>
                </c:pt>
                <c:pt idx="369">
                  <c:v>42500</c:v>
                </c:pt>
                <c:pt idx="370">
                  <c:v>42500</c:v>
                </c:pt>
                <c:pt idx="371">
                  <c:v>42519</c:v>
                </c:pt>
                <c:pt idx="372">
                  <c:v>42524</c:v>
                </c:pt>
                <c:pt idx="373">
                  <c:v>42524</c:v>
                </c:pt>
                <c:pt idx="374">
                  <c:v>42524</c:v>
                </c:pt>
                <c:pt idx="375">
                  <c:v>42525</c:v>
                </c:pt>
                <c:pt idx="376">
                  <c:v>42525</c:v>
                </c:pt>
                <c:pt idx="377">
                  <c:v>42526</c:v>
                </c:pt>
                <c:pt idx="378">
                  <c:v>42528</c:v>
                </c:pt>
                <c:pt idx="379">
                  <c:v>42530</c:v>
                </c:pt>
                <c:pt idx="380">
                  <c:v>42531</c:v>
                </c:pt>
                <c:pt idx="381">
                  <c:v>42531</c:v>
                </c:pt>
                <c:pt idx="382">
                  <c:v>42534</c:v>
                </c:pt>
                <c:pt idx="383">
                  <c:v>42535</c:v>
                </c:pt>
                <c:pt idx="384">
                  <c:v>42540</c:v>
                </c:pt>
                <c:pt idx="385">
                  <c:v>42540</c:v>
                </c:pt>
                <c:pt idx="386">
                  <c:v>42541</c:v>
                </c:pt>
                <c:pt idx="387">
                  <c:v>42541</c:v>
                </c:pt>
                <c:pt idx="388">
                  <c:v>42541</c:v>
                </c:pt>
                <c:pt idx="389">
                  <c:v>42543</c:v>
                </c:pt>
                <c:pt idx="390">
                  <c:v>42547</c:v>
                </c:pt>
                <c:pt idx="391">
                  <c:v>42548</c:v>
                </c:pt>
                <c:pt idx="392">
                  <c:v>42548</c:v>
                </c:pt>
                <c:pt idx="393">
                  <c:v>42548</c:v>
                </c:pt>
                <c:pt idx="394">
                  <c:v>42548</c:v>
                </c:pt>
                <c:pt idx="395">
                  <c:v>42548</c:v>
                </c:pt>
                <c:pt idx="396">
                  <c:v>42548</c:v>
                </c:pt>
                <c:pt idx="397">
                  <c:v>42548</c:v>
                </c:pt>
                <c:pt idx="398">
                  <c:v>42549</c:v>
                </c:pt>
                <c:pt idx="399">
                  <c:v>42549</c:v>
                </c:pt>
                <c:pt idx="400">
                  <c:v>42550</c:v>
                </c:pt>
                <c:pt idx="401">
                  <c:v>42550</c:v>
                </c:pt>
                <c:pt idx="402">
                  <c:v>42550</c:v>
                </c:pt>
                <c:pt idx="403">
                  <c:v>42552</c:v>
                </c:pt>
                <c:pt idx="404">
                  <c:v>42553</c:v>
                </c:pt>
                <c:pt idx="405">
                  <c:v>42554</c:v>
                </c:pt>
                <c:pt idx="406">
                  <c:v>42555</c:v>
                </c:pt>
                <c:pt idx="407">
                  <c:v>42555</c:v>
                </c:pt>
                <c:pt idx="408">
                  <c:v>42555</c:v>
                </c:pt>
                <c:pt idx="409">
                  <c:v>42557</c:v>
                </c:pt>
                <c:pt idx="410">
                  <c:v>42559</c:v>
                </c:pt>
                <c:pt idx="411">
                  <c:v>42560</c:v>
                </c:pt>
                <c:pt idx="412">
                  <c:v>42561</c:v>
                </c:pt>
                <c:pt idx="413">
                  <c:v>42562</c:v>
                </c:pt>
                <c:pt idx="414">
                  <c:v>42562</c:v>
                </c:pt>
                <c:pt idx="415">
                  <c:v>42563</c:v>
                </c:pt>
                <c:pt idx="416">
                  <c:v>42563</c:v>
                </c:pt>
                <c:pt idx="417">
                  <c:v>42563</c:v>
                </c:pt>
                <c:pt idx="418">
                  <c:v>42564</c:v>
                </c:pt>
                <c:pt idx="419">
                  <c:v>42567</c:v>
                </c:pt>
                <c:pt idx="420">
                  <c:v>42568</c:v>
                </c:pt>
                <c:pt idx="421">
                  <c:v>42569</c:v>
                </c:pt>
                <c:pt idx="422">
                  <c:v>42569</c:v>
                </c:pt>
                <c:pt idx="423">
                  <c:v>42574</c:v>
                </c:pt>
                <c:pt idx="424">
                  <c:v>42576</c:v>
                </c:pt>
                <c:pt idx="425">
                  <c:v>42577</c:v>
                </c:pt>
                <c:pt idx="426">
                  <c:v>42586</c:v>
                </c:pt>
                <c:pt idx="427">
                  <c:v>42589</c:v>
                </c:pt>
                <c:pt idx="428">
                  <c:v>42592</c:v>
                </c:pt>
                <c:pt idx="429">
                  <c:v>42614</c:v>
                </c:pt>
                <c:pt idx="430">
                  <c:v>42615</c:v>
                </c:pt>
                <c:pt idx="431">
                  <c:v>42631</c:v>
                </c:pt>
                <c:pt idx="432">
                  <c:v>42631</c:v>
                </c:pt>
                <c:pt idx="433">
                  <c:v>42638</c:v>
                </c:pt>
                <c:pt idx="434">
                  <c:v>42652</c:v>
                </c:pt>
                <c:pt idx="435">
                  <c:v>42673</c:v>
                </c:pt>
                <c:pt idx="436">
                  <c:v>42679</c:v>
                </c:pt>
              </c:numCache>
            </c:numRef>
          </c:xVal>
          <c:yVal>
            <c:numRef>
              <c:f>'rep12 - Copy (2)'!$B$30:$B$466</c:f>
              <c:numCache>
                <c:formatCode>General</c:formatCode>
                <c:ptCount val="437"/>
                <c:pt idx="0">
                  <c:v>19.100000000000001</c:v>
                </c:pt>
                <c:pt idx="1">
                  <c:v>19.8</c:v>
                </c:pt>
                <c:pt idx="2">
                  <c:v>22.8</c:v>
                </c:pt>
                <c:pt idx="3">
                  <c:v>19</c:v>
                </c:pt>
                <c:pt idx="4">
                  <c:v>21.6</c:v>
                </c:pt>
                <c:pt idx="5">
                  <c:v>27.5</c:v>
                </c:pt>
                <c:pt idx="6">
                  <c:v>27.5</c:v>
                </c:pt>
                <c:pt idx="7">
                  <c:v>30.2</c:v>
                </c:pt>
                <c:pt idx="8">
                  <c:v>29.8</c:v>
                </c:pt>
                <c:pt idx="9">
                  <c:v>29.8</c:v>
                </c:pt>
                <c:pt idx="10">
                  <c:v>29.8</c:v>
                </c:pt>
                <c:pt idx="11">
                  <c:v>28.2</c:v>
                </c:pt>
                <c:pt idx="12">
                  <c:v>28.2</c:v>
                </c:pt>
                <c:pt idx="13">
                  <c:v>28.2</c:v>
                </c:pt>
                <c:pt idx="14">
                  <c:v>29.7</c:v>
                </c:pt>
                <c:pt idx="15">
                  <c:v>32.200000000000003</c:v>
                </c:pt>
                <c:pt idx="16">
                  <c:v>25.3</c:v>
                </c:pt>
                <c:pt idx="17">
                  <c:v>25.1</c:v>
                </c:pt>
                <c:pt idx="18">
                  <c:v>21.7</c:v>
                </c:pt>
                <c:pt idx="19">
                  <c:v>14.8</c:v>
                </c:pt>
                <c:pt idx="20">
                  <c:v>15.4</c:v>
                </c:pt>
                <c:pt idx="21">
                  <c:v>27.1</c:v>
                </c:pt>
                <c:pt idx="22">
                  <c:v>20</c:v>
                </c:pt>
                <c:pt idx="23">
                  <c:v>21.8</c:v>
                </c:pt>
                <c:pt idx="24">
                  <c:v>24</c:v>
                </c:pt>
                <c:pt idx="25">
                  <c:v>18.899999999999999</c:v>
                </c:pt>
                <c:pt idx="26">
                  <c:v>17.399999999999999</c:v>
                </c:pt>
                <c:pt idx="27">
                  <c:v>22.2</c:v>
                </c:pt>
                <c:pt idx="28">
                  <c:v>18.600000000000001</c:v>
                </c:pt>
                <c:pt idx="29">
                  <c:v>23.7</c:v>
                </c:pt>
                <c:pt idx="30">
                  <c:v>23.7</c:v>
                </c:pt>
                <c:pt idx="31">
                  <c:v>31.5</c:v>
                </c:pt>
                <c:pt idx="32">
                  <c:v>26</c:v>
                </c:pt>
                <c:pt idx="33">
                  <c:v>22.9</c:v>
                </c:pt>
                <c:pt idx="34">
                  <c:v>15.9</c:v>
                </c:pt>
                <c:pt idx="35">
                  <c:v>19</c:v>
                </c:pt>
                <c:pt idx="36">
                  <c:v>20.3</c:v>
                </c:pt>
                <c:pt idx="37">
                  <c:v>16</c:v>
                </c:pt>
                <c:pt idx="38">
                  <c:v>19.7</c:v>
                </c:pt>
                <c:pt idx="39">
                  <c:v>20.3</c:v>
                </c:pt>
                <c:pt idx="40">
                  <c:v>19.399999999999999</c:v>
                </c:pt>
                <c:pt idx="41">
                  <c:v>22</c:v>
                </c:pt>
                <c:pt idx="42">
                  <c:v>21.8</c:v>
                </c:pt>
                <c:pt idx="43">
                  <c:v>21.2</c:v>
                </c:pt>
                <c:pt idx="44">
                  <c:v>19.5</c:v>
                </c:pt>
                <c:pt idx="45">
                  <c:v>20.8</c:v>
                </c:pt>
                <c:pt idx="46">
                  <c:v>21.7</c:v>
                </c:pt>
                <c:pt idx="47">
                  <c:v>20.3</c:v>
                </c:pt>
                <c:pt idx="48">
                  <c:v>22.6</c:v>
                </c:pt>
                <c:pt idx="49">
                  <c:v>23.8</c:v>
                </c:pt>
                <c:pt idx="50">
                  <c:v>15.5</c:v>
                </c:pt>
                <c:pt idx="51">
                  <c:v>12.5</c:v>
                </c:pt>
                <c:pt idx="52">
                  <c:v>20.8</c:v>
                </c:pt>
                <c:pt idx="53">
                  <c:v>26</c:v>
                </c:pt>
                <c:pt idx="54">
                  <c:v>15.8</c:v>
                </c:pt>
                <c:pt idx="55">
                  <c:v>23.8</c:v>
                </c:pt>
                <c:pt idx="56">
                  <c:v>21.8</c:v>
                </c:pt>
                <c:pt idx="57">
                  <c:v>24</c:v>
                </c:pt>
                <c:pt idx="58">
                  <c:v>21.5</c:v>
                </c:pt>
                <c:pt idx="59">
                  <c:v>19.399999999999999</c:v>
                </c:pt>
                <c:pt idx="60">
                  <c:v>20.6</c:v>
                </c:pt>
                <c:pt idx="61">
                  <c:v>29.2</c:v>
                </c:pt>
                <c:pt idx="62">
                  <c:v>24.8</c:v>
                </c:pt>
                <c:pt idx="63">
                  <c:v>19.2</c:v>
                </c:pt>
                <c:pt idx="64">
                  <c:v>14.9</c:v>
                </c:pt>
                <c:pt idx="65">
                  <c:v>15.7</c:v>
                </c:pt>
                <c:pt idx="66">
                  <c:v>12.9</c:v>
                </c:pt>
                <c:pt idx="67">
                  <c:v>2.2999999999999998</c:v>
                </c:pt>
                <c:pt idx="68">
                  <c:v>8.4</c:v>
                </c:pt>
                <c:pt idx="69">
                  <c:v>15</c:v>
                </c:pt>
                <c:pt idx="70">
                  <c:v>19.5</c:v>
                </c:pt>
                <c:pt idx="71">
                  <c:v>17.8</c:v>
                </c:pt>
                <c:pt idx="72">
                  <c:v>13.5</c:v>
                </c:pt>
                <c:pt idx="73">
                  <c:v>21.4</c:v>
                </c:pt>
                <c:pt idx="74">
                  <c:v>19</c:v>
                </c:pt>
                <c:pt idx="75">
                  <c:v>20.8</c:v>
                </c:pt>
                <c:pt idx="76">
                  <c:v>20.8</c:v>
                </c:pt>
                <c:pt idx="77">
                  <c:v>18.600000000000001</c:v>
                </c:pt>
                <c:pt idx="78">
                  <c:v>18.600000000000001</c:v>
                </c:pt>
                <c:pt idx="79">
                  <c:v>19.399999999999999</c:v>
                </c:pt>
                <c:pt idx="80">
                  <c:v>21.8</c:v>
                </c:pt>
                <c:pt idx="81">
                  <c:v>23.8</c:v>
                </c:pt>
                <c:pt idx="82">
                  <c:v>18.7</c:v>
                </c:pt>
                <c:pt idx="83">
                  <c:v>21.9</c:v>
                </c:pt>
                <c:pt idx="84">
                  <c:v>19.8</c:v>
                </c:pt>
                <c:pt idx="85">
                  <c:v>18.8</c:v>
                </c:pt>
                <c:pt idx="86">
                  <c:v>25.5</c:v>
                </c:pt>
                <c:pt idx="87">
                  <c:v>26.7</c:v>
                </c:pt>
                <c:pt idx="88">
                  <c:v>26.7</c:v>
                </c:pt>
                <c:pt idx="89">
                  <c:v>30.7</c:v>
                </c:pt>
                <c:pt idx="90">
                  <c:v>30.9</c:v>
                </c:pt>
                <c:pt idx="91">
                  <c:v>26</c:v>
                </c:pt>
                <c:pt idx="92">
                  <c:v>26</c:v>
                </c:pt>
                <c:pt idx="93">
                  <c:v>27.7</c:v>
                </c:pt>
                <c:pt idx="94">
                  <c:v>23.5</c:v>
                </c:pt>
                <c:pt idx="95">
                  <c:v>16</c:v>
                </c:pt>
                <c:pt idx="96">
                  <c:v>21.1</c:v>
                </c:pt>
                <c:pt idx="97">
                  <c:v>21.1</c:v>
                </c:pt>
                <c:pt idx="98">
                  <c:v>21.1</c:v>
                </c:pt>
                <c:pt idx="99">
                  <c:v>21.1</c:v>
                </c:pt>
                <c:pt idx="100">
                  <c:v>25.1</c:v>
                </c:pt>
                <c:pt idx="101">
                  <c:v>25.1</c:v>
                </c:pt>
                <c:pt idx="102">
                  <c:v>25.1</c:v>
                </c:pt>
                <c:pt idx="103">
                  <c:v>24.1</c:v>
                </c:pt>
                <c:pt idx="104">
                  <c:v>24.1</c:v>
                </c:pt>
                <c:pt idx="105">
                  <c:v>25.6</c:v>
                </c:pt>
                <c:pt idx="106">
                  <c:v>25.6</c:v>
                </c:pt>
                <c:pt idx="107">
                  <c:v>25.6</c:v>
                </c:pt>
                <c:pt idx="108">
                  <c:v>20</c:v>
                </c:pt>
                <c:pt idx="109">
                  <c:v>19.7</c:v>
                </c:pt>
                <c:pt idx="110">
                  <c:v>21.7</c:v>
                </c:pt>
                <c:pt idx="111">
                  <c:v>21.7</c:v>
                </c:pt>
                <c:pt idx="112">
                  <c:v>23.7</c:v>
                </c:pt>
                <c:pt idx="113">
                  <c:v>23.7</c:v>
                </c:pt>
                <c:pt idx="114">
                  <c:v>23.7</c:v>
                </c:pt>
                <c:pt idx="115">
                  <c:v>21.6</c:v>
                </c:pt>
                <c:pt idx="116">
                  <c:v>19.5</c:v>
                </c:pt>
                <c:pt idx="117">
                  <c:v>21.6</c:v>
                </c:pt>
                <c:pt idx="118">
                  <c:v>21.1</c:v>
                </c:pt>
                <c:pt idx="119">
                  <c:v>18</c:v>
                </c:pt>
                <c:pt idx="120">
                  <c:v>16.2</c:v>
                </c:pt>
                <c:pt idx="121">
                  <c:v>15</c:v>
                </c:pt>
                <c:pt idx="122">
                  <c:v>12.6</c:v>
                </c:pt>
                <c:pt idx="123">
                  <c:v>19.8</c:v>
                </c:pt>
                <c:pt idx="124">
                  <c:v>17.2</c:v>
                </c:pt>
                <c:pt idx="125">
                  <c:v>12</c:v>
                </c:pt>
                <c:pt idx="126">
                  <c:v>10.6</c:v>
                </c:pt>
                <c:pt idx="127">
                  <c:v>24.3</c:v>
                </c:pt>
                <c:pt idx="128">
                  <c:v>28.9</c:v>
                </c:pt>
                <c:pt idx="129">
                  <c:v>31.5</c:v>
                </c:pt>
                <c:pt idx="130">
                  <c:v>31.8</c:v>
                </c:pt>
                <c:pt idx="131">
                  <c:v>26.6</c:v>
                </c:pt>
                <c:pt idx="132">
                  <c:v>22.9</c:v>
                </c:pt>
                <c:pt idx="133">
                  <c:v>19.2</c:v>
                </c:pt>
                <c:pt idx="134">
                  <c:v>21.9</c:v>
                </c:pt>
                <c:pt idx="135">
                  <c:v>17.100000000000001</c:v>
                </c:pt>
                <c:pt idx="136">
                  <c:v>22.3</c:v>
                </c:pt>
                <c:pt idx="137">
                  <c:v>22.3</c:v>
                </c:pt>
                <c:pt idx="138">
                  <c:v>22.4</c:v>
                </c:pt>
                <c:pt idx="139">
                  <c:v>1.1000000000000001</c:v>
                </c:pt>
                <c:pt idx="140">
                  <c:v>18</c:v>
                </c:pt>
                <c:pt idx="141">
                  <c:v>22.5</c:v>
                </c:pt>
                <c:pt idx="142">
                  <c:v>22.5</c:v>
                </c:pt>
                <c:pt idx="143">
                  <c:v>16.2</c:v>
                </c:pt>
                <c:pt idx="144">
                  <c:v>16.2</c:v>
                </c:pt>
                <c:pt idx="145">
                  <c:v>18.3</c:v>
                </c:pt>
                <c:pt idx="146">
                  <c:v>15.7</c:v>
                </c:pt>
                <c:pt idx="147">
                  <c:v>20.6</c:v>
                </c:pt>
                <c:pt idx="148">
                  <c:v>23.3</c:v>
                </c:pt>
                <c:pt idx="149">
                  <c:v>30.6</c:v>
                </c:pt>
                <c:pt idx="150">
                  <c:v>17.7</c:v>
                </c:pt>
                <c:pt idx="151">
                  <c:v>18.2</c:v>
                </c:pt>
                <c:pt idx="152">
                  <c:v>23.8</c:v>
                </c:pt>
                <c:pt idx="153">
                  <c:v>25.6</c:v>
                </c:pt>
                <c:pt idx="154">
                  <c:v>25.6</c:v>
                </c:pt>
                <c:pt idx="155">
                  <c:v>16.899999999999999</c:v>
                </c:pt>
                <c:pt idx="156">
                  <c:v>22.4</c:v>
                </c:pt>
                <c:pt idx="157">
                  <c:v>24.1</c:v>
                </c:pt>
                <c:pt idx="158">
                  <c:v>25.1</c:v>
                </c:pt>
                <c:pt idx="159">
                  <c:v>18.600000000000001</c:v>
                </c:pt>
                <c:pt idx="160">
                  <c:v>17.7</c:v>
                </c:pt>
                <c:pt idx="161">
                  <c:v>25.1</c:v>
                </c:pt>
                <c:pt idx="162">
                  <c:v>25.4</c:v>
                </c:pt>
                <c:pt idx="163">
                  <c:v>25.4</c:v>
                </c:pt>
                <c:pt idx="164">
                  <c:v>11.2</c:v>
                </c:pt>
                <c:pt idx="165">
                  <c:v>19.2</c:v>
                </c:pt>
                <c:pt idx="166">
                  <c:v>19.2</c:v>
                </c:pt>
                <c:pt idx="167">
                  <c:v>11.2</c:v>
                </c:pt>
                <c:pt idx="168">
                  <c:v>14.1</c:v>
                </c:pt>
                <c:pt idx="169">
                  <c:v>15.3</c:v>
                </c:pt>
                <c:pt idx="170">
                  <c:v>12.2</c:v>
                </c:pt>
                <c:pt idx="171">
                  <c:v>24.8</c:v>
                </c:pt>
                <c:pt idx="172">
                  <c:v>27.2</c:v>
                </c:pt>
                <c:pt idx="173">
                  <c:v>16.7</c:v>
                </c:pt>
                <c:pt idx="174">
                  <c:v>18.399999999999999</c:v>
                </c:pt>
                <c:pt idx="175">
                  <c:v>16</c:v>
                </c:pt>
                <c:pt idx="176">
                  <c:v>17.899999999999999</c:v>
                </c:pt>
                <c:pt idx="177">
                  <c:v>21.4</c:v>
                </c:pt>
                <c:pt idx="178">
                  <c:v>22.4</c:v>
                </c:pt>
                <c:pt idx="179">
                  <c:v>24.3</c:v>
                </c:pt>
                <c:pt idx="180">
                  <c:v>20</c:v>
                </c:pt>
                <c:pt idx="181">
                  <c:v>24.4</c:v>
                </c:pt>
                <c:pt idx="182">
                  <c:v>19.2</c:v>
                </c:pt>
                <c:pt idx="183">
                  <c:v>19.2</c:v>
                </c:pt>
                <c:pt idx="184">
                  <c:v>18.100000000000001</c:v>
                </c:pt>
                <c:pt idx="185">
                  <c:v>18.100000000000001</c:v>
                </c:pt>
                <c:pt idx="186">
                  <c:v>19</c:v>
                </c:pt>
                <c:pt idx="187">
                  <c:v>19.899999999999999</c:v>
                </c:pt>
                <c:pt idx="188">
                  <c:v>19.2</c:v>
                </c:pt>
                <c:pt idx="189">
                  <c:v>19.2</c:v>
                </c:pt>
                <c:pt idx="190">
                  <c:v>25.3</c:v>
                </c:pt>
                <c:pt idx="191">
                  <c:v>29.7</c:v>
                </c:pt>
                <c:pt idx="192">
                  <c:v>23.9</c:v>
                </c:pt>
                <c:pt idx="193">
                  <c:v>10.5</c:v>
                </c:pt>
                <c:pt idx="194">
                  <c:v>16.5</c:v>
                </c:pt>
                <c:pt idx="195">
                  <c:v>10.9</c:v>
                </c:pt>
                <c:pt idx="196">
                  <c:v>22.6</c:v>
                </c:pt>
                <c:pt idx="197">
                  <c:v>13.4</c:v>
                </c:pt>
                <c:pt idx="198">
                  <c:v>17.5</c:v>
                </c:pt>
                <c:pt idx="199">
                  <c:v>11.3</c:v>
                </c:pt>
                <c:pt idx="200">
                  <c:v>11.6</c:v>
                </c:pt>
                <c:pt idx="201">
                  <c:v>11.6</c:v>
                </c:pt>
                <c:pt idx="202">
                  <c:v>11.6</c:v>
                </c:pt>
                <c:pt idx="203">
                  <c:v>14.5</c:v>
                </c:pt>
                <c:pt idx="204">
                  <c:v>16.8</c:v>
                </c:pt>
                <c:pt idx="205">
                  <c:v>16.100000000000001</c:v>
                </c:pt>
                <c:pt idx="206">
                  <c:v>22.8</c:v>
                </c:pt>
                <c:pt idx="207">
                  <c:v>23.9</c:v>
                </c:pt>
                <c:pt idx="208">
                  <c:v>23.9</c:v>
                </c:pt>
                <c:pt idx="209">
                  <c:v>23.9</c:v>
                </c:pt>
                <c:pt idx="210">
                  <c:v>23.9</c:v>
                </c:pt>
                <c:pt idx="211">
                  <c:v>26.2</c:v>
                </c:pt>
                <c:pt idx="212">
                  <c:v>22.4</c:v>
                </c:pt>
                <c:pt idx="213">
                  <c:v>18.899999999999999</c:v>
                </c:pt>
                <c:pt idx="214">
                  <c:v>23.4</c:v>
                </c:pt>
                <c:pt idx="215">
                  <c:v>23.4</c:v>
                </c:pt>
                <c:pt idx="216">
                  <c:v>23.4</c:v>
                </c:pt>
                <c:pt idx="217">
                  <c:v>23.4</c:v>
                </c:pt>
                <c:pt idx="218">
                  <c:v>18.3</c:v>
                </c:pt>
                <c:pt idx="219">
                  <c:v>16.5</c:v>
                </c:pt>
                <c:pt idx="220">
                  <c:v>17.5</c:v>
                </c:pt>
                <c:pt idx="221">
                  <c:v>17.5</c:v>
                </c:pt>
                <c:pt idx="222">
                  <c:v>21.2</c:v>
                </c:pt>
                <c:pt idx="223">
                  <c:v>19.7</c:v>
                </c:pt>
                <c:pt idx="224">
                  <c:v>19.7</c:v>
                </c:pt>
                <c:pt idx="225">
                  <c:v>22.6</c:v>
                </c:pt>
                <c:pt idx="226">
                  <c:v>22.6</c:v>
                </c:pt>
                <c:pt idx="227">
                  <c:v>22.8</c:v>
                </c:pt>
                <c:pt idx="228">
                  <c:v>25.9</c:v>
                </c:pt>
                <c:pt idx="229">
                  <c:v>25.8</c:v>
                </c:pt>
                <c:pt idx="230">
                  <c:v>20.8</c:v>
                </c:pt>
                <c:pt idx="231">
                  <c:v>23</c:v>
                </c:pt>
                <c:pt idx="232">
                  <c:v>26.7</c:v>
                </c:pt>
                <c:pt idx="233">
                  <c:v>26.7</c:v>
                </c:pt>
                <c:pt idx="234">
                  <c:v>26.5</c:v>
                </c:pt>
                <c:pt idx="235">
                  <c:v>26.5</c:v>
                </c:pt>
                <c:pt idx="236">
                  <c:v>33.4</c:v>
                </c:pt>
                <c:pt idx="237">
                  <c:v>22</c:v>
                </c:pt>
                <c:pt idx="238">
                  <c:v>23.2</c:v>
                </c:pt>
                <c:pt idx="239">
                  <c:v>23.2</c:v>
                </c:pt>
                <c:pt idx="240">
                  <c:v>23.2</c:v>
                </c:pt>
                <c:pt idx="241">
                  <c:v>21.2</c:v>
                </c:pt>
                <c:pt idx="242">
                  <c:v>23.4</c:v>
                </c:pt>
                <c:pt idx="243">
                  <c:v>24</c:v>
                </c:pt>
                <c:pt idx="244">
                  <c:v>24.1</c:v>
                </c:pt>
                <c:pt idx="245">
                  <c:v>23.9</c:v>
                </c:pt>
                <c:pt idx="246">
                  <c:v>23.9</c:v>
                </c:pt>
                <c:pt idx="247">
                  <c:v>23.9</c:v>
                </c:pt>
                <c:pt idx="248">
                  <c:v>30.8</c:v>
                </c:pt>
                <c:pt idx="249">
                  <c:v>18.600000000000001</c:v>
                </c:pt>
                <c:pt idx="250">
                  <c:v>15.5</c:v>
                </c:pt>
                <c:pt idx="251">
                  <c:v>16.399999999999999</c:v>
                </c:pt>
                <c:pt idx="252">
                  <c:v>15</c:v>
                </c:pt>
                <c:pt idx="253">
                  <c:v>19.899999999999999</c:v>
                </c:pt>
                <c:pt idx="254">
                  <c:v>15.8</c:v>
                </c:pt>
                <c:pt idx="255">
                  <c:v>16.600000000000001</c:v>
                </c:pt>
                <c:pt idx="256">
                  <c:v>17.899999999999999</c:v>
                </c:pt>
                <c:pt idx="257">
                  <c:v>11.1</c:v>
                </c:pt>
                <c:pt idx="258">
                  <c:v>8.4</c:v>
                </c:pt>
                <c:pt idx="259">
                  <c:v>16.8</c:v>
                </c:pt>
                <c:pt idx="260">
                  <c:v>18.100000000000001</c:v>
                </c:pt>
                <c:pt idx="261">
                  <c:v>21.8</c:v>
                </c:pt>
                <c:pt idx="262">
                  <c:v>13.4</c:v>
                </c:pt>
                <c:pt idx="263">
                  <c:v>22.3</c:v>
                </c:pt>
                <c:pt idx="264">
                  <c:v>17.600000000000001</c:v>
                </c:pt>
                <c:pt idx="265">
                  <c:v>18.600000000000001</c:v>
                </c:pt>
                <c:pt idx="266">
                  <c:v>15.6</c:v>
                </c:pt>
                <c:pt idx="267">
                  <c:v>11.2</c:v>
                </c:pt>
                <c:pt idx="268">
                  <c:v>21.4</c:v>
                </c:pt>
                <c:pt idx="269">
                  <c:v>14.6</c:v>
                </c:pt>
                <c:pt idx="270">
                  <c:v>29.2</c:v>
                </c:pt>
                <c:pt idx="271">
                  <c:v>25.9</c:v>
                </c:pt>
                <c:pt idx="272">
                  <c:v>22.8</c:v>
                </c:pt>
                <c:pt idx="273">
                  <c:v>22.2</c:v>
                </c:pt>
                <c:pt idx="274">
                  <c:v>17.600000000000001</c:v>
                </c:pt>
                <c:pt idx="275">
                  <c:v>20.2</c:v>
                </c:pt>
                <c:pt idx="276">
                  <c:v>18.2</c:v>
                </c:pt>
                <c:pt idx="277">
                  <c:v>25.8</c:v>
                </c:pt>
                <c:pt idx="278">
                  <c:v>22.7</c:v>
                </c:pt>
                <c:pt idx="279">
                  <c:v>22.7</c:v>
                </c:pt>
                <c:pt idx="280">
                  <c:v>16.5</c:v>
                </c:pt>
                <c:pt idx="281">
                  <c:v>24.4</c:v>
                </c:pt>
                <c:pt idx="282">
                  <c:v>24.6</c:v>
                </c:pt>
                <c:pt idx="283">
                  <c:v>22.4</c:v>
                </c:pt>
                <c:pt idx="284">
                  <c:v>22.4</c:v>
                </c:pt>
                <c:pt idx="285">
                  <c:v>24</c:v>
                </c:pt>
                <c:pt idx="286">
                  <c:v>25.9</c:v>
                </c:pt>
                <c:pt idx="287">
                  <c:v>33.6</c:v>
                </c:pt>
                <c:pt idx="288">
                  <c:v>33.6</c:v>
                </c:pt>
                <c:pt idx="289">
                  <c:v>27.6</c:v>
                </c:pt>
                <c:pt idx="290">
                  <c:v>21.5</c:v>
                </c:pt>
                <c:pt idx="291">
                  <c:v>18.2</c:v>
                </c:pt>
                <c:pt idx="292">
                  <c:v>17.100000000000001</c:v>
                </c:pt>
                <c:pt idx="293">
                  <c:v>17.600000000000001</c:v>
                </c:pt>
                <c:pt idx="294">
                  <c:v>16.899999999999999</c:v>
                </c:pt>
                <c:pt idx="295">
                  <c:v>21.2</c:v>
                </c:pt>
                <c:pt idx="296">
                  <c:v>20.7</c:v>
                </c:pt>
                <c:pt idx="297">
                  <c:v>23.3</c:v>
                </c:pt>
                <c:pt idx="298">
                  <c:v>20.7</c:v>
                </c:pt>
                <c:pt idx="299">
                  <c:v>19.899999999999999</c:v>
                </c:pt>
                <c:pt idx="300">
                  <c:v>20.3</c:v>
                </c:pt>
                <c:pt idx="301">
                  <c:v>22.5</c:v>
                </c:pt>
                <c:pt idx="302">
                  <c:v>17</c:v>
                </c:pt>
                <c:pt idx="303">
                  <c:v>14.2</c:v>
                </c:pt>
                <c:pt idx="304">
                  <c:v>12.4</c:v>
                </c:pt>
                <c:pt idx="305">
                  <c:v>7.7</c:v>
                </c:pt>
                <c:pt idx="306">
                  <c:v>9.4</c:v>
                </c:pt>
                <c:pt idx="307">
                  <c:v>17.8</c:v>
                </c:pt>
                <c:pt idx="308">
                  <c:v>16.7</c:v>
                </c:pt>
                <c:pt idx="309">
                  <c:v>18.7</c:v>
                </c:pt>
                <c:pt idx="310">
                  <c:v>16.3</c:v>
                </c:pt>
                <c:pt idx="311">
                  <c:v>17.5</c:v>
                </c:pt>
                <c:pt idx="312">
                  <c:v>22.2</c:v>
                </c:pt>
                <c:pt idx="313">
                  <c:v>22.2</c:v>
                </c:pt>
                <c:pt idx="314">
                  <c:v>22.2</c:v>
                </c:pt>
                <c:pt idx="315">
                  <c:v>24.6</c:v>
                </c:pt>
                <c:pt idx="316">
                  <c:v>24.6</c:v>
                </c:pt>
                <c:pt idx="317">
                  <c:v>27.1</c:v>
                </c:pt>
                <c:pt idx="318">
                  <c:v>27.1</c:v>
                </c:pt>
                <c:pt idx="319">
                  <c:v>36.200000000000003</c:v>
                </c:pt>
                <c:pt idx="320">
                  <c:v>28.1</c:v>
                </c:pt>
                <c:pt idx="321">
                  <c:v>28.1</c:v>
                </c:pt>
                <c:pt idx="322">
                  <c:v>28.1</c:v>
                </c:pt>
                <c:pt idx="323">
                  <c:v>18.899999999999999</c:v>
                </c:pt>
                <c:pt idx="324">
                  <c:v>17.899999999999999</c:v>
                </c:pt>
                <c:pt idx="325">
                  <c:v>17.899999999999999</c:v>
                </c:pt>
                <c:pt idx="326">
                  <c:v>19</c:v>
                </c:pt>
                <c:pt idx="327">
                  <c:v>18.7</c:v>
                </c:pt>
                <c:pt idx="328">
                  <c:v>21.8</c:v>
                </c:pt>
                <c:pt idx="329">
                  <c:v>26.7</c:v>
                </c:pt>
                <c:pt idx="330">
                  <c:v>26.7</c:v>
                </c:pt>
                <c:pt idx="331">
                  <c:v>22.5</c:v>
                </c:pt>
                <c:pt idx="332">
                  <c:v>22.5</c:v>
                </c:pt>
                <c:pt idx="333">
                  <c:v>22.5</c:v>
                </c:pt>
                <c:pt idx="334">
                  <c:v>21.6</c:v>
                </c:pt>
                <c:pt idx="335">
                  <c:v>23.7</c:v>
                </c:pt>
                <c:pt idx="336">
                  <c:v>22.4</c:v>
                </c:pt>
                <c:pt idx="337">
                  <c:v>24.6</c:v>
                </c:pt>
                <c:pt idx="338">
                  <c:v>17.8</c:v>
                </c:pt>
                <c:pt idx="339">
                  <c:v>22.5</c:v>
                </c:pt>
                <c:pt idx="340">
                  <c:v>31.9</c:v>
                </c:pt>
                <c:pt idx="341">
                  <c:v>25.6</c:v>
                </c:pt>
                <c:pt idx="342">
                  <c:v>29.9</c:v>
                </c:pt>
                <c:pt idx="343">
                  <c:v>24.1</c:v>
                </c:pt>
                <c:pt idx="344">
                  <c:v>28.4</c:v>
                </c:pt>
                <c:pt idx="345">
                  <c:v>23.2</c:v>
                </c:pt>
                <c:pt idx="346">
                  <c:v>14.9</c:v>
                </c:pt>
                <c:pt idx="347">
                  <c:v>21.4</c:v>
                </c:pt>
                <c:pt idx="348">
                  <c:v>18.899999999999999</c:v>
                </c:pt>
                <c:pt idx="349">
                  <c:v>24</c:v>
                </c:pt>
                <c:pt idx="350">
                  <c:v>18.600000000000001</c:v>
                </c:pt>
                <c:pt idx="351">
                  <c:v>17.8</c:v>
                </c:pt>
                <c:pt idx="352">
                  <c:v>11</c:v>
                </c:pt>
                <c:pt idx="353">
                  <c:v>12</c:v>
                </c:pt>
                <c:pt idx="354">
                  <c:v>12.9</c:v>
                </c:pt>
                <c:pt idx="355">
                  <c:v>14.5</c:v>
                </c:pt>
                <c:pt idx="356">
                  <c:v>1.9</c:v>
                </c:pt>
                <c:pt idx="357">
                  <c:v>7.6</c:v>
                </c:pt>
                <c:pt idx="358">
                  <c:v>9</c:v>
                </c:pt>
                <c:pt idx="359">
                  <c:v>8.9</c:v>
                </c:pt>
                <c:pt idx="360">
                  <c:v>11.5</c:v>
                </c:pt>
                <c:pt idx="361">
                  <c:v>10.5</c:v>
                </c:pt>
                <c:pt idx="362">
                  <c:v>17.3</c:v>
                </c:pt>
                <c:pt idx="363">
                  <c:v>18.2</c:v>
                </c:pt>
                <c:pt idx="364">
                  <c:v>10.8</c:v>
                </c:pt>
                <c:pt idx="365">
                  <c:v>13.2</c:v>
                </c:pt>
                <c:pt idx="366">
                  <c:v>18.3</c:v>
                </c:pt>
                <c:pt idx="367">
                  <c:v>14.4</c:v>
                </c:pt>
                <c:pt idx="368">
                  <c:v>25.2</c:v>
                </c:pt>
                <c:pt idx="369">
                  <c:v>22.9</c:v>
                </c:pt>
                <c:pt idx="370">
                  <c:v>22.9</c:v>
                </c:pt>
                <c:pt idx="371">
                  <c:v>20.7</c:v>
                </c:pt>
                <c:pt idx="372">
                  <c:v>23.7</c:v>
                </c:pt>
                <c:pt idx="373">
                  <c:v>23.7</c:v>
                </c:pt>
                <c:pt idx="374">
                  <c:v>23.7</c:v>
                </c:pt>
                <c:pt idx="375">
                  <c:v>28.3</c:v>
                </c:pt>
                <c:pt idx="376">
                  <c:v>28.3</c:v>
                </c:pt>
                <c:pt idx="377">
                  <c:v>27.9</c:v>
                </c:pt>
                <c:pt idx="378">
                  <c:v>27.8</c:v>
                </c:pt>
                <c:pt idx="379">
                  <c:v>21.3</c:v>
                </c:pt>
                <c:pt idx="380">
                  <c:v>21.9</c:v>
                </c:pt>
                <c:pt idx="381">
                  <c:v>21.9</c:v>
                </c:pt>
                <c:pt idx="382">
                  <c:v>18.8</c:v>
                </c:pt>
                <c:pt idx="383">
                  <c:v>19.5</c:v>
                </c:pt>
                <c:pt idx="384">
                  <c:v>19.100000000000001</c:v>
                </c:pt>
                <c:pt idx="385">
                  <c:v>19.100000000000001</c:v>
                </c:pt>
                <c:pt idx="386">
                  <c:v>17.5</c:v>
                </c:pt>
                <c:pt idx="387">
                  <c:v>17.5</c:v>
                </c:pt>
                <c:pt idx="388">
                  <c:v>17.5</c:v>
                </c:pt>
                <c:pt idx="389">
                  <c:v>25</c:v>
                </c:pt>
                <c:pt idx="390">
                  <c:v>18.899999999999999</c:v>
                </c:pt>
                <c:pt idx="391">
                  <c:v>17.5</c:v>
                </c:pt>
                <c:pt idx="392">
                  <c:v>17.5</c:v>
                </c:pt>
                <c:pt idx="393">
                  <c:v>17.5</c:v>
                </c:pt>
                <c:pt idx="394">
                  <c:v>17.5</c:v>
                </c:pt>
                <c:pt idx="395">
                  <c:v>17.5</c:v>
                </c:pt>
                <c:pt idx="396">
                  <c:v>17.5</c:v>
                </c:pt>
                <c:pt idx="397">
                  <c:v>17.5</c:v>
                </c:pt>
                <c:pt idx="398">
                  <c:v>22.1</c:v>
                </c:pt>
                <c:pt idx="399">
                  <c:v>22.1</c:v>
                </c:pt>
                <c:pt idx="400">
                  <c:v>20</c:v>
                </c:pt>
                <c:pt idx="401">
                  <c:v>20</c:v>
                </c:pt>
                <c:pt idx="402">
                  <c:v>20</c:v>
                </c:pt>
                <c:pt idx="403">
                  <c:v>20.5</c:v>
                </c:pt>
                <c:pt idx="404">
                  <c:v>18.3</c:v>
                </c:pt>
                <c:pt idx="405">
                  <c:v>19.8</c:v>
                </c:pt>
                <c:pt idx="406">
                  <c:v>23</c:v>
                </c:pt>
                <c:pt idx="407">
                  <c:v>23</c:v>
                </c:pt>
                <c:pt idx="408">
                  <c:v>23</c:v>
                </c:pt>
                <c:pt idx="409">
                  <c:v>19.7</c:v>
                </c:pt>
                <c:pt idx="410">
                  <c:v>20.5</c:v>
                </c:pt>
                <c:pt idx="411">
                  <c:v>23.5</c:v>
                </c:pt>
                <c:pt idx="412">
                  <c:v>28.2</c:v>
                </c:pt>
                <c:pt idx="413">
                  <c:v>22.4</c:v>
                </c:pt>
                <c:pt idx="414">
                  <c:v>22.4</c:v>
                </c:pt>
                <c:pt idx="415">
                  <c:v>21.2</c:v>
                </c:pt>
                <c:pt idx="416">
                  <c:v>21.2</c:v>
                </c:pt>
                <c:pt idx="417">
                  <c:v>21.2</c:v>
                </c:pt>
                <c:pt idx="418">
                  <c:v>17.7</c:v>
                </c:pt>
                <c:pt idx="419">
                  <c:v>22.9</c:v>
                </c:pt>
                <c:pt idx="420">
                  <c:v>24.4</c:v>
                </c:pt>
                <c:pt idx="421">
                  <c:v>27.3</c:v>
                </c:pt>
                <c:pt idx="422">
                  <c:v>27.3</c:v>
                </c:pt>
                <c:pt idx="423">
                  <c:v>26.7</c:v>
                </c:pt>
                <c:pt idx="424">
                  <c:v>23.4</c:v>
                </c:pt>
                <c:pt idx="425">
                  <c:v>24.1</c:v>
                </c:pt>
                <c:pt idx="426">
                  <c:v>20.2</c:v>
                </c:pt>
                <c:pt idx="427">
                  <c:v>23.2</c:v>
                </c:pt>
                <c:pt idx="428">
                  <c:v>17.5</c:v>
                </c:pt>
                <c:pt idx="429">
                  <c:v>23.2</c:v>
                </c:pt>
                <c:pt idx="430">
                  <c:v>22</c:v>
                </c:pt>
                <c:pt idx="431">
                  <c:v>20.6</c:v>
                </c:pt>
                <c:pt idx="432">
                  <c:v>20.6</c:v>
                </c:pt>
                <c:pt idx="433">
                  <c:v>25.7</c:v>
                </c:pt>
                <c:pt idx="434">
                  <c:v>13.8</c:v>
                </c:pt>
                <c:pt idx="435">
                  <c:v>15.1</c:v>
                </c:pt>
                <c:pt idx="436">
                  <c:v>10.199999999999999</c:v>
                </c:pt>
              </c:numCache>
            </c:numRef>
          </c:yVal>
          <c:smooth val="0"/>
          <c:extLst>
            <c:ext xmlns:c16="http://schemas.microsoft.com/office/drawing/2014/chart" uri="{C3380CC4-5D6E-409C-BE32-E72D297353CC}">
              <c16:uniqueId val="{00000000-1551-47E4-AB65-A061438EA1AC}"/>
            </c:ext>
          </c:extLst>
        </c:ser>
        <c:dLbls>
          <c:showLegendKey val="0"/>
          <c:showVal val="0"/>
          <c:showCatName val="0"/>
          <c:showSerName val="0"/>
          <c:showPercent val="0"/>
          <c:showBubbleSize val="0"/>
        </c:dLbls>
        <c:axId val="185951183"/>
        <c:axId val="265021583"/>
      </c:scatterChart>
      <c:valAx>
        <c:axId val="1859511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Date</a:t>
                </a:r>
                <a:r>
                  <a:rPr lang="en-IN" baseline="0"/>
                  <a:t> of tick bite occurance</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5021583"/>
        <c:crosses val="autoZero"/>
        <c:crossBetween val="midCat"/>
      </c:valAx>
      <c:valAx>
        <c:axId val="2650215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Temoerature</a:t>
                </a:r>
                <a:r>
                  <a:rPr lang="en-IN" baseline="0"/>
                  <a:t> in celsius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951183"/>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0" i="0" baseline="0">
                <a:effectLst/>
              </a:rPr>
              <a:t>Number of Repetetions Vs Number of Tick bites</a:t>
            </a:r>
            <a:endParaRPr lang="en-IN">
              <a:effectLst/>
            </a:endParaRPr>
          </a:p>
        </c:rich>
      </c:tx>
      <c:layout>
        <c:manualLayout>
          <c:xMode val="edge"/>
          <c:yMode val="edge"/>
          <c:x val="0.15813217620243289"/>
          <c:y val="2.781641168289290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yVal>
            <c:numRef>
              <c:f>'100reps_2'!$B$12:$CW$12</c:f>
              <c:numCache>
                <c:formatCode>General</c:formatCode>
                <c:ptCount val="100"/>
                <c:pt idx="0">
                  <c:v>35533</c:v>
                </c:pt>
                <c:pt idx="1">
                  <c:v>35627</c:v>
                </c:pt>
                <c:pt idx="2">
                  <c:v>35727</c:v>
                </c:pt>
                <c:pt idx="3">
                  <c:v>35630</c:v>
                </c:pt>
                <c:pt idx="4">
                  <c:v>35884</c:v>
                </c:pt>
                <c:pt idx="5">
                  <c:v>35944</c:v>
                </c:pt>
                <c:pt idx="6">
                  <c:v>35732</c:v>
                </c:pt>
                <c:pt idx="7">
                  <c:v>35808</c:v>
                </c:pt>
                <c:pt idx="8">
                  <c:v>35765</c:v>
                </c:pt>
                <c:pt idx="9">
                  <c:v>35728</c:v>
                </c:pt>
                <c:pt idx="10">
                  <c:v>35777</c:v>
                </c:pt>
                <c:pt idx="11">
                  <c:v>35673</c:v>
                </c:pt>
                <c:pt idx="12">
                  <c:v>35726</c:v>
                </c:pt>
                <c:pt idx="13">
                  <c:v>35746</c:v>
                </c:pt>
                <c:pt idx="14">
                  <c:v>35668</c:v>
                </c:pt>
                <c:pt idx="15">
                  <c:v>35662</c:v>
                </c:pt>
                <c:pt idx="16">
                  <c:v>35567</c:v>
                </c:pt>
                <c:pt idx="17">
                  <c:v>35870</c:v>
                </c:pt>
                <c:pt idx="18">
                  <c:v>35701</c:v>
                </c:pt>
                <c:pt idx="19">
                  <c:v>35696</c:v>
                </c:pt>
                <c:pt idx="20">
                  <c:v>35630</c:v>
                </c:pt>
                <c:pt idx="21">
                  <c:v>35664</c:v>
                </c:pt>
                <c:pt idx="22">
                  <c:v>35880</c:v>
                </c:pt>
                <c:pt idx="23">
                  <c:v>35857</c:v>
                </c:pt>
                <c:pt idx="24">
                  <c:v>35674</c:v>
                </c:pt>
                <c:pt idx="25">
                  <c:v>35577</c:v>
                </c:pt>
                <c:pt idx="26">
                  <c:v>35631</c:v>
                </c:pt>
                <c:pt idx="27">
                  <c:v>35565</c:v>
                </c:pt>
                <c:pt idx="28">
                  <c:v>35708</c:v>
                </c:pt>
                <c:pt idx="29">
                  <c:v>35564</c:v>
                </c:pt>
                <c:pt idx="30">
                  <c:v>35531</c:v>
                </c:pt>
                <c:pt idx="31">
                  <c:v>35615</c:v>
                </c:pt>
                <c:pt idx="32">
                  <c:v>35650</c:v>
                </c:pt>
                <c:pt idx="33">
                  <c:v>35568</c:v>
                </c:pt>
                <c:pt idx="34">
                  <c:v>35728</c:v>
                </c:pt>
                <c:pt idx="35">
                  <c:v>35585</c:v>
                </c:pt>
                <c:pt idx="36">
                  <c:v>35573</c:v>
                </c:pt>
                <c:pt idx="37">
                  <c:v>35863</c:v>
                </c:pt>
                <c:pt idx="38">
                  <c:v>35899</c:v>
                </c:pt>
                <c:pt idx="39">
                  <c:v>35802</c:v>
                </c:pt>
                <c:pt idx="40">
                  <c:v>35696</c:v>
                </c:pt>
                <c:pt idx="41">
                  <c:v>35694</c:v>
                </c:pt>
                <c:pt idx="42">
                  <c:v>35836</c:v>
                </c:pt>
                <c:pt idx="43">
                  <c:v>35705</c:v>
                </c:pt>
                <c:pt idx="44">
                  <c:v>35555</c:v>
                </c:pt>
                <c:pt idx="45">
                  <c:v>35817</c:v>
                </c:pt>
                <c:pt idx="46">
                  <c:v>35699</c:v>
                </c:pt>
                <c:pt idx="47">
                  <c:v>35750</c:v>
                </c:pt>
                <c:pt idx="48">
                  <c:v>35669</c:v>
                </c:pt>
                <c:pt idx="49">
                  <c:v>35874</c:v>
                </c:pt>
                <c:pt idx="50">
                  <c:v>35813</c:v>
                </c:pt>
                <c:pt idx="51">
                  <c:v>35678</c:v>
                </c:pt>
                <c:pt idx="52">
                  <c:v>35639</c:v>
                </c:pt>
                <c:pt idx="53">
                  <c:v>35700</c:v>
                </c:pt>
                <c:pt idx="54">
                  <c:v>35777</c:v>
                </c:pt>
                <c:pt idx="55">
                  <c:v>35701</c:v>
                </c:pt>
                <c:pt idx="56">
                  <c:v>35718</c:v>
                </c:pt>
                <c:pt idx="57">
                  <c:v>35803</c:v>
                </c:pt>
                <c:pt idx="58">
                  <c:v>35776</c:v>
                </c:pt>
                <c:pt idx="59">
                  <c:v>35620</c:v>
                </c:pt>
                <c:pt idx="60">
                  <c:v>35580</c:v>
                </c:pt>
                <c:pt idx="61">
                  <c:v>35737</c:v>
                </c:pt>
                <c:pt idx="62">
                  <c:v>35793</c:v>
                </c:pt>
                <c:pt idx="63">
                  <c:v>35734</c:v>
                </c:pt>
                <c:pt idx="64">
                  <c:v>35743</c:v>
                </c:pt>
                <c:pt idx="65">
                  <c:v>35645</c:v>
                </c:pt>
                <c:pt idx="66">
                  <c:v>35622</c:v>
                </c:pt>
                <c:pt idx="67">
                  <c:v>35373</c:v>
                </c:pt>
                <c:pt idx="68">
                  <c:v>35624</c:v>
                </c:pt>
                <c:pt idx="69">
                  <c:v>35778</c:v>
                </c:pt>
                <c:pt idx="70">
                  <c:v>35762</c:v>
                </c:pt>
                <c:pt idx="71">
                  <c:v>35565</c:v>
                </c:pt>
                <c:pt idx="72">
                  <c:v>35609</c:v>
                </c:pt>
                <c:pt idx="73">
                  <c:v>35650</c:v>
                </c:pt>
                <c:pt idx="74">
                  <c:v>35602</c:v>
                </c:pt>
                <c:pt idx="75">
                  <c:v>35853</c:v>
                </c:pt>
                <c:pt idx="76">
                  <c:v>35732</c:v>
                </c:pt>
                <c:pt idx="77">
                  <c:v>35610</c:v>
                </c:pt>
                <c:pt idx="78">
                  <c:v>35711</c:v>
                </c:pt>
                <c:pt idx="79">
                  <c:v>35809</c:v>
                </c:pt>
                <c:pt idx="80">
                  <c:v>35694</c:v>
                </c:pt>
                <c:pt idx="81">
                  <c:v>35699</c:v>
                </c:pt>
                <c:pt idx="82">
                  <c:v>35651</c:v>
                </c:pt>
                <c:pt idx="83">
                  <c:v>35519</c:v>
                </c:pt>
                <c:pt idx="84">
                  <c:v>35700</c:v>
                </c:pt>
                <c:pt idx="85">
                  <c:v>35737</c:v>
                </c:pt>
                <c:pt idx="86">
                  <c:v>35785</c:v>
                </c:pt>
                <c:pt idx="87">
                  <c:v>35626</c:v>
                </c:pt>
                <c:pt idx="88">
                  <c:v>35827</c:v>
                </c:pt>
                <c:pt idx="89">
                  <c:v>35549</c:v>
                </c:pt>
                <c:pt idx="90">
                  <c:v>35899</c:v>
                </c:pt>
                <c:pt idx="91">
                  <c:v>35765</c:v>
                </c:pt>
                <c:pt idx="92">
                  <c:v>35776</c:v>
                </c:pt>
                <c:pt idx="93">
                  <c:v>35763</c:v>
                </c:pt>
                <c:pt idx="94">
                  <c:v>35614</c:v>
                </c:pt>
                <c:pt idx="95">
                  <c:v>35755</c:v>
                </c:pt>
                <c:pt idx="96">
                  <c:v>35971</c:v>
                </c:pt>
                <c:pt idx="97">
                  <c:v>35637</c:v>
                </c:pt>
                <c:pt idx="98">
                  <c:v>35726</c:v>
                </c:pt>
                <c:pt idx="99">
                  <c:v>35708</c:v>
                </c:pt>
              </c:numCache>
            </c:numRef>
          </c:yVal>
          <c:smooth val="1"/>
          <c:extLst>
            <c:ext xmlns:c16="http://schemas.microsoft.com/office/drawing/2014/chart" uri="{C3380CC4-5D6E-409C-BE32-E72D297353CC}">
              <c16:uniqueId val="{00000000-B259-4BED-9840-3489A9B39305}"/>
            </c:ext>
          </c:extLst>
        </c:ser>
        <c:dLbls>
          <c:showLegendKey val="0"/>
          <c:showVal val="0"/>
          <c:showCatName val="0"/>
          <c:showSerName val="0"/>
          <c:showPercent val="0"/>
          <c:showBubbleSize val="0"/>
        </c:dLbls>
        <c:axId val="892568496"/>
        <c:axId val="894487840"/>
      </c:scatterChart>
      <c:valAx>
        <c:axId val="8925684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repetetions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487840"/>
        <c:crosses val="autoZero"/>
        <c:crossBetween val="midCat"/>
      </c:valAx>
      <c:valAx>
        <c:axId val="894487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tick bites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56849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Number</a:t>
            </a:r>
            <a:r>
              <a:rPr lang="en-IN" baseline="0"/>
              <a:t> of Repetetions Vs Number of Tick bites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yVal>
            <c:numRef>
              <c:f>'500reps_2'!$B$12:$SG$12</c:f>
              <c:numCache>
                <c:formatCode>General</c:formatCode>
                <c:ptCount val="500"/>
                <c:pt idx="0">
                  <c:v>35774</c:v>
                </c:pt>
                <c:pt idx="1">
                  <c:v>35727</c:v>
                </c:pt>
                <c:pt idx="2">
                  <c:v>35837</c:v>
                </c:pt>
                <c:pt idx="3">
                  <c:v>35739</c:v>
                </c:pt>
                <c:pt idx="4">
                  <c:v>35834</c:v>
                </c:pt>
                <c:pt idx="5">
                  <c:v>35744</c:v>
                </c:pt>
                <c:pt idx="6">
                  <c:v>35683</c:v>
                </c:pt>
                <c:pt idx="7">
                  <c:v>35807</c:v>
                </c:pt>
                <c:pt idx="8">
                  <c:v>35533</c:v>
                </c:pt>
                <c:pt idx="9">
                  <c:v>35635</c:v>
                </c:pt>
                <c:pt idx="10">
                  <c:v>35946</c:v>
                </c:pt>
                <c:pt idx="11">
                  <c:v>35779</c:v>
                </c:pt>
                <c:pt idx="12">
                  <c:v>35696</c:v>
                </c:pt>
                <c:pt idx="13">
                  <c:v>35511</c:v>
                </c:pt>
                <c:pt idx="14">
                  <c:v>35708</c:v>
                </c:pt>
                <c:pt idx="15">
                  <c:v>35764</c:v>
                </c:pt>
                <c:pt idx="16">
                  <c:v>35642</c:v>
                </c:pt>
                <c:pt idx="17">
                  <c:v>35629</c:v>
                </c:pt>
                <c:pt idx="18">
                  <c:v>35563</c:v>
                </c:pt>
                <c:pt idx="19">
                  <c:v>35635</c:v>
                </c:pt>
                <c:pt idx="20">
                  <c:v>35700</c:v>
                </c:pt>
                <c:pt idx="21">
                  <c:v>35886</c:v>
                </c:pt>
                <c:pt idx="22">
                  <c:v>35573</c:v>
                </c:pt>
                <c:pt idx="23">
                  <c:v>35573</c:v>
                </c:pt>
                <c:pt idx="24">
                  <c:v>35747</c:v>
                </c:pt>
                <c:pt idx="25">
                  <c:v>35826</c:v>
                </c:pt>
                <c:pt idx="26">
                  <c:v>35595</c:v>
                </c:pt>
                <c:pt idx="27">
                  <c:v>35719</c:v>
                </c:pt>
                <c:pt idx="28">
                  <c:v>35999</c:v>
                </c:pt>
                <c:pt idx="29">
                  <c:v>35786</c:v>
                </c:pt>
                <c:pt idx="30">
                  <c:v>35753</c:v>
                </c:pt>
                <c:pt idx="31">
                  <c:v>35676</c:v>
                </c:pt>
                <c:pt idx="32">
                  <c:v>35835</c:v>
                </c:pt>
                <c:pt idx="33">
                  <c:v>35756</c:v>
                </c:pt>
                <c:pt idx="34">
                  <c:v>35642</c:v>
                </c:pt>
                <c:pt idx="35">
                  <c:v>35844</c:v>
                </c:pt>
                <c:pt idx="36">
                  <c:v>35692</c:v>
                </c:pt>
                <c:pt idx="37">
                  <c:v>35609</c:v>
                </c:pt>
                <c:pt idx="38">
                  <c:v>35675</c:v>
                </c:pt>
                <c:pt idx="39">
                  <c:v>35720</c:v>
                </c:pt>
                <c:pt idx="40">
                  <c:v>35663</c:v>
                </c:pt>
                <c:pt idx="41">
                  <c:v>35700</c:v>
                </c:pt>
                <c:pt idx="42">
                  <c:v>35706</c:v>
                </c:pt>
                <c:pt idx="43">
                  <c:v>35636</c:v>
                </c:pt>
                <c:pt idx="44">
                  <c:v>35920</c:v>
                </c:pt>
                <c:pt idx="45">
                  <c:v>35785</c:v>
                </c:pt>
                <c:pt idx="46">
                  <c:v>35574</c:v>
                </c:pt>
                <c:pt idx="47">
                  <c:v>35680</c:v>
                </c:pt>
                <c:pt idx="48">
                  <c:v>35729</c:v>
                </c:pt>
                <c:pt idx="49">
                  <c:v>35658</c:v>
                </c:pt>
                <c:pt idx="50">
                  <c:v>35770</c:v>
                </c:pt>
                <c:pt idx="51">
                  <c:v>35741</c:v>
                </c:pt>
                <c:pt idx="52">
                  <c:v>35869</c:v>
                </c:pt>
                <c:pt idx="53">
                  <c:v>35856</c:v>
                </c:pt>
                <c:pt idx="54">
                  <c:v>35577</c:v>
                </c:pt>
                <c:pt idx="55">
                  <c:v>35716</c:v>
                </c:pt>
                <c:pt idx="56">
                  <c:v>35832</c:v>
                </c:pt>
                <c:pt idx="57">
                  <c:v>35773</c:v>
                </c:pt>
                <c:pt idx="58">
                  <c:v>35511</c:v>
                </c:pt>
                <c:pt idx="59">
                  <c:v>35629</c:v>
                </c:pt>
                <c:pt idx="60">
                  <c:v>35718</c:v>
                </c:pt>
                <c:pt idx="61">
                  <c:v>35800</c:v>
                </c:pt>
                <c:pt idx="62">
                  <c:v>35717</c:v>
                </c:pt>
                <c:pt idx="63">
                  <c:v>35594</c:v>
                </c:pt>
                <c:pt idx="64">
                  <c:v>35790</c:v>
                </c:pt>
                <c:pt idx="65">
                  <c:v>35624</c:v>
                </c:pt>
                <c:pt idx="66">
                  <c:v>35609</c:v>
                </c:pt>
                <c:pt idx="67">
                  <c:v>35797</c:v>
                </c:pt>
                <c:pt idx="68">
                  <c:v>35962</c:v>
                </c:pt>
                <c:pt idx="69">
                  <c:v>35658</c:v>
                </c:pt>
                <c:pt idx="70">
                  <c:v>35800</c:v>
                </c:pt>
                <c:pt idx="71">
                  <c:v>35823</c:v>
                </c:pt>
                <c:pt idx="72">
                  <c:v>35896</c:v>
                </c:pt>
                <c:pt idx="73">
                  <c:v>35705</c:v>
                </c:pt>
                <c:pt idx="74">
                  <c:v>35776</c:v>
                </c:pt>
                <c:pt idx="75">
                  <c:v>35766</c:v>
                </c:pt>
                <c:pt idx="76">
                  <c:v>35628</c:v>
                </c:pt>
                <c:pt idx="77">
                  <c:v>35751</c:v>
                </c:pt>
                <c:pt idx="78">
                  <c:v>35617</c:v>
                </c:pt>
                <c:pt idx="79">
                  <c:v>35489</c:v>
                </c:pt>
                <c:pt idx="80">
                  <c:v>35374</c:v>
                </c:pt>
                <c:pt idx="81">
                  <c:v>35551</c:v>
                </c:pt>
                <c:pt idx="82">
                  <c:v>35743</c:v>
                </c:pt>
                <c:pt idx="83">
                  <c:v>35642</c:v>
                </c:pt>
                <c:pt idx="84">
                  <c:v>35877</c:v>
                </c:pt>
                <c:pt idx="85">
                  <c:v>35694</c:v>
                </c:pt>
                <c:pt idx="86">
                  <c:v>35978</c:v>
                </c:pt>
                <c:pt idx="87">
                  <c:v>35845</c:v>
                </c:pt>
                <c:pt idx="88">
                  <c:v>35753</c:v>
                </c:pt>
                <c:pt idx="89">
                  <c:v>35698</c:v>
                </c:pt>
                <c:pt idx="90">
                  <c:v>35647</c:v>
                </c:pt>
                <c:pt idx="91">
                  <c:v>35913</c:v>
                </c:pt>
                <c:pt idx="92">
                  <c:v>35699</c:v>
                </c:pt>
                <c:pt idx="93">
                  <c:v>35690</c:v>
                </c:pt>
                <c:pt idx="94">
                  <c:v>35767</c:v>
                </c:pt>
                <c:pt idx="95">
                  <c:v>35706</c:v>
                </c:pt>
                <c:pt idx="96">
                  <c:v>35636</c:v>
                </c:pt>
                <c:pt idx="97">
                  <c:v>35866</c:v>
                </c:pt>
                <c:pt idx="98">
                  <c:v>35584</c:v>
                </c:pt>
                <c:pt idx="99">
                  <c:v>35847</c:v>
                </c:pt>
                <c:pt idx="100">
                  <c:v>35734</c:v>
                </c:pt>
                <c:pt idx="101">
                  <c:v>35708</c:v>
                </c:pt>
                <c:pt idx="102">
                  <c:v>35747</c:v>
                </c:pt>
                <c:pt idx="103">
                  <c:v>35708</c:v>
                </c:pt>
                <c:pt idx="104">
                  <c:v>35562</c:v>
                </c:pt>
                <c:pt idx="105">
                  <c:v>35951</c:v>
                </c:pt>
                <c:pt idx="106">
                  <c:v>35912</c:v>
                </c:pt>
                <c:pt idx="107">
                  <c:v>35569</c:v>
                </c:pt>
                <c:pt idx="108">
                  <c:v>35633</c:v>
                </c:pt>
                <c:pt idx="109">
                  <c:v>35795</c:v>
                </c:pt>
                <c:pt idx="110">
                  <c:v>35716</c:v>
                </c:pt>
                <c:pt idx="111">
                  <c:v>35684</c:v>
                </c:pt>
                <c:pt idx="112">
                  <c:v>35898</c:v>
                </c:pt>
                <c:pt idx="113">
                  <c:v>35595</c:v>
                </c:pt>
                <c:pt idx="114">
                  <c:v>35726</c:v>
                </c:pt>
                <c:pt idx="115">
                  <c:v>36078</c:v>
                </c:pt>
                <c:pt idx="116">
                  <c:v>35562</c:v>
                </c:pt>
                <c:pt idx="117">
                  <c:v>35657</c:v>
                </c:pt>
                <c:pt idx="118">
                  <c:v>35600</c:v>
                </c:pt>
                <c:pt idx="119">
                  <c:v>35747</c:v>
                </c:pt>
                <c:pt idx="120">
                  <c:v>35561</c:v>
                </c:pt>
                <c:pt idx="121">
                  <c:v>35865</c:v>
                </c:pt>
                <c:pt idx="122">
                  <c:v>35831</c:v>
                </c:pt>
                <c:pt idx="123">
                  <c:v>35626</c:v>
                </c:pt>
                <c:pt idx="124">
                  <c:v>35831</c:v>
                </c:pt>
                <c:pt idx="125">
                  <c:v>35563</c:v>
                </c:pt>
                <c:pt idx="126">
                  <c:v>35704</c:v>
                </c:pt>
                <c:pt idx="127">
                  <c:v>35827</c:v>
                </c:pt>
                <c:pt idx="128">
                  <c:v>35647</c:v>
                </c:pt>
                <c:pt idx="129">
                  <c:v>35635</c:v>
                </c:pt>
                <c:pt idx="130">
                  <c:v>35944</c:v>
                </c:pt>
                <c:pt idx="131">
                  <c:v>35802</c:v>
                </c:pt>
                <c:pt idx="132">
                  <c:v>35734</c:v>
                </c:pt>
                <c:pt idx="133">
                  <c:v>35725</c:v>
                </c:pt>
                <c:pt idx="134">
                  <c:v>35739</c:v>
                </c:pt>
                <c:pt idx="135">
                  <c:v>35637</c:v>
                </c:pt>
                <c:pt idx="136">
                  <c:v>35785</c:v>
                </c:pt>
                <c:pt idx="137">
                  <c:v>35789</c:v>
                </c:pt>
                <c:pt idx="138">
                  <c:v>35791</c:v>
                </c:pt>
                <c:pt idx="139">
                  <c:v>35839</c:v>
                </c:pt>
                <c:pt idx="140">
                  <c:v>35528</c:v>
                </c:pt>
                <c:pt idx="141">
                  <c:v>35752</c:v>
                </c:pt>
                <c:pt idx="142">
                  <c:v>35645</c:v>
                </c:pt>
                <c:pt idx="143">
                  <c:v>35742</c:v>
                </c:pt>
                <c:pt idx="144">
                  <c:v>35627</c:v>
                </c:pt>
                <c:pt idx="145">
                  <c:v>35598</c:v>
                </c:pt>
                <c:pt idx="146">
                  <c:v>35614</c:v>
                </c:pt>
                <c:pt idx="147">
                  <c:v>35419</c:v>
                </c:pt>
                <c:pt idx="148">
                  <c:v>35735</c:v>
                </c:pt>
                <c:pt idx="149">
                  <c:v>35620</c:v>
                </c:pt>
                <c:pt idx="150">
                  <c:v>35756</c:v>
                </c:pt>
                <c:pt idx="151">
                  <c:v>35765</c:v>
                </c:pt>
                <c:pt idx="152">
                  <c:v>35785</c:v>
                </c:pt>
                <c:pt idx="153">
                  <c:v>35901</c:v>
                </c:pt>
                <c:pt idx="154">
                  <c:v>35828</c:v>
                </c:pt>
                <c:pt idx="155">
                  <c:v>35837</c:v>
                </c:pt>
                <c:pt idx="156">
                  <c:v>35541</c:v>
                </c:pt>
                <c:pt idx="157">
                  <c:v>35705</c:v>
                </c:pt>
                <c:pt idx="158">
                  <c:v>35674</c:v>
                </c:pt>
                <c:pt idx="159">
                  <c:v>35573</c:v>
                </c:pt>
                <c:pt idx="160">
                  <c:v>35769</c:v>
                </c:pt>
                <c:pt idx="161">
                  <c:v>35670</c:v>
                </c:pt>
                <c:pt idx="162">
                  <c:v>35818</c:v>
                </c:pt>
                <c:pt idx="163">
                  <c:v>35809</c:v>
                </c:pt>
                <c:pt idx="164">
                  <c:v>35856</c:v>
                </c:pt>
                <c:pt idx="165">
                  <c:v>35681</c:v>
                </c:pt>
                <c:pt idx="166">
                  <c:v>35616</c:v>
                </c:pt>
                <c:pt idx="167">
                  <c:v>35622</c:v>
                </c:pt>
                <c:pt idx="168">
                  <c:v>35594</c:v>
                </c:pt>
                <c:pt idx="169">
                  <c:v>35588</c:v>
                </c:pt>
                <c:pt idx="170">
                  <c:v>35756</c:v>
                </c:pt>
                <c:pt idx="171">
                  <c:v>35851</c:v>
                </c:pt>
                <c:pt idx="172">
                  <c:v>35615</c:v>
                </c:pt>
                <c:pt idx="173">
                  <c:v>35657</c:v>
                </c:pt>
                <c:pt idx="174">
                  <c:v>35682</c:v>
                </c:pt>
                <c:pt idx="175">
                  <c:v>35733</c:v>
                </c:pt>
                <c:pt idx="176">
                  <c:v>35769</c:v>
                </c:pt>
                <c:pt idx="177">
                  <c:v>35614</c:v>
                </c:pt>
                <c:pt idx="178">
                  <c:v>35617</c:v>
                </c:pt>
                <c:pt idx="179">
                  <c:v>35852</c:v>
                </c:pt>
                <c:pt idx="180">
                  <c:v>35716</c:v>
                </c:pt>
                <c:pt idx="181">
                  <c:v>35751</c:v>
                </c:pt>
                <c:pt idx="182">
                  <c:v>35710</c:v>
                </c:pt>
                <c:pt idx="183">
                  <c:v>35713</c:v>
                </c:pt>
                <c:pt idx="184">
                  <c:v>35579</c:v>
                </c:pt>
                <c:pt idx="185">
                  <c:v>35722</c:v>
                </c:pt>
                <c:pt idx="186">
                  <c:v>35670</c:v>
                </c:pt>
                <c:pt idx="187">
                  <c:v>35842</c:v>
                </c:pt>
                <c:pt idx="188">
                  <c:v>35638</c:v>
                </c:pt>
                <c:pt idx="189">
                  <c:v>35479</c:v>
                </c:pt>
                <c:pt idx="190">
                  <c:v>35740</c:v>
                </c:pt>
                <c:pt idx="191">
                  <c:v>35566</c:v>
                </c:pt>
                <c:pt idx="192">
                  <c:v>35781</c:v>
                </c:pt>
                <c:pt idx="193">
                  <c:v>35608</c:v>
                </c:pt>
                <c:pt idx="194">
                  <c:v>35537</c:v>
                </c:pt>
                <c:pt idx="195">
                  <c:v>35642</c:v>
                </c:pt>
                <c:pt idx="196">
                  <c:v>35716</c:v>
                </c:pt>
                <c:pt idx="197">
                  <c:v>35610</c:v>
                </c:pt>
                <c:pt idx="198">
                  <c:v>35680</c:v>
                </c:pt>
                <c:pt idx="199">
                  <c:v>35615</c:v>
                </c:pt>
                <c:pt idx="200">
                  <c:v>35765</c:v>
                </c:pt>
                <c:pt idx="201">
                  <c:v>35648</c:v>
                </c:pt>
                <c:pt idx="202">
                  <c:v>35682</c:v>
                </c:pt>
                <c:pt idx="203">
                  <c:v>35472</c:v>
                </c:pt>
                <c:pt idx="204">
                  <c:v>35772</c:v>
                </c:pt>
                <c:pt idx="205">
                  <c:v>35773</c:v>
                </c:pt>
                <c:pt idx="206">
                  <c:v>35701</c:v>
                </c:pt>
                <c:pt idx="207">
                  <c:v>35638</c:v>
                </c:pt>
                <c:pt idx="208">
                  <c:v>35753</c:v>
                </c:pt>
                <c:pt idx="209">
                  <c:v>35601</c:v>
                </c:pt>
                <c:pt idx="210">
                  <c:v>35936</c:v>
                </c:pt>
                <c:pt idx="211">
                  <c:v>35919</c:v>
                </c:pt>
                <c:pt idx="212">
                  <c:v>35950</c:v>
                </c:pt>
                <c:pt idx="213">
                  <c:v>35480</c:v>
                </c:pt>
                <c:pt idx="214">
                  <c:v>35906</c:v>
                </c:pt>
                <c:pt idx="215">
                  <c:v>35811</c:v>
                </c:pt>
                <c:pt idx="216">
                  <c:v>35607</c:v>
                </c:pt>
                <c:pt idx="217">
                  <c:v>35678</c:v>
                </c:pt>
                <c:pt idx="218">
                  <c:v>35782</c:v>
                </c:pt>
                <c:pt idx="219">
                  <c:v>35737</c:v>
                </c:pt>
                <c:pt idx="220">
                  <c:v>35722</c:v>
                </c:pt>
                <c:pt idx="221">
                  <c:v>35719</c:v>
                </c:pt>
                <c:pt idx="222">
                  <c:v>35698</c:v>
                </c:pt>
                <c:pt idx="223">
                  <c:v>35768</c:v>
                </c:pt>
                <c:pt idx="224">
                  <c:v>35725</c:v>
                </c:pt>
                <c:pt idx="225">
                  <c:v>35729</c:v>
                </c:pt>
                <c:pt idx="226">
                  <c:v>35547</c:v>
                </c:pt>
                <c:pt idx="227">
                  <c:v>35704</c:v>
                </c:pt>
                <c:pt idx="228">
                  <c:v>35660</c:v>
                </c:pt>
                <c:pt idx="229">
                  <c:v>35694</c:v>
                </c:pt>
                <c:pt idx="230">
                  <c:v>35610</c:v>
                </c:pt>
                <c:pt idx="231">
                  <c:v>35712</c:v>
                </c:pt>
                <c:pt idx="232">
                  <c:v>35662</c:v>
                </c:pt>
                <c:pt idx="233">
                  <c:v>35905</c:v>
                </c:pt>
                <c:pt idx="234">
                  <c:v>35645</c:v>
                </c:pt>
                <c:pt idx="235">
                  <c:v>35610</c:v>
                </c:pt>
                <c:pt idx="236">
                  <c:v>35600</c:v>
                </c:pt>
                <c:pt idx="237">
                  <c:v>35615</c:v>
                </c:pt>
                <c:pt idx="238">
                  <c:v>35868</c:v>
                </c:pt>
                <c:pt idx="239">
                  <c:v>35787</c:v>
                </c:pt>
                <c:pt idx="240">
                  <c:v>35799</c:v>
                </c:pt>
                <c:pt idx="241">
                  <c:v>35666</c:v>
                </c:pt>
                <c:pt idx="242">
                  <c:v>35536</c:v>
                </c:pt>
                <c:pt idx="243">
                  <c:v>35693</c:v>
                </c:pt>
                <c:pt idx="244">
                  <c:v>35756</c:v>
                </c:pt>
                <c:pt idx="245">
                  <c:v>35756</c:v>
                </c:pt>
                <c:pt idx="246">
                  <c:v>35782</c:v>
                </c:pt>
                <c:pt idx="247">
                  <c:v>35616</c:v>
                </c:pt>
                <c:pt idx="248">
                  <c:v>35804</c:v>
                </c:pt>
                <c:pt idx="249">
                  <c:v>35517</c:v>
                </c:pt>
                <c:pt idx="250">
                  <c:v>35676</c:v>
                </c:pt>
                <c:pt idx="251">
                  <c:v>35683</c:v>
                </c:pt>
                <c:pt idx="252">
                  <c:v>35898</c:v>
                </c:pt>
                <c:pt idx="253">
                  <c:v>35680</c:v>
                </c:pt>
                <c:pt idx="254">
                  <c:v>35580</c:v>
                </c:pt>
                <c:pt idx="255">
                  <c:v>35923</c:v>
                </c:pt>
                <c:pt idx="256">
                  <c:v>35487</c:v>
                </c:pt>
                <c:pt idx="257">
                  <c:v>35784</c:v>
                </c:pt>
                <c:pt idx="258">
                  <c:v>35712</c:v>
                </c:pt>
                <c:pt idx="259">
                  <c:v>35643</c:v>
                </c:pt>
                <c:pt idx="260">
                  <c:v>35920</c:v>
                </c:pt>
                <c:pt idx="261">
                  <c:v>35708</c:v>
                </c:pt>
                <c:pt idx="262">
                  <c:v>35561</c:v>
                </c:pt>
                <c:pt idx="263">
                  <c:v>35793</c:v>
                </c:pt>
                <c:pt idx="264">
                  <c:v>35821</c:v>
                </c:pt>
                <c:pt idx="265">
                  <c:v>35648</c:v>
                </c:pt>
                <c:pt idx="266">
                  <c:v>35638</c:v>
                </c:pt>
                <c:pt idx="267">
                  <c:v>35556</c:v>
                </c:pt>
                <c:pt idx="268">
                  <c:v>35760</c:v>
                </c:pt>
                <c:pt idx="269">
                  <c:v>35867</c:v>
                </c:pt>
                <c:pt idx="270">
                  <c:v>35704</c:v>
                </c:pt>
                <c:pt idx="271">
                  <c:v>35741</c:v>
                </c:pt>
                <c:pt idx="272">
                  <c:v>35558</c:v>
                </c:pt>
                <c:pt idx="273">
                  <c:v>35492</c:v>
                </c:pt>
                <c:pt idx="274">
                  <c:v>35639</c:v>
                </c:pt>
                <c:pt idx="275">
                  <c:v>35874</c:v>
                </c:pt>
                <c:pt idx="276">
                  <c:v>35659</c:v>
                </c:pt>
                <c:pt idx="277">
                  <c:v>35592</c:v>
                </c:pt>
                <c:pt idx="278">
                  <c:v>35844</c:v>
                </c:pt>
                <c:pt idx="279">
                  <c:v>35847</c:v>
                </c:pt>
                <c:pt idx="280">
                  <c:v>35779</c:v>
                </c:pt>
                <c:pt idx="281">
                  <c:v>35591</c:v>
                </c:pt>
                <c:pt idx="282">
                  <c:v>35720</c:v>
                </c:pt>
                <c:pt idx="283">
                  <c:v>35729</c:v>
                </c:pt>
                <c:pt idx="284">
                  <c:v>35702</c:v>
                </c:pt>
                <c:pt idx="285">
                  <c:v>36044</c:v>
                </c:pt>
                <c:pt idx="286">
                  <c:v>35386</c:v>
                </c:pt>
                <c:pt idx="287">
                  <c:v>35745</c:v>
                </c:pt>
                <c:pt idx="288">
                  <c:v>35781</c:v>
                </c:pt>
                <c:pt idx="289">
                  <c:v>35647</c:v>
                </c:pt>
                <c:pt idx="290">
                  <c:v>35847</c:v>
                </c:pt>
                <c:pt idx="291">
                  <c:v>35784</c:v>
                </c:pt>
                <c:pt idx="292">
                  <c:v>35688</c:v>
                </c:pt>
                <c:pt idx="293">
                  <c:v>35720</c:v>
                </c:pt>
                <c:pt idx="294">
                  <c:v>35625</c:v>
                </c:pt>
                <c:pt idx="295">
                  <c:v>35802</c:v>
                </c:pt>
                <c:pt idx="296">
                  <c:v>35666</c:v>
                </c:pt>
                <c:pt idx="297">
                  <c:v>35611</c:v>
                </c:pt>
                <c:pt idx="298">
                  <c:v>35613</c:v>
                </c:pt>
                <c:pt idx="299">
                  <c:v>35757</c:v>
                </c:pt>
                <c:pt idx="300">
                  <c:v>35843</c:v>
                </c:pt>
                <c:pt idx="301">
                  <c:v>35798</c:v>
                </c:pt>
                <c:pt idx="302">
                  <c:v>35670</c:v>
                </c:pt>
                <c:pt idx="303">
                  <c:v>35764</c:v>
                </c:pt>
                <c:pt idx="304">
                  <c:v>35886</c:v>
                </c:pt>
                <c:pt idx="305">
                  <c:v>35679</c:v>
                </c:pt>
                <c:pt idx="306">
                  <c:v>35630</c:v>
                </c:pt>
                <c:pt idx="307">
                  <c:v>35663</c:v>
                </c:pt>
                <c:pt idx="308">
                  <c:v>35653</c:v>
                </c:pt>
                <c:pt idx="309">
                  <c:v>35747</c:v>
                </c:pt>
                <c:pt idx="310">
                  <c:v>35733</c:v>
                </c:pt>
                <c:pt idx="311">
                  <c:v>35727</c:v>
                </c:pt>
                <c:pt idx="312">
                  <c:v>35910</c:v>
                </c:pt>
                <c:pt idx="313">
                  <c:v>35680</c:v>
                </c:pt>
                <c:pt idx="314">
                  <c:v>35655</c:v>
                </c:pt>
                <c:pt idx="315">
                  <c:v>35721</c:v>
                </c:pt>
                <c:pt idx="316">
                  <c:v>35713</c:v>
                </c:pt>
                <c:pt idx="317">
                  <c:v>35792</c:v>
                </c:pt>
                <c:pt idx="318">
                  <c:v>35643</c:v>
                </c:pt>
                <c:pt idx="319">
                  <c:v>35785</c:v>
                </c:pt>
                <c:pt idx="320">
                  <c:v>35565</c:v>
                </c:pt>
                <c:pt idx="321">
                  <c:v>35539</c:v>
                </c:pt>
                <c:pt idx="322">
                  <c:v>35898</c:v>
                </c:pt>
                <c:pt idx="323">
                  <c:v>35586</c:v>
                </c:pt>
                <c:pt idx="324">
                  <c:v>35874</c:v>
                </c:pt>
                <c:pt idx="325">
                  <c:v>35769</c:v>
                </c:pt>
                <c:pt idx="326">
                  <c:v>35658</c:v>
                </c:pt>
                <c:pt idx="327">
                  <c:v>35867</c:v>
                </c:pt>
                <c:pt idx="328">
                  <c:v>35652</c:v>
                </c:pt>
                <c:pt idx="329">
                  <c:v>35648</c:v>
                </c:pt>
                <c:pt idx="330">
                  <c:v>35706</c:v>
                </c:pt>
                <c:pt idx="331">
                  <c:v>35605</c:v>
                </c:pt>
                <c:pt idx="332">
                  <c:v>35725</c:v>
                </c:pt>
                <c:pt idx="333">
                  <c:v>35647</c:v>
                </c:pt>
                <c:pt idx="334">
                  <c:v>35803</c:v>
                </c:pt>
                <c:pt idx="335">
                  <c:v>35628</c:v>
                </c:pt>
                <c:pt idx="336">
                  <c:v>35621</c:v>
                </c:pt>
                <c:pt idx="337">
                  <c:v>35586</c:v>
                </c:pt>
                <c:pt idx="338">
                  <c:v>35599</c:v>
                </c:pt>
                <c:pt idx="339">
                  <c:v>35669</c:v>
                </c:pt>
                <c:pt idx="340">
                  <c:v>35779</c:v>
                </c:pt>
                <c:pt idx="341">
                  <c:v>35774</c:v>
                </c:pt>
                <c:pt idx="342">
                  <c:v>35788</c:v>
                </c:pt>
                <c:pt idx="343">
                  <c:v>35672</c:v>
                </c:pt>
                <c:pt idx="344">
                  <c:v>35876</c:v>
                </c:pt>
                <c:pt idx="345">
                  <c:v>35698</c:v>
                </c:pt>
                <c:pt idx="346">
                  <c:v>35640</c:v>
                </c:pt>
                <c:pt idx="347">
                  <c:v>35799</c:v>
                </c:pt>
                <c:pt idx="348">
                  <c:v>35520</c:v>
                </c:pt>
                <c:pt idx="349">
                  <c:v>35628</c:v>
                </c:pt>
                <c:pt idx="350">
                  <c:v>35572</c:v>
                </c:pt>
                <c:pt idx="351">
                  <c:v>35764</c:v>
                </c:pt>
                <c:pt idx="352">
                  <c:v>35689</c:v>
                </c:pt>
                <c:pt idx="353">
                  <c:v>35687</c:v>
                </c:pt>
                <c:pt idx="354">
                  <c:v>36032</c:v>
                </c:pt>
                <c:pt idx="355">
                  <c:v>35738</c:v>
                </c:pt>
                <c:pt idx="356">
                  <c:v>35559</c:v>
                </c:pt>
                <c:pt idx="357">
                  <c:v>35831</c:v>
                </c:pt>
                <c:pt idx="358">
                  <c:v>35845</c:v>
                </c:pt>
                <c:pt idx="359">
                  <c:v>35499</c:v>
                </c:pt>
                <c:pt idx="360">
                  <c:v>35589</c:v>
                </c:pt>
                <c:pt idx="361">
                  <c:v>35533</c:v>
                </c:pt>
                <c:pt idx="362">
                  <c:v>35642</c:v>
                </c:pt>
                <c:pt idx="363">
                  <c:v>35736</c:v>
                </c:pt>
                <c:pt idx="364">
                  <c:v>35562</c:v>
                </c:pt>
                <c:pt idx="365">
                  <c:v>35528</c:v>
                </c:pt>
                <c:pt idx="366">
                  <c:v>35642</c:v>
                </c:pt>
                <c:pt idx="367">
                  <c:v>35816</c:v>
                </c:pt>
                <c:pt idx="368">
                  <c:v>35658</c:v>
                </c:pt>
                <c:pt idx="369">
                  <c:v>35720</c:v>
                </c:pt>
                <c:pt idx="370">
                  <c:v>35718</c:v>
                </c:pt>
                <c:pt idx="371">
                  <c:v>35698</c:v>
                </c:pt>
                <c:pt idx="372">
                  <c:v>35966</c:v>
                </c:pt>
                <c:pt idx="373">
                  <c:v>35726</c:v>
                </c:pt>
                <c:pt idx="374">
                  <c:v>35854</c:v>
                </c:pt>
                <c:pt idx="375">
                  <c:v>35655</c:v>
                </c:pt>
                <c:pt idx="376">
                  <c:v>35769</c:v>
                </c:pt>
                <c:pt idx="377">
                  <c:v>35758</c:v>
                </c:pt>
                <c:pt idx="378">
                  <c:v>35900</c:v>
                </c:pt>
                <c:pt idx="379">
                  <c:v>35885</c:v>
                </c:pt>
                <c:pt idx="380">
                  <c:v>35626</c:v>
                </c:pt>
                <c:pt idx="381">
                  <c:v>35672</c:v>
                </c:pt>
                <c:pt idx="382">
                  <c:v>35639</c:v>
                </c:pt>
                <c:pt idx="383">
                  <c:v>35697</c:v>
                </c:pt>
                <c:pt idx="384">
                  <c:v>35638</c:v>
                </c:pt>
                <c:pt idx="385">
                  <c:v>35823</c:v>
                </c:pt>
                <c:pt idx="386">
                  <c:v>35674</c:v>
                </c:pt>
                <c:pt idx="387">
                  <c:v>35653</c:v>
                </c:pt>
                <c:pt idx="388">
                  <c:v>35498</c:v>
                </c:pt>
                <c:pt idx="389">
                  <c:v>35756</c:v>
                </c:pt>
                <c:pt idx="390">
                  <c:v>35647</c:v>
                </c:pt>
                <c:pt idx="391">
                  <c:v>35714</c:v>
                </c:pt>
                <c:pt idx="392">
                  <c:v>35681</c:v>
                </c:pt>
                <c:pt idx="393">
                  <c:v>35882</c:v>
                </c:pt>
                <c:pt idx="394">
                  <c:v>35932</c:v>
                </c:pt>
                <c:pt idx="395">
                  <c:v>35728</c:v>
                </c:pt>
                <c:pt idx="396">
                  <c:v>35722</c:v>
                </c:pt>
                <c:pt idx="397">
                  <c:v>35825</c:v>
                </c:pt>
                <c:pt idx="398">
                  <c:v>35535</c:v>
                </c:pt>
                <c:pt idx="399">
                  <c:v>35744</c:v>
                </c:pt>
                <c:pt idx="400">
                  <c:v>35513</c:v>
                </c:pt>
                <c:pt idx="401">
                  <c:v>35823</c:v>
                </c:pt>
                <c:pt idx="402">
                  <c:v>35675</c:v>
                </c:pt>
                <c:pt idx="403">
                  <c:v>35842</c:v>
                </c:pt>
                <c:pt idx="404">
                  <c:v>35798</c:v>
                </c:pt>
                <c:pt idx="405">
                  <c:v>35451</c:v>
                </c:pt>
                <c:pt idx="406">
                  <c:v>35651</c:v>
                </c:pt>
                <c:pt idx="407">
                  <c:v>35804</c:v>
                </c:pt>
                <c:pt idx="408">
                  <c:v>35716</c:v>
                </c:pt>
                <c:pt idx="409">
                  <c:v>35730</c:v>
                </c:pt>
                <c:pt idx="410">
                  <c:v>35727</c:v>
                </c:pt>
                <c:pt idx="411">
                  <c:v>35710</c:v>
                </c:pt>
                <c:pt idx="412">
                  <c:v>35691</c:v>
                </c:pt>
                <c:pt idx="413">
                  <c:v>35759</c:v>
                </c:pt>
                <c:pt idx="414">
                  <c:v>35758</c:v>
                </c:pt>
                <c:pt idx="415">
                  <c:v>35679</c:v>
                </c:pt>
                <c:pt idx="416">
                  <c:v>35816</c:v>
                </c:pt>
                <c:pt idx="417">
                  <c:v>35696</c:v>
                </c:pt>
                <c:pt idx="418">
                  <c:v>35767</c:v>
                </c:pt>
                <c:pt idx="419">
                  <c:v>35785</c:v>
                </c:pt>
                <c:pt idx="420">
                  <c:v>35796</c:v>
                </c:pt>
                <c:pt idx="421">
                  <c:v>35730</c:v>
                </c:pt>
                <c:pt idx="422">
                  <c:v>35839</c:v>
                </c:pt>
                <c:pt idx="423">
                  <c:v>35764</c:v>
                </c:pt>
                <c:pt idx="424">
                  <c:v>35654</c:v>
                </c:pt>
                <c:pt idx="425">
                  <c:v>35649</c:v>
                </c:pt>
                <c:pt idx="426">
                  <c:v>35840</c:v>
                </c:pt>
                <c:pt idx="427">
                  <c:v>35869</c:v>
                </c:pt>
                <c:pt idx="428">
                  <c:v>35915</c:v>
                </c:pt>
                <c:pt idx="429">
                  <c:v>35954</c:v>
                </c:pt>
                <c:pt idx="430">
                  <c:v>35428</c:v>
                </c:pt>
                <c:pt idx="431">
                  <c:v>35651</c:v>
                </c:pt>
                <c:pt idx="432">
                  <c:v>35584</c:v>
                </c:pt>
                <c:pt idx="433">
                  <c:v>35731</c:v>
                </c:pt>
                <c:pt idx="434">
                  <c:v>35721</c:v>
                </c:pt>
                <c:pt idx="435">
                  <c:v>35899</c:v>
                </c:pt>
                <c:pt idx="436">
                  <c:v>35855</c:v>
                </c:pt>
                <c:pt idx="437">
                  <c:v>35545</c:v>
                </c:pt>
                <c:pt idx="438">
                  <c:v>35762</c:v>
                </c:pt>
                <c:pt idx="439">
                  <c:v>35767</c:v>
                </c:pt>
                <c:pt idx="440">
                  <c:v>35746</c:v>
                </c:pt>
                <c:pt idx="441">
                  <c:v>35656</c:v>
                </c:pt>
                <c:pt idx="442">
                  <c:v>35554</c:v>
                </c:pt>
                <c:pt idx="443">
                  <c:v>35696</c:v>
                </c:pt>
                <c:pt idx="444">
                  <c:v>35655</c:v>
                </c:pt>
                <c:pt idx="445">
                  <c:v>35739</c:v>
                </c:pt>
                <c:pt idx="446">
                  <c:v>35516</c:v>
                </c:pt>
                <c:pt idx="447">
                  <c:v>35702</c:v>
                </c:pt>
                <c:pt idx="448">
                  <c:v>35690</c:v>
                </c:pt>
                <c:pt idx="449">
                  <c:v>35552</c:v>
                </c:pt>
                <c:pt idx="450">
                  <c:v>35632</c:v>
                </c:pt>
                <c:pt idx="451">
                  <c:v>35715</c:v>
                </c:pt>
                <c:pt idx="452">
                  <c:v>35617</c:v>
                </c:pt>
                <c:pt idx="453">
                  <c:v>35734</c:v>
                </c:pt>
                <c:pt idx="454">
                  <c:v>35518</c:v>
                </c:pt>
                <c:pt idx="455">
                  <c:v>35931</c:v>
                </c:pt>
                <c:pt idx="456">
                  <c:v>35598</c:v>
                </c:pt>
                <c:pt idx="457">
                  <c:v>35802</c:v>
                </c:pt>
                <c:pt idx="458">
                  <c:v>35569</c:v>
                </c:pt>
                <c:pt idx="459">
                  <c:v>35827</c:v>
                </c:pt>
                <c:pt idx="460">
                  <c:v>35595</c:v>
                </c:pt>
                <c:pt idx="461">
                  <c:v>35740</c:v>
                </c:pt>
                <c:pt idx="462">
                  <c:v>35582</c:v>
                </c:pt>
                <c:pt idx="463">
                  <c:v>35332</c:v>
                </c:pt>
                <c:pt idx="464">
                  <c:v>35657</c:v>
                </c:pt>
                <c:pt idx="465">
                  <c:v>35697</c:v>
                </c:pt>
                <c:pt idx="466">
                  <c:v>35874</c:v>
                </c:pt>
                <c:pt idx="467">
                  <c:v>35732</c:v>
                </c:pt>
                <c:pt idx="468">
                  <c:v>35595</c:v>
                </c:pt>
                <c:pt idx="469">
                  <c:v>35672</c:v>
                </c:pt>
                <c:pt idx="470">
                  <c:v>35702</c:v>
                </c:pt>
                <c:pt idx="471">
                  <c:v>35613</c:v>
                </c:pt>
                <c:pt idx="472">
                  <c:v>35780</c:v>
                </c:pt>
                <c:pt idx="473">
                  <c:v>35899</c:v>
                </c:pt>
                <c:pt idx="474">
                  <c:v>35807</c:v>
                </c:pt>
                <c:pt idx="475">
                  <c:v>35832</c:v>
                </c:pt>
                <c:pt idx="476">
                  <c:v>35733</c:v>
                </c:pt>
                <c:pt idx="477">
                  <c:v>35689</c:v>
                </c:pt>
                <c:pt idx="478">
                  <c:v>35741</c:v>
                </c:pt>
                <c:pt idx="479">
                  <c:v>35572</c:v>
                </c:pt>
                <c:pt idx="480">
                  <c:v>35599</c:v>
                </c:pt>
                <c:pt idx="481">
                  <c:v>35692</c:v>
                </c:pt>
                <c:pt idx="482">
                  <c:v>35821</c:v>
                </c:pt>
                <c:pt idx="483">
                  <c:v>35569</c:v>
                </c:pt>
                <c:pt idx="484">
                  <c:v>35767</c:v>
                </c:pt>
                <c:pt idx="485">
                  <c:v>35837</c:v>
                </c:pt>
                <c:pt idx="486">
                  <c:v>35814</c:v>
                </c:pt>
                <c:pt idx="487">
                  <c:v>35627</c:v>
                </c:pt>
                <c:pt idx="488">
                  <c:v>35659</c:v>
                </c:pt>
                <c:pt idx="489">
                  <c:v>35849</c:v>
                </c:pt>
                <c:pt idx="490">
                  <c:v>35794</c:v>
                </c:pt>
                <c:pt idx="491">
                  <c:v>35765</c:v>
                </c:pt>
                <c:pt idx="492">
                  <c:v>35960</c:v>
                </c:pt>
                <c:pt idx="493">
                  <c:v>35768</c:v>
                </c:pt>
                <c:pt idx="494">
                  <c:v>35664</c:v>
                </c:pt>
                <c:pt idx="495">
                  <c:v>35865</c:v>
                </c:pt>
                <c:pt idx="496">
                  <c:v>35807</c:v>
                </c:pt>
                <c:pt idx="497">
                  <c:v>35733</c:v>
                </c:pt>
                <c:pt idx="498">
                  <c:v>35800</c:v>
                </c:pt>
                <c:pt idx="499">
                  <c:v>35434</c:v>
                </c:pt>
              </c:numCache>
            </c:numRef>
          </c:yVal>
          <c:smooth val="1"/>
          <c:extLst>
            <c:ext xmlns:c16="http://schemas.microsoft.com/office/drawing/2014/chart" uri="{C3380CC4-5D6E-409C-BE32-E72D297353CC}">
              <c16:uniqueId val="{00000000-F96F-4F62-92D5-0C083DA7882E}"/>
            </c:ext>
          </c:extLst>
        </c:ser>
        <c:dLbls>
          <c:showLegendKey val="0"/>
          <c:showVal val="0"/>
          <c:showCatName val="0"/>
          <c:showSerName val="0"/>
          <c:showPercent val="0"/>
          <c:showBubbleSize val="0"/>
        </c:dLbls>
        <c:axId val="795644720"/>
        <c:axId val="621143248"/>
      </c:scatterChart>
      <c:valAx>
        <c:axId val="79564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Repetetions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1143248"/>
        <c:crosses val="autoZero"/>
        <c:crossBetween val="midCat"/>
      </c:valAx>
      <c:valAx>
        <c:axId val="621143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Tick bites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64472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Number</a:t>
            </a:r>
            <a:r>
              <a:rPr lang="en-IN" baseline="0"/>
              <a:t> of Repetetions Vs Number of Tick bites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yVal>
            <c:numRef>
              <c:f>'1000reps_2'!$B$12:$ALM$12</c:f>
              <c:numCache>
                <c:formatCode>General</c:formatCode>
                <c:ptCount val="1000"/>
                <c:pt idx="0">
                  <c:v>35627</c:v>
                </c:pt>
                <c:pt idx="1">
                  <c:v>35787</c:v>
                </c:pt>
                <c:pt idx="2">
                  <c:v>35728</c:v>
                </c:pt>
                <c:pt idx="3">
                  <c:v>35761</c:v>
                </c:pt>
                <c:pt idx="4">
                  <c:v>35667</c:v>
                </c:pt>
                <c:pt idx="5">
                  <c:v>35738</c:v>
                </c:pt>
                <c:pt idx="6">
                  <c:v>35909</c:v>
                </c:pt>
                <c:pt idx="7">
                  <c:v>35650</c:v>
                </c:pt>
                <c:pt idx="8">
                  <c:v>35747</c:v>
                </c:pt>
                <c:pt idx="9">
                  <c:v>35713</c:v>
                </c:pt>
                <c:pt idx="10">
                  <c:v>35720</c:v>
                </c:pt>
                <c:pt idx="11">
                  <c:v>35724</c:v>
                </c:pt>
                <c:pt idx="12">
                  <c:v>35726</c:v>
                </c:pt>
                <c:pt idx="13">
                  <c:v>35894</c:v>
                </c:pt>
                <c:pt idx="14">
                  <c:v>35652</c:v>
                </c:pt>
                <c:pt idx="15">
                  <c:v>35913</c:v>
                </c:pt>
                <c:pt idx="16">
                  <c:v>35892</c:v>
                </c:pt>
                <c:pt idx="17">
                  <c:v>35923</c:v>
                </c:pt>
                <c:pt idx="18">
                  <c:v>35786</c:v>
                </c:pt>
                <c:pt idx="19">
                  <c:v>35875</c:v>
                </c:pt>
                <c:pt idx="20">
                  <c:v>35557</c:v>
                </c:pt>
                <c:pt idx="21">
                  <c:v>35767</c:v>
                </c:pt>
                <c:pt idx="22">
                  <c:v>35656</c:v>
                </c:pt>
                <c:pt idx="23">
                  <c:v>35658</c:v>
                </c:pt>
                <c:pt idx="24">
                  <c:v>35667</c:v>
                </c:pt>
                <c:pt idx="25">
                  <c:v>35730</c:v>
                </c:pt>
                <c:pt idx="26">
                  <c:v>35531</c:v>
                </c:pt>
                <c:pt idx="27">
                  <c:v>35858</c:v>
                </c:pt>
                <c:pt idx="28">
                  <c:v>35935</c:v>
                </c:pt>
                <c:pt idx="29">
                  <c:v>35786</c:v>
                </c:pt>
                <c:pt idx="30">
                  <c:v>35646</c:v>
                </c:pt>
                <c:pt idx="31">
                  <c:v>35701</c:v>
                </c:pt>
                <c:pt idx="32">
                  <c:v>35719</c:v>
                </c:pt>
                <c:pt idx="33">
                  <c:v>35820</c:v>
                </c:pt>
                <c:pt idx="34">
                  <c:v>35789</c:v>
                </c:pt>
                <c:pt idx="35">
                  <c:v>35780</c:v>
                </c:pt>
                <c:pt idx="36">
                  <c:v>35788</c:v>
                </c:pt>
                <c:pt idx="37">
                  <c:v>35586</c:v>
                </c:pt>
                <c:pt idx="38">
                  <c:v>35748</c:v>
                </c:pt>
                <c:pt idx="39">
                  <c:v>35824</c:v>
                </c:pt>
                <c:pt idx="40">
                  <c:v>35763</c:v>
                </c:pt>
                <c:pt idx="41">
                  <c:v>35811</c:v>
                </c:pt>
                <c:pt idx="42">
                  <c:v>35637</c:v>
                </c:pt>
                <c:pt idx="43">
                  <c:v>35609</c:v>
                </c:pt>
                <c:pt idx="44">
                  <c:v>35758</c:v>
                </c:pt>
                <c:pt idx="45">
                  <c:v>35718</c:v>
                </c:pt>
                <c:pt idx="46">
                  <c:v>35768</c:v>
                </c:pt>
                <c:pt idx="47">
                  <c:v>35741</c:v>
                </c:pt>
                <c:pt idx="48">
                  <c:v>35675</c:v>
                </c:pt>
                <c:pt idx="49">
                  <c:v>35781</c:v>
                </c:pt>
                <c:pt idx="50">
                  <c:v>35698</c:v>
                </c:pt>
                <c:pt idx="51">
                  <c:v>35640</c:v>
                </c:pt>
                <c:pt idx="52">
                  <c:v>35647</c:v>
                </c:pt>
                <c:pt idx="53">
                  <c:v>35583</c:v>
                </c:pt>
                <c:pt idx="54">
                  <c:v>35665</c:v>
                </c:pt>
                <c:pt idx="55">
                  <c:v>35492</c:v>
                </c:pt>
                <c:pt idx="56">
                  <c:v>35684</c:v>
                </c:pt>
                <c:pt idx="57">
                  <c:v>35762</c:v>
                </c:pt>
                <c:pt idx="58">
                  <c:v>35719</c:v>
                </c:pt>
                <c:pt idx="59">
                  <c:v>35554</c:v>
                </c:pt>
                <c:pt idx="60">
                  <c:v>35679</c:v>
                </c:pt>
                <c:pt idx="61">
                  <c:v>35483</c:v>
                </c:pt>
                <c:pt idx="62">
                  <c:v>35686</c:v>
                </c:pt>
                <c:pt idx="63">
                  <c:v>35489</c:v>
                </c:pt>
                <c:pt idx="64">
                  <c:v>35668</c:v>
                </c:pt>
                <c:pt idx="65">
                  <c:v>35627</c:v>
                </c:pt>
                <c:pt idx="66">
                  <c:v>35758</c:v>
                </c:pt>
                <c:pt idx="67">
                  <c:v>35580</c:v>
                </c:pt>
                <c:pt idx="68">
                  <c:v>35614</c:v>
                </c:pt>
                <c:pt idx="69">
                  <c:v>35872</c:v>
                </c:pt>
                <c:pt idx="70">
                  <c:v>35562</c:v>
                </c:pt>
                <c:pt idx="71">
                  <c:v>35924</c:v>
                </c:pt>
                <c:pt idx="72">
                  <c:v>35818</c:v>
                </c:pt>
                <c:pt idx="73">
                  <c:v>35785</c:v>
                </c:pt>
                <c:pt idx="74">
                  <c:v>35838</c:v>
                </c:pt>
                <c:pt idx="75">
                  <c:v>35790</c:v>
                </c:pt>
                <c:pt idx="76">
                  <c:v>35638</c:v>
                </c:pt>
                <c:pt idx="77">
                  <c:v>35782</c:v>
                </c:pt>
                <c:pt idx="78">
                  <c:v>35606</c:v>
                </c:pt>
                <c:pt idx="79">
                  <c:v>35574</c:v>
                </c:pt>
                <c:pt idx="80">
                  <c:v>35743</c:v>
                </c:pt>
                <c:pt idx="81">
                  <c:v>35749</c:v>
                </c:pt>
                <c:pt idx="82">
                  <c:v>35627</c:v>
                </c:pt>
                <c:pt idx="83">
                  <c:v>35617</c:v>
                </c:pt>
                <c:pt idx="84">
                  <c:v>35706</c:v>
                </c:pt>
                <c:pt idx="85">
                  <c:v>35860</c:v>
                </c:pt>
                <c:pt idx="86">
                  <c:v>35533</c:v>
                </c:pt>
                <c:pt idx="87">
                  <c:v>35776</c:v>
                </c:pt>
                <c:pt idx="88">
                  <c:v>35649</c:v>
                </c:pt>
                <c:pt idx="89">
                  <c:v>35516</c:v>
                </c:pt>
                <c:pt idx="90">
                  <c:v>35717</c:v>
                </c:pt>
                <c:pt idx="91">
                  <c:v>35452</c:v>
                </c:pt>
                <c:pt idx="92">
                  <c:v>35411</c:v>
                </c:pt>
                <c:pt idx="93">
                  <c:v>35789</c:v>
                </c:pt>
                <c:pt idx="94">
                  <c:v>35501</c:v>
                </c:pt>
                <c:pt idx="95">
                  <c:v>35873</c:v>
                </c:pt>
                <c:pt idx="96">
                  <c:v>35877</c:v>
                </c:pt>
                <c:pt idx="97">
                  <c:v>35551</c:v>
                </c:pt>
                <c:pt idx="98">
                  <c:v>35703</c:v>
                </c:pt>
                <c:pt idx="99">
                  <c:v>35589</c:v>
                </c:pt>
                <c:pt idx="100">
                  <c:v>35697</c:v>
                </c:pt>
                <c:pt idx="101">
                  <c:v>35755</c:v>
                </c:pt>
                <c:pt idx="102">
                  <c:v>35555</c:v>
                </c:pt>
                <c:pt idx="103">
                  <c:v>35685</c:v>
                </c:pt>
                <c:pt idx="104">
                  <c:v>35699</c:v>
                </c:pt>
                <c:pt idx="105">
                  <c:v>35788</c:v>
                </c:pt>
                <c:pt idx="106">
                  <c:v>35738</c:v>
                </c:pt>
                <c:pt idx="107">
                  <c:v>35862</c:v>
                </c:pt>
                <c:pt idx="108">
                  <c:v>35685</c:v>
                </c:pt>
                <c:pt idx="109">
                  <c:v>35497</c:v>
                </c:pt>
                <c:pt idx="110">
                  <c:v>35711</c:v>
                </c:pt>
                <c:pt idx="111">
                  <c:v>35747</c:v>
                </c:pt>
                <c:pt idx="112">
                  <c:v>35667</c:v>
                </c:pt>
                <c:pt idx="113">
                  <c:v>35732</c:v>
                </c:pt>
                <c:pt idx="114">
                  <c:v>35719</c:v>
                </c:pt>
                <c:pt idx="115">
                  <c:v>35672</c:v>
                </c:pt>
                <c:pt idx="116">
                  <c:v>35653</c:v>
                </c:pt>
                <c:pt idx="117">
                  <c:v>35592</c:v>
                </c:pt>
                <c:pt idx="118">
                  <c:v>35729</c:v>
                </c:pt>
                <c:pt idx="119">
                  <c:v>35592</c:v>
                </c:pt>
                <c:pt idx="120">
                  <c:v>35796</c:v>
                </c:pt>
                <c:pt idx="121">
                  <c:v>35856</c:v>
                </c:pt>
                <c:pt idx="122">
                  <c:v>35730</c:v>
                </c:pt>
                <c:pt idx="123">
                  <c:v>35748</c:v>
                </c:pt>
                <c:pt idx="124">
                  <c:v>35672</c:v>
                </c:pt>
                <c:pt idx="125">
                  <c:v>35673</c:v>
                </c:pt>
                <c:pt idx="126">
                  <c:v>35658</c:v>
                </c:pt>
                <c:pt idx="127">
                  <c:v>35664</c:v>
                </c:pt>
                <c:pt idx="128">
                  <c:v>35574</c:v>
                </c:pt>
                <c:pt idx="129">
                  <c:v>35584</c:v>
                </c:pt>
                <c:pt idx="130">
                  <c:v>35753</c:v>
                </c:pt>
                <c:pt idx="131">
                  <c:v>35767</c:v>
                </c:pt>
                <c:pt idx="132">
                  <c:v>36042</c:v>
                </c:pt>
                <c:pt idx="133">
                  <c:v>35730</c:v>
                </c:pt>
                <c:pt idx="134">
                  <c:v>35720</c:v>
                </c:pt>
                <c:pt idx="135">
                  <c:v>35711</c:v>
                </c:pt>
                <c:pt idx="136">
                  <c:v>35696</c:v>
                </c:pt>
                <c:pt idx="137">
                  <c:v>35534</c:v>
                </c:pt>
                <c:pt idx="138">
                  <c:v>35610</c:v>
                </c:pt>
                <c:pt idx="139">
                  <c:v>35698</c:v>
                </c:pt>
                <c:pt idx="140">
                  <c:v>35602</c:v>
                </c:pt>
                <c:pt idx="141">
                  <c:v>35638</c:v>
                </c:pt>
                <c:pt idx="142">
                  <c:v>35580</c:v>
                </c:pt>
                <c:pt idx="143">
                  <c:v>35945</c:v>
                </c:pt>
                <c:pt idx="144">
                  <c:v>35782</c:v>
                </c:pt>
                <c:pt idx="145">
                  <c:v>35819</c:v>
                </c:pt>
                <c:pt idx="146">
                  <c:v>35740</c:v>
                </c:pt>
                <c:pt idx="147">
                  <c:v>35755</c:v>
                </c:pt>
                <c:pt idx="148">
                  <c:v>35572</c:v>
                </c:pt>
                <c:pt idx="149">
                  <c:v>35741</c:v>
                </c:pt>
                <c:pt idx="150">
                  <c:v>35825</c:v>
                </c:pt>
                <c:pt idx="151">
                  <c:v>35834</c:v>
                </c:pt>
                <c:pt idx="152">
                  <c:v>35782</c:v>
                </c:pt>
                <c:pt idx="153">
                  <c:v>35548</c:v>
                </c:pt>
                <c:pt idx="154">
                  <c:v>35812</c:v>
                </c:pt>
                <c:pt idx="155">
                  <c:v>35835</c:v>
                </c:pt>
                <c:pt idx="156">
                  <c:v>35716</c:v>
                </c:pt>
                <c:pt idx="157">
                  <c:v>35758</c:v>
                </c:pt>
                <c:pt idx="158">
                  <c:v>35744</c:v>
                </c:pt>
                <c:pt idx="159">
                  <c:v>35782</c:v>
                </c:pt>
                <c:pt idx="160">
                  <c:v>35860</c:v>
                </c:pt>
                <c:pt idx="161">
                  <c:v>35822</c:v>
                </c:pt>
                <c:pt idx="162">
                  <c:v>35872</c:v>
                </c:pt>
                <c:pt idx="163">
                  <c:v>35771</c:v>
                </c:pt>
                <c:pt idx="164">
                  <c:v>35758</c:v>
                </c:pt>
                <c:pt idx="165">
                  <c:v>35721</c:v>
                </c:pt>
                <c:pt idx="166">
                  <c:v>35596</c:v>
                </c:pt>
                <c:pt idx="167">
                  <c:v>35961</c:v>
                </c:pt>
                <c:pt idx="168">
                  <c:v>35754</c:v>
                </c:pt>
                <c:pt idx="169">
                  <c:v>35732</c:v>
                </c:pt>
                <c:pt idx="170">
                  <c:v>35635</c:v>
                </c:pt>
                <c:pt idx="171">
                  <c:v>35649</c:v>
                </c:pt>
                <c:pt idx="172">
                  <c:v>35608</c:v>
                </c:pt>
                <c:pt idx="173">
                  <c:v>35875</c:v>
                </c:pt>
                <c:pt idx="174">
                  <c:v>35791</c:v>
                </c:pt>
                <c:pt idx="175">
                  <c:v>35847</c:v>
                </c:pt>
                <c:pt idx="176">
                  <c:v>35607</c:v>
                </c:pt>
                <c:pt idx="177">
                  <c:v>35903</c:v>
                </c:pt>
                <c:pt idx="178">
                  <c:v>35711</c:v>
                </c:pt>
                <c:pt idx="179">
                  <c:v>35704</c:v>
                </c:pt>
                <c:pt idx="180">
                  <c:v>35820</c:v>
                </c:pt>
                <c:pt idx="181">
                  <c:v>35760</c:v>
                </c:pt>
                <c:pt idx="182">
                  <c:v>35616</c:v>
                </c:pt>
                <c:pt idx="183">
                  <c:v>35842</c:v>
                </c:pt>
                <c:pt idx="184">
                  <c:v>35718</c:v>
                </c:pt>
                <c:pt idx="185">
                  <c:v>35795</c:v>
                </c:pt>
                <c:pt idx="186">
                  <c:v>35704</c:v>
                </c:pt>
                <c:pt idx="187">
                  <c:v>35603</c:v>
                </c:pt>
                <c:pt idx="188">
                  <c:v>35867</c:v>
                </c:pt>
                <c:pt idx="189">
                  <c:v>35640</c:v>
                </c:pt>
                <c:pt idx="190">
                  <c:v>35773</c:v>
                </c:pt>
                <c:pt idx="191">
                  <c:v>35809</c:v>
                </c:pt>
                <c:pt idx="192">
                  <c:v>35692</c:v>
                </c:pt>
                <c:pt idx="193">
                  <c:v>35592</c:v>
                </c:pt>
                <c:pt idx="194">
                  <c:v>35759</c:v>
                </c:pt>
                <c:pt idx="195">
                  <c:v>35754</c:v>
                </c:pt>
                <c:pt idx="196">
                  <c:v>35731</c:v>
                </c:pt>
                <c:pt idx="197">
                  <c:v>35731</c:v>
                </c:pt>
                <c:pt idx="198">
                  <c:v>35783</c:v>
                </c:pt>
                <c:pt idx="199">
                  <c:v>35757</c:v>
                </c:pt>
                <c:pt idx="200">
                  <c:v>35731</c:v>
                </c:pt>
                <c:pt idx="201">
                  <c:v>35713</c:v>
                </c:pt>
                <c:pt idx="202">
                  <c:v>35731</c:v>
                </c:pt>
                <c:pt idx="203">
                  <c:v>35566</c:v>
                </c:pt>
                <c:pt idx="204">
                  <c:v>35595</c:v>
                </c:pt>
                <c:pt idx="205">
                  <c:v>35672</c:v>
                </c:pt>
                <c:pt idx="206">
                  <c:v>35711</c:v>
                </c:pt>
                <c:pt idx="207">
                  <c:v>35700</c:v>
                </c:pt>
                <c:pt idx="208">
                  <c:v>35751</c:v>
                </c:pt>
                <c:pt idx="209">
                  <c:v>35637</c:v>
                </c:pt>
                <c:pt idx="210">
                  <c:v>35712</c:v>
                </c:pt>
                <c:pt idx="211">
                  <c:v>35766</c:v>
                </c:pt>
                <c:pt idx="212">
                  <c:v>35876</c:v>
                </c:pt>
                <c:pt idx="213">
                  <c:v>35766</c:v>
                </c:pt>
                <c:pt idx="214">
                  <c:v>35770</c:v>
                </c:pt>
                <c:pt idx="215">
                  <c:v>35758</c:v>
                </c:pt>
                <c:pt idx="216">
                  <c:v>35619</c:v>
                </c:pt>
                <c:pt idx="217">
                  <c:v>35890</c:v>
                </c:pt>
                <c:pt idx="218">
                  <c:v>35752</c:v>
                </c:pt>
                <c:pt idx="219">
                  <c:v>35530</c:v>
                </c:pt>
                <c:pt idx="220">
                  <c:v>35655</c:v>
                </c:pt>
                <c:pt idx="221">
                  <c:v>35566</c:v>
                </c:pt>
                <c:pt idx="222">
                  <c:v>35710</c:v>
                </c:pt>
                <c:pt idx="223">
                  <c:v>35757</c:v>
                </c:pt>
                <c:pt idx="224">
                  <c:v>35912</c:v>
                </c:pt>
                <c:pt idx="225">
                  <c:v>35695</c:v>
                </c:pt>
                <c:pt idx="226">
                  <c:v>35866</c:v>
                </c:pt>
                <c:pt idx="227">
                  <c:v>35547</c:v>
                </c:pt>
                <c:pt idx="228">
                  <c:v>35643</c:v>
                </c:pt>
                <c:pt idx="229">
                  <c:v>35667</c:v>
                </c:pt>
                <c:pt idx="230">
                  <c:v>35658</c:v>
                </c:pt>
                <c:pt idx="231">
                  <c:v>35922</c:v>
                </c:pt>
                <c:pt idx="232">
                  <c:v>35761</c:v>
                </c:pt>
                <c:pt idx="233">
                  <c:v>35679</c:v>
                </c:pt>
                <c:pt idx="234">
                  <c:v>35635</c:v>
                </c:pt>
                <c:pt idx="235">
                  <c:v>35638</c:v>
                </c:pt>
                <c:pt idx="236">
                  <c:v>35608</c:v>
                </c:pt>
                <c:pt idx="237">
                  <c:v>35824</c:v>
                </c:pt>
                <c:pt idx="238">
                  <c:v>35674</c:v>
                </c:pt>
                <c:pt idx="239">
                  <c:v>35738</c:v>
                </c:pt>
                <c:pt idx="240">
                  <c:v>35903</c:v>
                </c:pt>
                <c:pt idx="241">
                  <c:v>35504</c:v>
                </c:pt>
                <c:pt idx="242">
                  <c:v>35870</c:v>
                </c:pt>
                <c:pt idx="243">
                  <c:v>35611</c:v>
                </c:pt>
                <c:pt idx="244">
                  <c:v>35732</c:v>
                </c:pt>
                <c:pt idx="245">
                  <c:v>35675</c:v>
                </c:pt>
                <c:pt idx="246">
                  <c:v>35727</c:v>
                </c:pt>
                <c:pt idx="247">
                  <c:v>35732</c:v>
                </c:pt>
                <c:pt idx="248">
                  <c:v>35701</c:v>
                </c:pt>
                <c:pt idx="249">
                  <c:v>35636</c:v>
                </c:pt>
                <c:pt idx="250">
                  <c:v>35745</c:v>
                </c:pt>
                <c:pt idx="251">
                  <c:v>35726</c:v>
                </c:pt>
                <c:pt idx="252">
                  <c:v>35801</c:v>
                </c:pt>
                <c:pt idx="253">
                  <c:v>35670</c:v>
                </c:pt>
                <c:pt idx="254">
                  <c:v>35646</c:v>
                </c:pt>
                <c:pt idx="255">
                  <c:v>35504</c:v>
                </c:pt>
                <c:pt idx="256">
                  <c:v>35646</c:v>
                </c:pt>
                <c:pt idx="257">
                  <c:v>35999</c:v>
                </c:pt>
                <c:pt idx="258">
                  <c:v>35750</c:v>
                </c:pt>
                <c:pt idx="259">
                  <c:v>35717</c:v>
                </c:pt>
                <c:pt idx="260">
                  <c:v>35799</c:v>
                </c:pt>
                <c:pt idx="261">
                  <c:v>35912</c:v>
                </c:pt>
                <c:pt idx="262">
                  <c:v>35732</c:v>
                </c:pt>
                <c:pt idx="263">
                  <c:v>35776</c:v>
                </c:pt>
                <c:pt idx="264">
                  <c:v>35737</c:v>
                </c:pt>
                <c:pt idx="265">
                  <c:v>35650</c:v>
                </c:pt>
                <c:pt idx="266">
                  <c:v>35838</c:v>
                </c:pt>
                <c:pt idx="267">
                  <c:v>35712</c:v>
                </c:pt>
                <c:pt idx="268">
                  <c:v>35940</c:v>
                </c:pt>
                <c:pt idx="269">
                  <c:v>35850</c:v>
                </c:pt>
                <c:pt idx="270">
                  <c:v>35865</c:v>
                </c:pt>
                <c:pt idx="271">
                  <c:v>35738</c:v>
                </c:pt>
                <c:pt idx="272">
                  <c:v>35664</c:v>
                </c:pt>
                <c:pt idx="273">
                  <c:v>35520</c:v>
                </c:pt>
                <c:pt idx="274">
                  <c:v>35435</c:v>
                </c:pt>
                <c:pt idx="275">
                  <c:v>35625</c:v>
                </c:pt>
                <c:pt idx="276">
                  <c:v>35625</c:v>
                </c:pt>
                <c:pt idx="277">
                  <c:v>35789</c:v>
                </c:pt>
                <c:pt idx="278">
                  <c:v>35811</c:v>
                </c:pt>
                <c:pt idx="279">
                  <c:v>35780</c:v>
                </c:pt>
                <c:pt idx="280">
                  <c:v>35705</c:v>
                </c:pt>
                <c:pt idx="281">
                  <c:v>35633</c:v>
                </c:pt>
                <c:pt idx="282">
                  <c:v>35698</c:v>
                </c:pt>
                <c:pt idx="283">
                  <c:v>35812</c:v>
                </c:pt>
                <c:pt idx="284">
                  <c:v>35877</c:v>
                </c:pt>
                <c:pt idx="285">
                  <c:v>35856</c:v>
                </c:pt>
                <c:pt idx="286">
                  <c:v>35655</c:v>
                </c:pt>
                <c:pt idx="287">
                  <c:v>35688</c:v>
                </c:pt>
                <c:pt idx="288">
                  <c:v>35827</c:v>
                </c:pt>
                <c:pt idx="289">
                  <c:v>35773</c:v>
                </c:pt>
                <c:pt idx="290">
                  <c:v>35565</c:v>
                </c:pt>
                <c:pt idx="291">
                  <c:v>35625</c:v>
                </c:pt>
                <c:pt idx="292">
                  <c:v>35828</c:v>
                </c:pt>
                <c:pt idx="293">
                  <c:v>35880</c:v>
                </c:pt>
                <c:pt idx="294">
                  <c:v>35687</c:v>
                </c:pt>
                <c:pt idx="295">
                  <c:v>35498</c:v>
                </c:pt>
                <c:pt idx="296">
                  <c:v>35753</c:v>
                </c:pt>
                <c:pt idx="297">
                  <c:v>35580</c:v>
                </c:pt>
                <c:pt idx="298">
                  <c:v>35894</c:v>
                </c:pt>
                <c:pt idx="299">
                  <c:v>35890</c:v>
                </c:pt>
                <c:pt idx="300">
                  <c:v>35768</c:v>
                </c:pt>
                <c:pt idx="301">
                  <c:v>35787</c:v>
                </c:pt>
                <c:pt idx="302">
                  <c:v>35654</c:v>
                </c:pt>
                <c:pt idx="303">
                  <c:v>35691</c:v>
                </c:pt>
                <c:pt idx="304">
                  <c:v>35834</c:v>
                </c:pt>
                <c:pt idx="305">
                  <c:v>35824</c:v>
                </c:pt>
                <c:pt idx="306">
                  <c:v>35557</c:v>
                </c:pt>
                <c:pt idx="307">
                  <c:v>35626</c:v>
                </c:pt>
                <c:pt idx="308">
                  <c:v>35670</c:v>
                </c:pt>
                <c:pt idx="309">
                  <c:v>35738</c:v>
                </c:pt>
                <c:pt idx="310">
                  <c:v>35779</c:v>
                </c:pt>
                <c:pt idx="311">
                  <c:v>35597</c:v>
                </c:pt>
                <c:pt idx="312">
                  <c:v>35604</c:v>
                </c:pt>
                <c:pt idx="313">
                  <c:v>35559</c:v>
                </c:pt>
                <c:pt idx="314">
                  <c:v>35776</c:v>
                </c:pt>
                <c:pt idx="315">
                  <c:v>35861</c:v>
                </c:pt>
                <c:pt idx="316">
                  <c:v>35571</c:v>
                </c:pt>
                <c:pt idx="317">
                  <c:v>35668</c:v>
                </c:pt>
                <c:pt idx="318">
                  <c:v>35783</c:v>
                </c:pt>
                <c:pt idx="319">
                  <c:v>35747</c:v>
                </c:pt>
                <c:pt idx="320">
                  <c:v>35726</c:v>
                </c:pt>
                <c:pt idx="321">
                  <c:v>35693</c:v>
                </c:pt>
                <c:pt idx="322">
                  <c:v>35639</c:v>
                </c:pt>
                <c:pt idx="323">
                  <c:v>35754</c:v>
                </c:pt>
                <c:pt idx="324">
                  <c:v>35679</c:v>
                </c:pt>
                <c:pt idx="325">
                  <c:v>35556</c:v>
                </c:pt>
                <c:pt idx="326">
                  <c:v>35700</c:v>
                </c:pt>
                <c:pt idx="327">
                  <c:v>35652</c:v>
                </c:pt>
                <c:pt idx="328">
                  <c:v>35635</c:v>
                </c:pt>
                <c:pt idx="329">
                  <c:v>35609</c:v>
                </c:pt>
                <c:pt idx="330">
                  <c:v>35753</c:v>
                </c:pt>
                <c:pt idx="331">
                  <c:v>35624</c:v>
                </c:pt>
                <c:pt idx="332">
                  <c:v>35525</c:v>
                </c:pt>
                <c:pt idx="333">
                  <c:v>35697</c:v>
                </c:pt>
                <c:pt idx="334">
                  <c:v>35691</c:v>
                </c:pt>
                <c:pt idx="335">
                  <c:v>35833</c:v>
                </c:pt>
                <c:pt idx="336">
                  <c:v>35629</c:v>
                </c:pt>
                <c:pt idx="337">
                  <c:v>35608</c:v>
                </c:pt>
                <c:pt idx="338">
                  <c:v>35770</c:v>
                </c:pt>
                <c:pt idx="339">
                  <c:v>35757</c:v>
                </c:pt>
                <c:pt idx="340">
                  <c:v>35616</c:v>
                </c:pt>
                <c:pt idx="341">
                  <c:v>35464</c:v>
                </c:pt>
                <c:pt idx="342">
                  <c:v>35749</c:v>
                </c:pt>
                <c:pt idx="343">
                  <c:v>35868</c:v>
                </c:pt>
                <c:pt idx="344">
                  <c:v>35860</c:v>
                </c:pt>
                <c:pt idx="345">
                  <c:v>35817</c:v>
                </c:pt>
                <c:pt idx="346">
                  <c:v>35740</c:v>
                </c:pt>
                <c:pt idx="347">
                  <c:v>35861</c:v>
                </c:pt>
                <c:pt idx="348">
                  <c:v>35799</c:v>
                </c:pt>
                <c:pt idx="349">
                  <c:v>35540</c:v>
                </c:pt>
                <c:pt idx="350">
                  <c:v>35883</c:v>
                </c:pt>
                <c:pt idx="351">
                  <c:v>35579</c:v>
                </c:pt>
                <c:pt idx="352">
                  <c:v>35790</c:v>
                </c:pt>
                <c:pt idx="353">
                  <c:v>35728</c:v>
                </c:pt>
                <c:pt idx="354">
                  <c:v>35514</c:v>
                </c:pt>
                <c:pt idx="355">
                  <c:v>35742</c:v>
                </c:pt>
                <c:pt idx="356">
                  <c:v>35815</c:v>
                </c:pt>
                <c:pt idx="357">
                  <c:v>35794</c:v>
                </c:pt>
                <c:pt idx="358">
                  <c:v>35752</c:v>
                </c:pt>
                <c:pt idx="359">
                  <c:v>35728</c:v>
                </c:pt>
                <c:pt idx="360">
                  <c:v>35835</c:v>
                </c:pt>
                <c:pt idx="361">
                  <c:v>35792</c:v>
                </c:pt>
                <c:pt idx="362">
                  <c:v>35717</c:v>
                </c:pt>
                <c:pt idx="363">
                  <c:v>35712</c:v>
                </c:pt>
                <c:pt idx="364">
                  <c:v>35744</c:v>
                </c:pt>
                <c:pt idx="365">
                  <c:v>35726</c:v>
                </c:pt>
                <c:pt idx="366">
                  <c:v>35607</c:v>
                </c:pt>
                <c:pt idx="367">
                  <c:v>35513</c:v>
                </c:pt>
                <c:pt idx="368">
                  <c:v>36038</c:v>
                </c:pt>
                <c:pt idx="369">
                  <c:v>35610</c:v>
                </c:pt>
                <c:pt idx="370">
                  <c:v>35750</c:v>
                </c:pt>
                <c:pt idx="371">
                  <c:v>35541</c:v>
                </c:pt>
                <c:pt idx="372">
                  <c:v>35645</c:v>
                </c:pt>
                <c:pt idx="373">
                  <c:v>35601</c:v>
                </c:pt>
                <c:pt idx="374">
                  <c:v>35876</c:v>
                </c:pt>
                <c:pt idx="375">
                  <c:v>35772</c:v>
                </c:pt>
                <c:pt idx="376">
                  <c:v>35665</c:v>
                </c:pt>
                <c:pt idx="377">
                  <c:v>35808</c:v>
                </c:pt>
                <c:pt idx="378">
                  <c:v>35692</c:v>
                </c:pt>
                <c:pt idx="379">
                  <c:v>35763</c:v>
                </c:pt>
                <c:pt idx="380">
                  <c:v>35744</c:v>
                </c:pt>
                <c:pt idx="381">
                  <c:v>35768</c:v>
                </c:pt>
                <c:pt idx="382">
                  <c:v>35706</c:v>
                </c:pt>
                <c:pt idx="383">
                  <c:v>35822</c:v>
                </c:pt>
                <c:pt idx="384">
                  <c:v>35991</c:v>
                </c:pt>
                <c:pt idx="385">
                  <c:v>35716</c:v>
                </c:pt>
                <c:pt idx="386">
                  <c:v>35623</c:v>
                </c:pt>
                <c:pt idx="387">
                  <c:v>35673</c:v>
                </c:pt>
                <c:pt idx="388">
                  <c:v>35655</c:v>
                </c:pt>
                <c:pt idx="389">
                  <c:v>35948</c:v>
                </c:pt>
                <c:pt idx="390">
                  <c:v>35671</c:v>
                </c:pt>
                <c:pt idx="391">
                  <c:v>35960</c:v>
                </c:pt>
                <c:pt idx="392">
                  <c:v>35788</c:v>
                </c:pt>
                <c:pt idx="393">
                  <c:v>35804</c:v>
                </c:pt>
                <c:pt idx="394">
                  <c:v>35832</c:v>
                </c:pt>
                <c:pt idx="395">
                  <c:v>35747</c:v>
                </c:pt>
                <c:pt idx="396">
                  <c:v>35686</c:v>
                </c:pt>
                <c:pt idx="397">
                  <c:v>35702</c:v>
                </c:pt>
                <c:pt idx="398">
                  <c:v>35596</c:v>
                </c:pt>
                <c:pt idx="399">
                  <c:v>35699</c:v>
                </c:pt>
                <c:pt idx="400">
                  <c:v>35820</c:v>
                </c:pt>
                <c:pt idx="401">
                  <c:v>35665</c:v>
                </c:pt>
                <c:pt idx="402">
                  <c:v>35684</c:v>
                </c:pt>
                <c:pt idx="403">
                  <c:v>35902</c:v>
                </c:pt>
                <c:pt idx="404">
                  <c:v>35689</c:v>
                </c:pt>
                <c:pt idx="405">
                  <c:v>35665</c:v>
                </c:pt>
                <c:pt idx="406">
                  <c:v>35589</c:v>
                </c:pt>
                <c:pt idx="407">
                  <c:v>35883</c:v>
                </c:pt>
                <c:pt idx="408">
                  <c:v>35750</c:v>
                </c:pt>
                <c:pt idx="409">
                  <c:v>35665</c:v>
                </c:pt>
                <c:pt idx="410">
                  <c:v>35624</c:v>
                </c:pt>
                <c:pt idx="411">
                  <c:v>35644</c:v>
                </c:pt>
                <c:pt idx="412">
                  <c:v>35433</c:v>
                </c:pt>
                <c:pt idx="413">
                  <c:v>35673</c:v>
                </c:pt>
                <c:pt idx="414">
                  <c:v>35822</c:v>
                </c:pt>
                <c:pt idx="415">
                  <c:v>35593</c:v>
                </c:pt>
                <c:pt idx="416">
                  <c:v>35547</c:v>
                </c:pt>
                <c:pt idx="417">
                  <c:v>35579</c:v>
                </c:pt>
                <c:pt idx="418">
                  <c:v>35732</c:v>
                </c:pt>
                <c:pt idx="419">
                  <c:v>35528</c:v>
                </c:pt>
                <c:pt idx="420">
                  <c:v>35488</c:v>
                </c:pt>
                <c:pt idx="421">
                  <c:v>35850</c:v>
                </c:pt>
                <c:pt idx="422">
                  <c:v>35674</c:v>
                </c:pt>
                <c:pt idx="423">
                  <c:v>35633</c:v>
                </c:pt>
                <c:pt idx="424">
                  <c:v>35741</c:v>
                </c:pt>
                <c:pt idx="425">
                  <c:v>35792</c:v>
                </c:pt>
                <c:pt idx="426">
                  <c:v>35677</c:v>
                </c:pt>
                <c:pt idx="427">
                  <c:v>35722</c:v>
                </c:pt>
                <c:pt idx="428">
                  <c:v>35772</c:v>
                </c:pt>
                <c:pt idx="429">
                  <c:v>35637</c:v>
                </c:pt>
                <c:pt idx="430">
                  <c:v>35880</c:v>
                </c:pt>
                <c:pt idx="431">
                  <c:v>35831</c:v>
                </c:pt>
                <c:pt idx="432">
                  <c:v>35741</c:v>
                </c:pt>
                <c:pt idx="433">
                  <c:v>35638</c:v>
                </c:pt>
                <c:pt idx="434">
                  <c:v>35686</c:v>
                </c:pt>
                <c:pt idx="435">
                  <c:v>35912</c:v>
                </c:pt>
                <c:pt idx="436">
                  <c:v>35523</c:v>
                </c:pt>
                <c:pt idx="437">
                  <c:v>35865</c:v>
                </c:pt>
                <c:pt idx="438">
                  <c:v>35580</c:v>
                </c:pt>
                <c:pt idx="439">
                  <c:v>35760</c:v>
                </c:pt>
                <c:pt idx="440">
                  <c:v>35822</c:v>
                </c:pt>
                <c:pt idx="441">
                  <c:v>35703</c:v>
                </c:pt>
                <c:pt idx="442">
                  <c:v>35724</c:v>
                </c:pt>
                <c:pt idx="443">
                  <c:v>35604</c:v>
                </c:pt>
                <c:pt idx="444">
                  <c:v>35704</c:v>
                </c:pt>
                <c:pt idx="445">
                  <c:v>35523</c:v>
                </c:pt>
                <c:pt idx="446">
                  <c:v>35711</c:v>
                </c:pt>
                <c:pt idx="447">
                  <c:v>35720</c:v>
                </c:pt>
                <c:pt idx="448">
                  <c:v>35855</c:v>
                </c:pt>
                <c:pt idx="449">
                  <c:v>35588</c:v>
                </c:pt>
                <c:pt idx="450">
                  <c:v>35710</c:v>
                </c:pt>
                <c:pt idx="451">
                  <c:v>35664</c:v>
                </c:pt>
                <c:pt idx="452">
                  <c:v>35617</c:v>
                </c:pt>
                <c:pt idx="453">
                  <c:v>35603</c:v>
                </c:pt>
                <c:pt idx="454">
                  <c:v>35791</c:v>
                </c:pt>
                <c:pt idx="455">
                  <c:v>35841</c:v>
                </c:pt>
                <c:pt idx="456">
                  <c:v>35563</c:v>
                </c:pt>
                <c:pt idx="457">
                  <c:v>35504</c:v>
                </c:pt>
                <c:pt idx="458">
                  <c:v>35738</c:v>
                </c:pt>
                <c:pt idx="459">
                  <c:v>35719</c:v>
                </c:pt>
                <c:pt idx="460">
                  <c:v>35881</c:v>
                </c:pt>
                <c:pt idx="461">
                  <c:v>35749</c:v>
                </c:pt>
                <c:pt idx="462">
                  <c:v>35835</c:v>
                </c:pt>
                <c:pt idx="463">
                  <c:v>35703</c:v>
                </c:pt>
                <c:pt idx="464">
                  <c:v>35771</c:v>
                </c:pt>
                <c:pt idx="465">
                  <c:v>35798</c:v>
                </c:pt>
                <c:pt idx="466">
                  <c:v>35698</c:v>
                </c:pt>
                <c:pt idx="467">
                  <c:v>35776</c:v>
                </c:pt>
                <c:pt idx="468">
                  <c:v>35618</c:v>
                </c:pt>
                <c:pt idx="469">
                  <c:v>35689</c:v>
                </c:pt>
                <c:pt idx="470">
                  <c:v>35622</c:v>
                </c:pt>
                <c:pt idx="471">
                  <c:v>35656</c:v>
                </c:pt>
                <c:pt idx="472">
                  <c:v>35788</c:v>
                </c:pt>
                <c:pt idx="473">
                  <c:v>35776</c:v>
                </c:pt>
                <c:pt idx="474">
                  <c:v>35458</c:v>
                </c:pt>
                <c:pt idx="475">
                  <c:v>35608</c:v>
                </c:pt>
                <c:pt idx="476">
                  <c:v>35941</c:v>
                </c:pt>
                <c:pt idx="477">
                  <c:v>35626</c:v>
                </c:pt>
                <c:pt idx="478">
                  <c:v>35576</c:v>
                </c:pt>
                <c:pt idx="479">
                  <c:v>35766</c:v>
                </c:pt>
                <c:pt idx="480">
                  <c:v>35863</c:v>
                </c:pt>
                <c:pt idx="481">
                  <c:v>35538</c:v>
                </c:pt>
                <c:pt idx="482">
                  <c:v>35659</c:v>
                </c:pt>
                <c:pt idx="483">
                  <c:v>35663</c:v>
                </c:pt>
                <c:pt idx="484">
                  <c:v>35681</c:v>
                </c:pt>
                <c:pt idx="485">
                  <c:v>35664</c:v>
                </c:pt>
                <c:pt idx="486">
                  <c:v>35794</c:v>
                </c:pt>
                <c:pt idx="487">
                  <c:v>35795</c:v>
                </c:pt>
                <c:pt idx="488">
                  <c:v>35792</c:v>
                </c:pt>
                <c:pt idx="489">
                  <c:v>35679</c:v>
                </c:pt>
                <c:pt idx="490">
                  <c:v>35835</c:v>
                </c:pt>
                <c:pt idx="491">
                  <c:v>35803</c:v>
                </c:pt>
                <c:pt idx="492">
                  <c:v>35713</c:v>
                </c:pt>
                <c:pt idx="493">
                  <c:v>35652</c:v>
                </c:pt>
                <c:pt idx="494">
                  <c:v>35648</c:v>
                </c:pt>
                <c:pt idx="495">
                  <c:v>35858</c:v>
                </c:pt>
                <c:pt idx="496">
                  <c:v>35814</c:v>
                </c:pt>
                <c:pt idx="497">
                  <c:v>35614</c:v>
                </c:pt>
                <c:pt idx="498">
                  <c:v>35635</c:v>
                </c:pt>
                <c:pt idx="499">
                  <c:v>35572</c:v>
                </c:pt>
                <c:pt idx="500">
                  <c:v>35670</c:v>
                </c:pt>
                <c:pt idx="501">
                  <c:v>35591</c:v>
                </c:pt>
                <c:pt idx="502">
                  <c:v>35710</c:v>
                </c:pt>
                <c:pt idx="503">
                  <c:v>35687</c:v>
                </c:pt>
                <c:pt idx="504">
                  <c:v>35986</c:v>
                </c:pt>
                <c:pt idx="505">
                  <c:v>35682</c:v>
                </c:pt>
                <c:pt idx="506">
                  <c:v>35930</c:v>
                </c:pt>
                <c:pt idx="507">
                  <c:v>35769</c:v>
                </c:pt>
                <c:pt idx="508">
                  <c:v>35758</c:v>
                </c:pt>
                <c:pt idx="509">
                  <c:v>36069</c:v>
                </c:pt>
                <c:pt idx="510">
                  <c:v>35705</c:v>
                </c:pt>
                <c:pt idx="511">
                  <c:v>35731</c:v>
                </c:pt>
                <c:pt idx="512">
                  <c:v>35856</c:v>
                </c:pt>
                <c:pt idx="513">
                  <c:v>35436</c:v>
                </c:pt>
                <c:pt idx="514">
                  <c:v>35667</c:v>
                </c:pt>
                <c:pt idx="515">
                  <c:v>35703</c:v>
                </c:pt>
                <c:pt idx="516">
                  <c:v>35756</c:v>
                </c:pt>
                <c:pt idx="517">
                  <c:v>35733</c:v>
                </c:pt>
                <c:pt idx="518">
                  <c:v>35707</c:v>
                </c:pt>
                <c:pt idx="519">
                  <c:v>35696</c:v>
                </c:pt>
                <c:pt idx="520">
                  <c:v>35635</c:v>
                </c:pt>
                <c:pt idx="521">
                  <c:v>35820</c:v>
                </c:pt>
                <c:pt idx="522">
                  <c:v>35782</c:v>
                </c:pt>
                <c:pt idx="523">
                  <c:v>35742</c:v>
                </c:pt>
                <c:pt idx="524">
                  <c:v>35621</c:v>
                </c:pt>
                <c:pt idx="525">
                  <c:v>35665</c:v>
                </c:pt>
                <c:pt idx="526">
                  <c:v>35804</c:v>
                </c:pt>
                <c:pt idx="527">
                  <c:v>35660</c:v>
                </c:pt>
                <c:pt idx="528">
                  <c:v>35731</c:v>
                </c:pt>
                <c:pt idx="529">
                  <c:v>35741</c:v>
                </c:pt>
                <c:pt idx="530">
                  <c:v>35797</c:v>
                </c:pt>
                <c:pt idx="531">
                  <c:v>35707</c:v>
                </c:pt>
                <c:pt idx="532">
                  <c:v>35651</c:v>
                </c:pt>
                <c:pt idx="533">
                  <c:v>35852</c:v>
                </c:pt>
                <c:pt idx="534">
                  <c:v>35795</c:v>
                </c:pt>
                <c:pt idx="535">
                  <c:v>35633</c:v>
                </c:pt>
                <c:pt idx="536">
                  <c:v>35645</c:v>
                </c:pt>
                <c:pt idx="537">
                  <c:v>35611</c:v>
                </c:pt>
                <c:pt idx="538">
                  <c:v>35691</c:v>
                </c:pt>
                <c:pt idx="539">
                  <c:v>35853</c:v>
                </c:pt>
                <c:pt idx="540">
                  <c:v>35545</c:v>
                </c:pt>
                <c:pt idx="541">
                  <c:v>35773</c:v>
                </c:pt>
                <c:pt idx="542">
                  <c:v>35698</c:v>
                </c:pt>
                <c:pt idx="543">
                  <c:v>35742</c:v>
                </c:pt>
                <c:pt idx="544">
                  <c:v>35893</c:v>
                </c:pt>
                <c:pt idx="545">
                  <c:v>35861</c:v>
                </c:pt>
                <c:pt idx="546">
                  <c:v>35680</c:v>
                </c:pt>
                <c:pt idx="547">
                  <c:v>35519</c:v>
                </c:pt>
                <c:pt idx="548">
                  <c:v>35611</c:v>
                </c:pt>
                <c:pt idx="549">
                  <c:v>35662</c:v>
                </c:pt>
                <c:pt idx="550">
                  <c:v>35705</c:v>
                </c:pt>
                <c:pt idx="551">
                  <c:v>35693</c:v>
                </c:pt>
                <c:pt idx="552">
                  <c:v>35818</c:v>
                </c:pt>
                <c:pt idx="553">
                  <c:v>35689</c:v>
                </c:pt>
                <c:pt idx="554">
                  <c:v>35682</c:v>
                </c:pt>
                <c:pt idx="555">
                  <c:v>35709</c:v>
                </c:pt>
                <c:pt idx="556">
                  <c:v>35649</c:v>
                </c:pt>
                <c:pt idx="557">
                  <c:v>35798</c:v>
                </c:pt>
                <c:pt idx="558">
                  <c:v>35605</c:v>
                </c:pt>
                <c:pt idx="559">
                  <c:v>35646</c:v>
                </c:pt>
                <c:pt idx="560">
                  <c:v>35864</c:v>
                </c:pt>
                <c:pt idx="561">
                  <c:v>35731</c:v>
                </c:pt>
                <c:pt idx="562">
                  <c:v>35978</c:v>
                </c:pt>
                <c:pt idx="563">
                  <c:v>35762</c:v>
                </c:pt>
                <c:pt idx="564">
                  <c:v>35675</c:v>
                </c:pt>
                <c:pt idx="565">
                  <c:v>35628</c:v>
                </c:pt>
                <c:pt idx="566">
                  <c:v>35718</c:v>
                </c:pt>
                <c:pt idx="567">
                  <c:v>35688</c:v>
                </c:pt>
                <c:pt idx="568">
                  <c:v>35690</c:v>
                </c:pt>
                <c:pt idx="569">
                  <c:v>35788</c:v>
                </c:pt>
                <c:pt idx="570">
                  <c:v>35654</c:v>
                </c:pt>
                <c:pt idx="571">
                  <c:v>35802</c:v>
                </c:pt>
                <c:pt idx="572">
                  <c:v>35646</c:v>
                </c:pt>
                <c:pt idx="573">
                  <c:v>35715</c:v>
                </c:pt>
                <c:pt idx="574">
                  <c:v>35755</c:v>
                </c:pt>
                <c:pt idx="575">
                  <c:v>35695</c:v>
                </c:pt>
                <c:pt idx="576">
                  <c:v>35733</c:v>
                </c:pt>
                <c:pt idx="577">
                  <c:v>35808</c:v>
                </c:pt>
                <c:pt idx="578">
                  <c:v>35609</c:v>
                </c:pt>
                <c:pt idx="579">
                  <c:v>35726</c:v>
                </c:pt>
                <c:pt idx="580">
                  <c:v>35636</c:v>
                </c:pt>
                <c:pt idx="581">
                  <c:v>35679</c:v>
                </c:pt>
                <c:pt idx="582">
                  <c:v>35834</c:v>
                </c:pt>
                <c:pt idx="583">
                  <c:v>35843</c:v>
                </c:pt>
                <c:pt idx="584">
                  <c:v>35912</c:v>
                </c:pt>
                <c:pt idx="585">
                  <c:v>35784</c:v>
                </c:pt>
                <c:pt idx="586">
                  <c:v>35793</c:v>
                </c:pt>
                <c:pt idx="587">
                  <c:v>35653</c:v>
                </c:pt>
                <c:pt idx="588">
                  <c:v>35717</c:v>
                </c:pt>
                <c:pt idx="589">
                  <c:v>35533</c:v>
                </c:pt>
                <c:pt idx="590">
                  <c:v>35711</c:v>
                </c:pt>
                <c:pt idx="591">
                  <c:v>35911</c:v>
                </c:pt>
                <c:pt idx="592">
                  <c:v>35622</c:v>
                </c:pt>
                <c:pt idx="593">
                  <c:v>35776</c:v>
                </c:pt>
                <c:pt idx="594">
                  <c:v>35799</c:v>
                </c:pt>
                <c:pt idx="595">
                  <c:v>35509</c:v>
                </c:pt>
                <c:pt idx="596">
                  <c:v>35686</c:v>
                </c:pt>
                <c:pt idx="597">
                  <c:v>35884</c:v>
                </c:pt>
                <c:pt idx="598">
                  <c:v>35862</c:v>
                </c:pt>
                <c:pt idx="599">
                  <c:v>35849</c:v>
                </c:pt>
                <c:pt idx="600">
                  <c:v>35776</c:v>
                </c:pt>
                <c:pt idx="601">
                  <c:v>35636</c:v>
                </c:pt>
                <c:pt idx="602">
                  <c:v>35772</c:v>
                </c:pt>
                <c:pt idx="603">
                  <c:v>35705</c:v>
                </c:pt>
                <c:pt idx="604">
                  <c:v>35863</c:v>
                </c:pt>
                <c:pt idx="605">
                  <c:v>35646</c:v>
                </c:pt>
                <c:pt idx="606">
                  <c:v>35917</c:v>
                </c:pt>
                <c:pt idx="607">
                  <c:v>35690</c:v>
                </c:pt>
                <c:pt idx="608">
                  <c:v>35560</c:v>
                </c:pt>
                <c:pt idx="609">
                  <c:v>35880</c:v>
                </c:pt>
                <c:pt idx="610">
                  <c:v>35807</c:v>
                </c:pt>
                <c:pt idx="611">
                  <c:v>35679</c:v>
                </c:pt>
                <c:pt idx="612">
                  <c:v>35644</c:v>
                </c:pt>
                <c:pt idx="613">
                  <c:v>35783</c:v>
                </c:pt>
                <c:pt idx="614">
                  <c:v>35744</c:v>
                </c:pt>
                <c:pt idx="615">
                  <c:v>35673</c:v>
                </c:pt>
                <c:pt idx="616">
                  <c:v>35793</c:v>
                </c:pt>
                <c:pt idx="617">
                  <c:v>35487</c:v>
                </c:pt>
                <c:pt idx="618">
                  <c:v>35784</c:v>
                </c:pt>
                <c:pt idx="619">
                  <c:v>35778</c:v>
                </c:pt>
                <c:pt idx="620">
                  <c:v>35690</c:v>
                </c:pt>
                <c:pt idx="621">
                  <c:v>35595</c:v>
                </c:pt>
                <c:pt idx="622">
                  <c:v>35864</c:v>
                </c:pt>
                <c:pt idx="623">
                  <c:v>35645</c:v>
                </c:pt>
                <c:pt idx="624">
                  <c:v>35528</c:v>
                </c:pt>
                <c:pt idx="625">
                  <c:v>35767</c:v>
                </c:pt>
                <c:pt idx="626">
                  <c:v>35585</c:v>
                </c:pt>
                <c:pt idx="627">
                  <c:v>35528</c:v>
                </c:pt>
                <c:pt idx="628">
                  <c:v>35714</c:v>
                </c:pt>
                <c:pt idx="629">
                  <c:v>35545</c:v>
                </c:pt>
                <c:pt idx="630">
                  <c:v>35797</c:v>
                </c:pt>
                <c:pt idx="631">
                  <c:v>35603</c:v>
                </c:pt>
                <c:pt idx="632">
                  <c:v>35878</c:v>
                </c:pt>
                <c:pt idx="633">
                  <c:v>35774</c:v>
                </c:pt>
                <c:pt idx="634">
                  <c:v>35685</c:v>
                </c:pt>
                <c:pt idx="635">
                  <c:v>35738</c:v>
                </c:pt>
                <c:pt idx="636">
                  <c:v>35620</c:v>
                </c:pt>
                <c:pt idx="637">
                  <c:v>35557</c:v>
                </c:pt>
                <c:pt idx="638">
                  <c:v>35494</c:v>
                </c:pt>
                <c:pt idx="639">
                  <c:v>35597</c:v>
                </c:pt>
                <c:pt idx="640">
                  <c:v>35679</c:v>
                </c:pt>
                <c:pt idx="641">
                  <c:v>35864</c:v>
                </c:pt>
                <c:pt idx="642">
                  <c:v>35922</c:v>
                </c:pt>
                <c:pt idx="643">
                  <c:v>35751</c:v>
                </c:pt>
                <c:pt idx="644">
                  <c:v>35633</c:v>
                </c:pt>
                <c:pt idx="645">
                  <c:v>35934</c:v>
                </c:pt>
                <c:pt idx="646">
                  <c:v>35771</c:v>
                </c:pt>
                <c:pt idx="647">
                  <c:v>35863</c:v>
                </c:pt>
                <c:pt idx="648">
                  <c:v>35707</c:v>
                </c:pt>
                <c:pt idx="649">
                  <c:v>35557</c:v>
                </c:pt>
                <c:pt idx="650">
                  <c:v>35689</c:v>
                </c:pt>
                <c:pt idx="651">
                  <c:v>35530</c:v>
                </c:pt>
                <c:pt idx="652">
                  <c:v>35645</c:v>
                </c:pt>
                <c:pt idx="653">
                  <c:v>35734</c:v>
                </c:pt>
                <c:pt idx="654">
                  <c:v>35858</c:v>
                </c:pt>
                <c:pt idx="655">
                  <c:v>35593</c:v>
                </c:pt>
                <c:pt idx="656">
                  <c:v>35620</c:v>
                </c:pt>
                <c:pt idx="657">
                  <c:v>35715</c:v>
                </c:pt>
                <c:pt idx="658">
                  <c:v>35853</c:v>
                </c:pt>
                <c:pt idx="659">
                  <c:v>35644</c:v>
                </c:pt>
                <c:pt idx="660">
                  <c:v>35741</c:v>
                </c:pt>
                <c:pt idx="661">
                  <c:v>35771</c:v>
                </c:pt>
                <c:pt idx="662">
                  <c:v>35622</c:v>
                </c:pt>
                <c:pt idx="663">
                  <c:v>35882</c:v>
                </c:pt>
                <c:pt idx="664">
                  <c:v>35714</c:v>
                </c:pt>
                <c:pt idx="665">
                  <c:v>35800</c:v>
                </c:pt>
                <c:pt idx="666">
                  <c:v>35816</c:v>
                </c:pt>
                <c:pt idx="667">
                  <c:v>35743</c:v>
                </c:pt>
                <c:pt idx="668">
                  <c:v>35740</c:v>
                </c:pt>
                <c:pt idx="669">
                  <c:v>35768</c:v>
                </c:pt>
                <c:pt idx="670">
                  <c:v>35769</c:v>
                </c:pt>
                <c:pt idx="671">
                  <c:v>35828</c:v>
                </c:pt>
                <c:pt idx="672">
                  <c:v>35760</c:v>
                </c:pt>
                <c:pt idx="673">
                  <c:v>35746</c:v>
                </c:pt>
                <c:pt idx="674">
                  <c:v>35866</c:v>
                </c:pt>
                <c:pt idx="675">
                  <c:v>35725</c:v>
                </c:pt>
                <c:pt idx="676">
                  <c:v>35844</c:v>
                </c:pt>
                <c:pt idx="677">
                  <c:v>35948</c:v>
                </c:pt>
                <c:pt idx="678">
                  <c:v>35685</c:v>
                </c:pt>
                <c:pt idx="679">
                  <c:v>35592</c:v>
                </c:pt>
                <c:pt idx="680">
                  <c:v>35691</c:v>
                </c:pt>
                <c:pt idx="681">
                  <c:v>35757</c:v>
                </c:pt>
                <c:pt idx="682">
                  <c:v>35722</c:v>
                </c:pt>
                <c:pt idx="683">
                  <c:v>35695</c:v>
                </c:pt>
                <c:pt idx="684">
                  <c:v>35723</c:v>
                </c:pt>
                <c:pt idx="685">
                  <c:v>35688</c:v>
                </c:pt>
                <c:pt idx="686">
                  <c:v>35591</c:v>
                </c:pt>
                <c:pt idx="687">
                  <c:v>35677</c:v>
                </c:pt>
                <c:pt idx="688">
                  <c:v>35687</c:v>
                </c:pt>
                <c:pt idx="689">
                  <c:v>35625</c:v>
                </c:pt>
                <c:pt idx="690">
                  <c:v>35693</c:v>
                </c:pt>
                <c:pt idx="691">
                  <c:v>35918</c:v>
                </c:pt>
                <c:pt idx="692">
                  <c:v>35661</c:v>
                </c:pt>
                <c:pt idx="693">
                  <c:v>35719</c:v>
                </c:pt>
                <c:pt idx="694">
                  <c:v>35654</c:v>
                </c:pt>
                <c:pt idx="695">
                  <c:v>35853</c:v>
                </c:pt>
                <c:pt idx="696">
                  <c:v>35785</c:v>
                </c:pt>
                <c:pt idx="697">
                  <c:v>35771</c:v>
                </c:pt>
                <c:pt idx="698">
                  <c:v>35641</c:v>
                </c:pt>
                <c:pt idx="699">
                  <c:v>35670</c:v>
                </c:pt>
                <c:pt idx="700">
                  <c:v>35757</c:v>
                </c:pt>
                <c:pt idx="701">
                  <c:v>35810</c:v>
                </c:pt>
                <c:pt idx="702">
                  <c:v>35554</c:v>
                </c:pt>
                <c:pt idx="703">
                  <c:v>35693</c:v>
                </c:pt>
                <c:pt idx="704">
                  <c:v>35571</c:v>
                </c:pt>
                <c:pt idx="705">
                  <c:v>35836</c:v>
                </c:pt>
                <c:pt idx="706">
                  <c:v>35811</c:v>
                </c:pt>
                <c:pt idx="707">
                  <c:v>35772</c:v>
                </c:pt>
                <c:pt idx="708">
                  <c:v>35614</c:v>
                </c:pt>
                <c:pt idx="709">
                  <c:v>35847</c:v>
                </c:pt>
                <c:pt idx="710">
                  <c:v>35685</c:v>
                </c:pt>
                <c:pt idx="711">
                  <c:v>35583</c:v>
                </c:pt>
                <c:pt idx="712">
                  <c:v>35674</c:v>
                </c:pt>
                <c:pt idx="713">
                  <c:v>35673</c:v>
                </c:pt>
                <c:pt idx="714">
                  <c:v>35614</c:v>
                </c:pt>
                <c:pt idx="715">
                  <c:v>35795</c:v>
                </c:pt>
                <c:pt idx="716">
                  <c:v>35645</c:v>
                </c:pt>
                <c:pt idx="717">
                  <c:v>35601</c:v>
                </c:pt>
                <c:pt idx="718">
                  <c:v>35776</c:v>
                </c:pt>
                <c:pt idx="719">
                  <c:v>35790</c:v>
                </c:pt>
                <c:pt idx="720">
                  <c:v>35765</c:v>
                </c:pt>
                <c:pt idx="721">
                  <c:v>35862</c:v>
                </c:pt>
                <c:pt idx="722">
                  <c:v>35763</c:v>
                </c:pt>
                <c:pt idx="723">
                  <c:v>35672</c:v>
                </c:pt>
                <c:pt idx="724">
                  <c:v>35665</c:v>
                </c:pt>
                <c:pt idx="725">
                  <c:v>35775</c:v>
                </c:pt>
                <c:pt idx="726">
                  <c:v>35901</c:v>
                </c:pt>
                <c:pt idx="727">
                  <c:v>35590</c:v>
                </c:pt>
                <c:pt idx="728">
                  <c:v>35591</c:v>
                </c:pt>
                <c:pt idx="729">
                  <c:v>35585</c:v>
                </c:pt>
                <c:pt idx="730">
                  <c:v>35826</c:v>
                </c:pt>
                <c:pt idx="731">
                  <c:v>35649</c:v>
                </c:pt>
                <c:pt idx="732">
                  <c:v>35655</c:v>
                </c:pt>
                <c:pt idx="733">
                  <c:v>35776</c:v>
                </c:pt>
                <c:pt idx="734">
                  <c:v>35906</c:v>
                </c:pt>
                <c:pt idx="735">
                  <c:v>35666</c:v>
                </c:pt>
                <c:pt idx="736">
                  <c:v>35531</c:v>
                </c:pt>
                <c:pt idx="737">
                  <c:v>35555</c:v>
                </c:pt>
                <c:pt idx="738">
                  <c:v>35735</c:v>
                </c:pt>
                <c:pt idx="739">
                  <c:v>35784</c:v>
                </c:pt>
                <c:pt idx="740">
                  <c:v>35832</c:v>
                </c:pt>
                <c:pt idx="741">
                  <c:v>35554</c:v>
                </c:pt>
                <c:pt idx="742">
                  <c:v>35676</c:v>
                </c:pt>
                <c:pt idx="743">
                  <c:v>35796</c:v>
                </c:pt>
                <c:pt idx="744">
                  <c:v>35703</c:v>
                </c:pt>
                <c:pt idx="745">
                  <c:v>35890</c:v>
                </c:pt>
                <c:pt idx="746">
                  <c:v>35711</c:v>
                </c:pt>
                <c:pt idx="747">
                  <c:v>35783</c:v>
                </c:pt>
                <c:pt idx="748">
                  <c:v>35556</c:v>
                </c:pt>
                <c:pt idx="749">
                  <c:v>35769</c:v>
                </c:pt>
                <c:pt idx="750">
                  <c:v>35676</c:v>
                </c:pt>
                <c:pt idx="751">
                  <c:v>35647</c:v>
                </c:pt>
                <c:pt idx="752">
                  <c:v>35755</c:v>
                </c:pt>
                <c:pt idx="753">
                  <c:v>35722</c:v>
                </c:pt>
                <c:pt idx="754">
                  <c:v>35748</c:v>
                </c:pt>
                <c:pt idx="755">
                  <c:v>35505</c:v>
                </c:pt>
                <c:pt idx="756">
                  <c:v>35757</c:v>
                </c:pt>
                <c:pt idx="757">
                  <c:v>35683</c:v>
                </c:pt>
                <c:pt idx="758">
                  <c:v>35678</c:v>
                </c:pt>
                <c:pt idx="759">
                  <c:v>35894</c:v>
                </c:pt>
                <c:pt idx="760">
                  <c:v>35657</c:v>
                </c:pt>
                <c:pt idx="761">
                  <c:v>35917</c:v>
                </c:pt>
                <c:pt idx="762">
                  <c:v>35585</c:v>
                </c:pt>
                <c:pt idx="763">
                  <c:v>35712</c:v>
                </c:pt>
                <c:pt idx="764">
                  <c:v>35817</c:v>
                </c:pt>
                <c:pt idx="765">
                  <c:v>35759</c:v>
                </c:pt>
                <c:pt idx="766">
                  <c:v>35748</c:v>
                </c:pt>
                <c:pt idx="767">
                  <c:v>35720</c:v>
                </c:pt>
                <c:pt idx="768">
                  <c:v>35723</c:v>
                </c:pt>
                <c:pt idx="769">
                  <c:v>35700</c:v>
                </c:pt>
                <c:pt idx="770">
                  <c:v>35820</c:v>
                </c:pt>
                <c:pt idx="771">
                  <c:v>35757</c:v>
                </c:pt>
                <c:pt idx="772">
                  <c:v>35575</c:v>
                </c:pt>
                <c:pt idx="773">
                  <c:v>35831</c:v>
                </c:pt>
                <c:pt idx="774">
                  <c:v>35667</c:v>
                </c:pt>
                <c:pt idx="775">
                  <c:v>35724</c:v>
                </c:pt>
                <c:pt idx="776">
                  <c:v>35651</c:v>
                </c:pt>
                <c:pt idx="777">
                  <c:v>35881</c:v>
                </c:pt>
                <c:pt idx="778">
                  <c:v>35558</c:v>
                </c:pt>
                <c:pt idx="779">
                  <c:v>35775</c:v>
                </c:pt>
                <c:pt idx="780">
                  <c:v>35836</c:v>
                </c:pt>
                <c:pt idx="781">
                  <c:v>35399</c:v>
                </c:pt>
                <c:pt idx="782">
                  <c:v>35628</c:v>
                </c:pt>
                <c:pt idx="783">
                  <c:v>35704</c:v>
                </c:pt>
                <c:pt idx="784">
                  <c:v>35757</c:v>
                </c:pt>
                <c:pt idx="785">
                  <c:v>35759</c:v>
                </c:pt>
                <c:pt idx="786">
                  <c:v>35738</c:v>
                </c:pt>
                <c:pt idx="787">
                  <c:v>35623</c:v>
                </c:pt>
                <c:pt idx="788">
                  <c:v>35905</c:v>
                </c:pt>
                <c:pt idx="789">
                  <c:v>35784</c:v>
                </c:pt>
                <c:pt idx="790">
                  <c:v>35685</c:v>
                </c:pt>
                <c:pt idx="791">
                  <c:v>35587</c:v>
                </c:pt>
                <c:pt idx="792">
                  <c:v>35539</c:v>
                </c:pt>
                <c:pt idx="793">
                  <c:v>35740</c:v>
                </c:pt>
                <c:pt idx="794">
                  <c:v>35795</c:v>
                </c:pt>
                <c:pt idx="795">
                  <c:v>35787</c:v>
                </c:pt>
                <c:pt idx="796">
                  <c:v>35552</c:v>
                </c:pt>
                <c:pt idx="797">
                  <c:v>35916</c:v>
                </c:pt>
                <c:pt idx="798">
                  <c:v>35709</c:v>
                </c:pt>
                <c:pt idx="799">
                  <c:v>35727</c:v>
                </c:pt>
                <c:pt idx="800">
                  <c:v>35746</c:v>
                </c:pt>
                <c:pt idx="801">
                  <c:v>35823</c:v>
                </c:pt>
                <c:pt idx="802">
                  <c:v>35765</c:v>
                </c:pt>
                <c:pt idx="803">
                  <c:v>35632</c:v>
                </c:pt>
                <c:pt idx="804">
                  <c:v>35785</c:v>
                </c:pt>
                <c:pt idx="805">
                  <c:v>35617</c:v>
                </c:pt>
                <c:pt idx="806">
                  <c:v>35677</c:v>
                </c:pt>
                <c:pt idx="807">
                  <c:v>35772</c:v>
                </c:pt>
                <c:pt idx="808">
                  <c:v>35715</c:v>
                </c:pt>
                <c:pt idx="809">
                  <c:v>35774</c:v>
                </c:pt>
                <c:pt idx="810">
                  <c:v>35959</c:v>
                </c:pt>
                <c:pt idx="811">
                  <c:v>35581</c:v>
                </c:pt>
                <c:pt idx="812">
                  <c:v>35660</c:v>
                </c:pt>
                <c:pt idx="813">
                  <c:v>35666</c:v>
                </c:pt>
                <c:pt idx="814">
                  <c:v>35870</c:v>
                </c:pt>
                <c:pt idx="815">
                  <c:v>35836</c:v>
                </c:pt>
                <c:pt idx="816">
                  <c:v>35915</c:v>
                </c:pt>
                <c:pt idx="817">
                  <c:v>35545</c:v>
                </c:pt>
                <c:pt idx="818">
                  <c:v>35802</c:v>
                </c:pt>
                <c:pt idx="819">
                  <c:v>35853</c:v>
                </c:pt>
                <c:pt idx="820">
                  <c:v>35773</c:v>
                </c:pt>
                <c:pt idx="821">
                  <c:v>35717</c:v>
                </c:pt>
                <c:pt idx="822">
                  <c:v>35923</c:v>
                </c:pt>
                <c:pt idx="823">
                  <c:v>35677</c:v>
                </c:pt>
                <c:pt idx="824">
                  <c:v>35946</c:v>
                </c:pt>
                <c:pt idx="825">
                  <c:v>35859</c:v>
                </c:pt>
                <c:pt idx="826">
                  <c:v>35751</c:v>
                </c:pt>
                <c:pt idx="827">
                  <c:v>35613</c:v>
                </c:pt>
                <c:pt idx="828">
                  <c:v>35936</c:v>
                </c:pt>
                <c:pt idx="829">
                  <c:v>35703</c:v>
                </c:pt>
                <c:pt idx="830">
                  <c:v>35666</c:v>
                </c:pt>
                <c:pt idx="831">
                  <c:v>35714</c:v>
                </c:pt>
                <c:pt idx="832">
                  <c:v>35711</c:v>
                </c:pt>
                <c:pt idx="833">
                  <c:v>35870</c:v>
                </c:pt>
                <c:pt idx="834">
                  <c:v>35853</c:v>
                </c:pt>
                <c:pt idx="835">
                  <c:v>35647</c:v>
                </c:pt>
                <c:pt idx="836">
                  <c:v>35722</c:v>
                </c:pt>
                <c:pt idx="837">
                  <c:v>35703</c:v>
                </c:pt>
                <c:pt idx="838">
                  <c:v>35756</c:v>
                </c:pt>
                <c:pt idx="839">
                  <c:v>35678</c:v>
                </c:pt>
                <c:pt idx="840">
                  <c:v>35648</c:v>
                </c:pt>
                <c:pt idx="841">
                  <c:v>35693</c:v>
                </c:pt>
                <c:pt idx="842">
                  <c:v>35792</c:v>
                </c:pt>
                <c:pt idx="843">
                  <c:v>35826</c:v>
                </c:pt>
                <c:pt idx="844">
                  <c:v>35700</c:v>
                </c:pt>
                <c:pt idx="845">
                  <c:v>35647</c:v>
                </c:pt>
                <c:pt idx="846">
                  <c:v>35664</c:v>
                </c:pt>
                <c:pt idx="847">
                  <c:v>35670</c:v>
                </c:pt>
                <c:pt idx="848">
                  <c:v>35783</c:v>
                </c:pt>
                <c:pt idx="849">
                  <c:v>35822</c:v>
                </c:pt>
                <c:pt idx="850">
                  <c:v>35581</c:v>
                </c:pt>
                <c:pt idx="851">
                  <c:v>35887</c:v>
                </c:pt>
                <c:pt idx="852">
                  <c:v>35654</c:v>
                </c:pt>
                <c:pt idx="853">
                  <c:v>35706</c:v>
                </c:pt>
                <c:pt idx="854">
                  <c:v>35839</c:v>
                </c:pt>
                <c:pt idx="855">
                  <c:v>35597</c:v>
                </c:pt>
                <c:pt idx="856">
                  <c:v>35552</c:v>
                </c:pt>
                <c:pt idx="857">
                  <c:v>35563</c:v>
                </c:pt>
                <c:pt idx="858">
                  <c:v>35688</c:v>
                </c:pt>
                <c:pt idx="859">
                  <c:v>35698</c:v>
                </c:pt>
                <c:pt idx="860">
                  <c:v>35514</c:v>
                </c:pt>
                <c:pt idx="861">
                  <c:v>35704</c:v>
                </c:pt>
                <c:pt idx="862">
                  <c:v>35744</c:v>
                </c:pt>
                <c:pt idx="863">
                  <c:v>35696</c:v>
                </c:pt>
                <c:pt idx="864">
                  <c:v>35754</c:v>
                </c:pt>
                <c:pt idx="865">
                  <c:v>35561</c:v>
                </c:pt>
                <c:pt idx="866">
                  <c:v>35855</c:v>
                </c:pt>
                <c:pt idx="867">
                  <c:v>35821</c:v>
                </c:pt>
                <c:pt idx="868">
                  <c:v>35589</c:v>
                </c:pt>
                <c:pt idx="869">
                  <c:v>35533</c:v>
                </c:pt>
                <c:pt idx="870">
                  <c:v>35731</c:v>
                </c:pt>
                <c:pt idx="871">
                  <c:v>35587</c:v>
                </c:pt>
                <c:pt idx="872">
                  <c:v>35812</c:v>
                </c:pt>
                <c:pt idx="873">
                  <c:v>35571</c:v>
                </c:pt>
                <c:pt idx="874">
                  <c:v>35589</c:v>
                </c:pt>
                <c:pt idx="875">
                  <c:v>35591</c:v>
                </c:pt>
                <c:pt idx="876">
                  <c:v>35823</c:v>
                </c:pt>
                <c:pt idx="877">
                  <c:v>35833</c:v>
                </c:pt>
                <c:pt idx="878">
                  <c:v>35731</c:v>
                </c:pt>
                <c:pt idx="879">
                  <c:v>35764</c:v>
                </c:pt>
                <c:pt idx="880">
                  <c:v>35528</c:v>
                </c:pt>
                <c:pt idx="881">
                  <c:v>35817</c:v>
                </c:pt>
                <c:pt idx="882">
                  <c:v>35816</c:v>
                </c:pt>
                <c:pt idx="883">
                  <c:v>35739</c:v>
                </c:pt>
                <c:pt idx="884">
                  <c:v>35847</c:v>
                </c:pt>
                <c:pt idx="885">
                  <c:v>35880</c:v>
                </c:pt>
                <c:pt idx="886">
                  <c:v>35623</c:v>
                </c:pt>
                <c:pt idx="887">
                  <c:v>35748</c:v>
                </c:pt>
                <c:pt idx="888">
                  <c:v>35710</c:v>
                </c:pt>
                <c:pt idx="889">
                  <c:v>35635</c:v>
                </c:pt>
                <c:pt idx="890">
                  <c:v>35596</c:v>
                </c:pt>
                <c:pt idx="891">
                  <c:v>35661</c:v>
                </c:pt>
                <c:pt idx="892">
                  <c:v>35600</c:v>
                </c:pt>
                <c:pt idx="893">
                  <c:v>35798</c:v>
                </c:pt>
                <c:pt idx="894">
                  <c:v>35902</c:v>
                </c:pt>
                <c:pt idx="895">
                  <c:v>35804</c:v>
                </c:pt>
                <c:pt idx="896">
                  <c:v>35637</c:v>
                </c:pt>
                <c:pt idx="897">
                  <c:v>35596</c:v>
                </c:pt>
                <c:pt idx="898">
                  <c:v>35577</c:v>
                </c:pt>
                <c:pt idx="899">
                  <c:v>35771</c:v>
                </c:pt>
                <c:pt idx="900">
                  <c:v>35769</c:v>
                </c:pt>
                <c:pt idx="901">
                  <c:v>35803</c:v>
                </c:pt>
                <c:pt idx="902">
                  <c:v>35810</c:v>
                </c:pt>
                <c:pt idx="903">
                  <c:v>35659</c:v>
                </c:pt>
                <c:pt idx="904">
                  <c:v>35528</c:v>
                </c:pt>
                <c:pt idx="905">
                  <c:v>35667</c:v>
                </c:pt>
                <c:pt idx="906">
                  <c:v>35537</c:v>
                </c:pt>
                <c:pt idx="907">
                  <c:v>35704</c:v>
                </c:pt>
                <c:pt idx="908">
                  <c:v>35715</c:v>
                </c:pt>
                <c:pt idx="909">
                  <c:v>35555</c:v>
                </c:pt>
                <c:pt idx="910">
                  <c:v>35575</c:v>
                </c:pt>
                <c:pt idx="911">
                  <c:v>35711</c:v>
                </c:pt>
                <c:pt idx="912">
                  <c:v>35548</c:v>
                </c:pt>
                <c:pt idx="913">
                  <c:v>35592</c:v>
                </c:pt>
                <c:pt idx="914">
                  <c:v>35581</c:v>
                </c:pt>
                <c:pt idx="915">
                  <c:v>35827</c:v>
                </c:pt>
                <c:pt idx="916">
                  <c:v>35815</c:v>
                </c:pt>
                <c:pt idx="917">
                  <c:v>35727</c:v>
                </c:pt>
                <c:pt idx="918">
                  <c:v>35799</c:v>
                </c:pt>
                <c:pt idx="919">
                  <c:v>35684</c:v>
                </c:pt>
                <c:pt idx="920">
                  <c:v>35724</c:v>
                </c:pt>
                <c:pt idx="921">
                  <c:v>35686</c:v>
                </c:pt>
                <c:pt idx="922">
                  <c:v>35637</c:v>
                </c:pt>
                <c:pt idx="923">
                  <c:v>35817</c:v>
                </c:pt>
                <c:pt idx="924">
                  <c:v>35667</c:v>
                </c:pt>
                <c:pt idx="925">
                  <c:v>35707</c:v>
                </c:pt>
                <c:pt idx="926">
                  <c:v>35728</c:v>
                </c:pt>
                <c:pt idx="927">
                  <c:v>35777</c:v>
                </c:pt>
                <c:pt idx="928">
                  <c:v>35683</c:v>
                </c:pt>
                <c:pt idx="929">
                  <c:v>35604</c:v>
                </c:pt>
                <c:pt idx="930">
                  <c:v>35705</c:v>
                </c:pt>
                <c:pt idx="931">
                  <c:v>35576</c:v>
                </c:pt>
                <c:pt idx="932">
                  <c:v>35774</c:v>
                </c:pt>
                <c:pt idx="933">
                  <c:v>35785</c:v>
                </c:pt>
                <c:pt idx="934">
                  <c:v>35856</c:v>
                </c:pt>
                <c:pt idx="935">
                  <c:v>35736</c:v>
                </c:pt>
                <c:pt idx="936">
                  <c:v>35843</c:v>
                </c:pt>
                <c:pt idx="937">
                  <c:v>35706</c:v>
                </c:pt>
                <c:pt idx="938">
                  <c:v>35691</c:v>
                </c:pt>
                <c:pt idx="939">
                  <c:v>35769</c:v>
                </c:pt>
                <c:pt idx="940">
                  <c:v>35999</c:v>
                </c:pt>
                <c:pt idx="941">
                  <c:v>35687</c:v>
                </c:pt>
                <c:pt idx="942">
                  <c:v>35695</c:v>
                </c:pt>
                <c:pt idx="943">
                  <c:v>35697</c:v>
                </c:pt>
                <c:pt idx="944">
                  <c:v>35672</c:v>
                </c:pt>
                <c:pt idx="945">
                  <c:v>35943</c:v>
                </c:pt>
                <c:pt idx="946">
                  <c:v>35762</c:v>
                </c:pt>
                <c:pt idx="947">
                  <c:v>35518</c:v>
                </c:pt>
                <c:pt idx="948">
                  <c:v>35582</c:v>
                </c:pt>
                <c:pt idx="949">
                  <c:v>35632</c:v>
                </c:pt>
                <c:pt idx="950">
                  <c:v>35764</c:v>
                </c:pt>
                <c:pt idx="951">
                  <c:v>35667</c:v>
                </c:pt>
                <c:pt idx="952">
                  <c:v>35787</c:v>
                </c:pt>
                <c:pt idx="953">
                  <c:v>35503</c:v>
                </c:pt>
                <c:pt idx="954">
                  <c:v>35690</c:v>
                </c:pt>
                <c:pt idx="955">
                  <c:v>35726</c:v>
                </c:pt>
                <c:pt idx="956">
                  <c:v>35792</c:v>
                </c:pt>
                <c:pt idx="957">
                  <c:v>35714</c:v>
                </c:pt>
                <c:pt idx="958">
                  <c:v>35665</c:v>
                </c:pt>
                <c:pt idx="959">
                  <c:v>35553</c:v>
                </c:pt>
                <c:pt idx="960">
                  <c:v>35642</c:v>
                </c:pt>
                <c:pt idx="961">
                  <c:v>35902</c:v>
                </c:pt>
                <c:pt idx="962">
                  <c:v>35823</c:v>
                </c:pt>
                <c:pt idx="963">
                  <c:v>35758</c:v>
                </c:pt>
                <c:pt idx="964">
                  <c:v>35561</c:v>
                </c:pt>
                <c:pt idx="965">
                  <c:v>35707</c:v>
                </c:pt>
                <c:pt idx="966">
                  <c:v>35860</c:v>
                </c:pt>
                <c:pt idx="967">
                  <c:v>35712</c:v>
                </c:pt>
                <c:pt idx="968">
                  <c:v>35783</c:v>
                </c:pt>
                <c:pt idx="969">
                  <c:v>35780</c:v>
                </c:pt>
                <c:pt idx="970">
                  <c:v>36003</c:v>
                </c:pt>
                <c:pt idx="971">
                  <c:v>35589</c:v>
                </c:pt>
                <c:pt idx="972">
                  <c:v>35777</c:v>
                </c:pt>
                <c:pt idx="973">
                  <c:v>35714</c:v>
                </c:pt>
                <c:pt idx="974">
                  <c:v>35788</c:v>
                </c:pt>
                <c:pt idx="975">
                  <c:v>35693</c:v>
                </c:pt>
                <c:pt idx="976">
                  <c:v>35790</c:v>
                </c:pt>
                <c:pt idx="977">
                  <c:v>35712</c:v>
                </c:pt>
                <c:pt idx="978">
                  <c:v>35521</c:v>
                </c:pt>
                <c:pt idx="979">
                  <c:v>35869</c:v>
                </c:pt>
                <c:pt idx="980">
                  <c:v>35824</c:v>
                </c:pt>
                <c:pt idx="981">
                  <c:v>35719</c:v>
                </c:pt>
                <c:pt idx="982">
                  <c:v>35865</c:v>
                </c:pt>
                <c:pt idx="983">
                  <c:v>35738</c:v>
                </c:pt>
                <c:pt idx="984">
                  <c:v>35715</c:v>
                </c:pt>
                <c:pt idx="985">
                  <c:v>35922</c:v>
                </c:pt>
                <c:pt idx="986">
                  <c:v>35647</c:v>
                </c:pt>
                <c:pt idx="987">
                  <c:v>35722</c:v>
                </c:pt>
                <c:pt idx="988">
                  <c:v>35914</c:v>
                </c:pt>
                <c:pt idx="989">
                  <c:v>35639</c:v>
                </c:pt>
                <c:pt idx="990">
                  <c:v>35654</c:v>
                </c:pt>
                <c:pt idx="991">
                  <c:v>35894</c:v>
                </c:pt>
                <c:pt idx="992">
                  <c:v>35677</c:v>
                </c:pt>
                <c:pt idx="993">
                  <c:v>35709</c:v>
                </c:pt>
                <c:pt idx="994">
                  <c:v>35570</c:v>
                </c:pt>
                <c:pt idx="995">
                  <c:v>35581</c:v>
                </c:pt>
                <c:pt idx="996">
                  <c:v>35697</c:v>
                </c:pt>
                <c:pt idx="997">
                  <c:v>35709</c:v>
                </c:pt>
                <c:pt idx="998">
                  <c:v>35896</c:v>
                </c:pt>
                <c:pt idx="999">
                  <c:v>35585</c:v>
                </c:pt>
              </c:numCache>
            </c:numRef>
          </c:yVal>
          <c:smooth val="1"/>
          <c:extLst>
            <c:ext xmlns:c16="http://schemas.microsoft.com/office/drawing/2014/chart" uri="{C3380CC4-5D6E-409C-BE32-E72D297353CC}">
              <c16:uniqueId val="{00000000-2FF7-413C-97FC-BF0DA8C2A6B1}"/>
            </c:ext>
          </c:extLst>
        </c:ser>
        <c:dLbls>
          <c:showLegendKey val="0"/>
          <c:showVal val="0"/>
          <c:showCatName val="0"/>
          <c:showSerName val="0"/>
          <c:showPercent val="0"/>
          <c:showBubbleSize val="0"/>
        </c:dLbls>
        <c:axId val="1049085040"/>
        <c:axId val="1047025936"/>
      </c:scatterChart>
      <c:valAx>
        <c:axId val="1049085040"/>
        <c:scaling>
          <c:orientation val="minMax"/>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7025936"/>
        <c:crosses val="autoZero"/>
        <c:crossBetween val="midCat"/>
      </c:valAx>
      <c:valAx>
        <c:axId val="1047025936"/>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908504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Number</a:t>
            </a:r>
            <a:r>
              <a:rPr lang="en-IN" baseline="0"/>
              <a:t> of Agents Vs Number of Tick bites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senitivity_110runs!$B$8:$DG$8</c:f>
              <c:numCache>
                <c:formatCode>General</c:formatCode>
                <c:ptCount val="110"/>
                <c:pt idx="0">
                  <c:v>0</c:v>
                </c:pt>
                <c:pt idx="1">
                  <c:v>0</c:v>
                </c:pt>
                <c:pt idx="2">
                  <c:v>0</c:v>
                </c:pt>
                <c:pt idx="3">
                  <c:v>0</c:v>
                </c:pt>
                <c:pt idx="4">
                  <c:v>0</c:v>
                </c:pt>
                <c:pt idx="5">
                  <c:v>0</c:v>
                </c:pt>
                <c:pt idx="6">
                  <c:v>0</c:v>
                </c:pt>
                <c:pt idx="7">
                  <c:v>0</c:v>
                </c:pt>
                <c:pt idx="8">
                  <c:v>0</c:v>
                </c:pt>
                <c:pt idx="9">
                  <c:v>0</c:v>
                </c:pt>
                <c:pt idx="10">
                  <c:v>100</c:v>
                </c:pt>
                <c:pt idx="11">
                  <c:v>100</c:v>
                </c:pt>
                <c:pt idx="12">
                  <c:v>100</c:v>
                </c:pt>
                <c:pt idx="13">
                  <c:v>100</c:v>
                </c:pt>
                <c:pt idx="14">
                  <c:v>100</c:v>
                </c:pt>
                <c:pt idx="15">
                  <c:v>100</c:v>
                </c:pt>
                <c:pt idx="16">
                  <c:v>100</c:v>
                </c:pt>
                <c:pt idx="17">
                  <c:v>100</c:v>
                </c:pt>
                <c:pt idx="18">
                  <c:v>100</c:v>
                </c:pt>
                <c:pt idx="19">
                  <c:v>100</c:v>
                </c:pt>
                <c:pt idx="20">
                  <c:v>200</c:v>
                </c:pt>
                <c:pt idx="21">
                  <c:v>200</c:v>
                </c:pt>
                <c:pt idx="22">
                  <c:v>200</c:v>
                </c:pt>
                <c:pt idx="23">
                  <c:v>200</c:v>
                </c:pt>
                <c:pt idx="24">
                  <c:v>200</c:v>
                </c:pt>
                <c:pt idx="25">
                  <c:v>200</c:v>
                </c:pt>
                <c:pt idx="26">
                  <c:v>200</c:v>
                </c:pt>
                <c:pt idx="27">
                  <c:v>200</c:v>
                </c:pt>
                <c:pt idx="28">
                  <c:v>200</c:v>
                </c:pt>
                <c:pt idx="29">
                  <c:v>200</c:v>
                </c:pt>
                <c:pt idx="30">
                  <c:v>300</c:v>
                </c:pt>
                <c:pt idx="31">
                  <c:v>300</c:v>
                </c:pt>
                <c:pt idx="32">
                  <c:v>300</c:v>
                </c:pt>
                <c:pt idx="33">
                  <c:v>300</c:v>
                </c:pt>
                <c:pt idx="34">
                  <c:v>300</c:v>
                </c:pt>
                <c:pt idx="35">
                  <c:v>300</c:v>
                </c:pt>
                <c:pt idx="36">
                  <c:v>300</c:v>
                </c:pt>
                <c:pt idx="37">
                  <c:v>300</c:v>
                </c:pt>
                <c:pt idx="38">
                  <c:v>300</c:v>
                </c:pt>
                <c:pt idx="39">
                  <c:v>300</c:v>
                </c:pt>
                <c:pt idx="40">
                  <c:v>400</c:v>
                </c:pt>
                <c:pt idx="41">
                  <c:v>400</c:v>
                </c:pt>
                <c:pt idx="42">
                  <c:v>400</c:v>
                </c:pt>
                <c:pt idx="43">
                  <c:v>400</c:v>
                </c:pt>
                <c:pt idx="44">
                  <c:v>400</c:v>
                </c:pt>
                <c:pt idx="45">
                  <c:v>400</c:v>
                </c:pt>
                <c:pt idx="46">
                  <c:v>400</c:v>
                </c:pt>
                <c:pt idx="47">
                  <c:v>400</c:v>
                </c:pt>
                <c:pt idx="48">
                  <c:v>400</c:v>
                </c:pt>
                <c:pt idx="49">
                  <c:v>400</c:v>
                </c:pt>
                <c:pt idx="50">
                  <c:v>500</c:v>
                </c:pt>
                <c:pt idx="51">
                  <c:v>500</c:v>
                </c:pt>
                <c:pt idx="52">
                  <c:v>500</c:v>
                </c:pt>
                <c:pt idx="53">
                  <c:v>500</c:v>
                </c:pt>
                <c:pt idx="54">
                  <c:v>500</c:v>
                </c:pt>
                <c:pt idx="55">
                  <c:v>500</c:v>
                </c:pt>
                <c:pt idx="56">
                  <c:v>500</c:v>
                </c:pt>
                <c:pt idx="57">
                  <c:v>500</c:v>
                </c:pt>
                <c:pt idx="58">
                  <c:v>500</c:v>
                </c:pt>
                <c:pt idx="59">
                  <c:v>500</c:v>
                </c:pt>
                <c:pt idx="60">
                  <c:v>600</c:v>
                </c:pt>
                <c:pt idx="61">
                  <c:v>600</c:v>
                </c:pt>
                <c:pt idx="62">
                  <c:v>600</c:v>
                </c:pt>
                <c:pt idx="63">
                  <c:v>600</c:v>
                </c:pt>
                <c:pt idx="64">
                  <c:v>600</c:v>
                </c:pt>
                <c:pt idx="65">
                  <c:v>600</c:v>
                </c:pt>
                <c:pt idx="66">
                  <c:v>600</c:v>
                </c:pt>
                <c:pt idx="67">
                  <c:v>600</c:v>
                </c:pt>
                <c:pt idx="68">
                  <c:v>600</c:v>
                </c:pt>
                <c:pt idx="69">
                  <c:v>600</c:v>
                </c:pt>
                <c:pt idx="70">
                  <c:v>700</c:v>
                </c:pt>
                <c:pt idx="71">
                  <c:v>700</c:v>
                </c:pt>
                <c:pt idx="72">
                  <c:v>700</c:v>
                </c:pt>
                <c:pt idx="73">
                  <c:v>700</c:v>
                </c:pt>
                <c:pt idx="74">
                  <c:v>700</c:v>
                </c:pt>
                <c:pt idx="75">
                  <c:v>700</c:v>
                </c:pt>
                <c:pt idx="76">
                  <c:v>700</c:v>
                </c:pt>
                <c:pt idx="77">
                  <c:v>700</c:v>
                </c:pt>
                <c:pt idx="78">
                  <c:v>700</c:v>
                </c:pt>
                <c:pt idx="79">
                  <c:v>700</c:v>
                </c:pt>
                <c:pt idx="80">
                  <c:v>800</c:v>
                </c:pt>
                <c:pt idx="81">
                  <c:v>800</c:v>
                </c:pt>
                <c:pt idx="82">
                  <c:v>800</c:v>
                </c:pt>
                <c:pt idx="83">
                  <c:v>800</c:v>
                </c:pt>
                <c:pt idx="84">
                  <c:v>800</c:v>
                </c:pt>
                <c:pt idx="85">
                  <c:v>800</c:v>
                </c:pt>
                <c:pt idx="86">
                  <c:v>800</c:v>
                </c:pt>
                <c:pt idx="87">
                  <c:v>800</c:v>
                </c:pt>
                <c:pt idx="88">
                  <c:v>800</c:v>
                </c:pt>
                <c:pt idx="89">
                  <c:v>800</c:v>
                </c:pt>
                <c:pt idx="90">
                  <c:v>900</c:v>
                </c:pt>
                <c:pt idx="91">
                  <c:v>900</c:v>
                </c:pt>
                <c:pt idx="92">
                  <c:v>900</c:v>
                </c:pt>
                <c:pt idx="93">
                  <c:v>900</c:v>
                </c:pt>
                <c:pt idx="94">
                  <c:v>900</c:v>
                </c:pt>
                <c:pt idx="95">
                  <c:v>900</c:v>
                </c:pt>
                <c:pt idx="96">
                  <c:v>900</c:v>
                </c:pt>
                <c:pt idx="97">
                  <c:v>900</c:v>
                </c:pt>
                <c:pt idx="98">
                  <c:v>900</c:v>
                </c:pt>
                <c:pt idx="99">
                  <c:v>900</c:v>
                </c:pt>
                <c:pt idx="100">
                  <c:v>1000</c:v>
                </c:pt>
                <c:pt idx="101">
                  <c:v>1000</c:v>
                </c:pt>
                <c:pt idx="102">
                  <c:v>1000</c:v>
                </c:pt>
                <c:pt idx="103">
                  <c:v>1000</c:v>
                </c:pt>
                <c:pt idx="104">
                  <c:v>1000</c:v>
                </c:pt>
                <c:pt idx="105">
                  <c:v>1000</c:v>
                </c:pt>
                <c:pt idx="106">
                  <c:v>1000</c:v>
                </c:pt>
                <c:pt idx="107">
                  <c:v>1000</c:v>
                </c:pt>
                <c:pt idx="108">
                  <c:v>1000</c:v>
                </c:pt>
                <c:pt idx="109">
                  <c:v>1000</c:v>
                </c:pt>
              </c:numCache>
            </c:numRef>
          </c:xVal>
          <c:yVal>
            <c:numRef>
              <c:f>senitivity_110runs!$B$12:$DG$12</c:f>
              <c:numCache>
                <c:formatCode>General</c:formatCode>
                <c:ptCount val="110"/>
                <c:pt idx="0">
                  <c:v>0</c:v>
                </c:pt>
                <c:pt idx="1">
                  <c:v>0</c:v>
                </c:pt>
                <c:pt idx="2">
                  <c:v>0</c:v>
                </c:pt>
                <c:pt idx="3">
                  <c:v>0</c:v>
                </c:pt>
                <c:pt idx="4">
                  <c:v>0</c:v>
                </c:pt>
                <c:pt idx="5">
                  <c:v>0</c:v>
                </c:pt>
                <c:pt idx="6">
                  <c:v>0</c:v>
                </c:pt>
                <c:pt idx="7">
                  <c:v>0</c:v>
                </c:pt>
                <c:pt idx="8">
                  <c:v>0</c:v>
                </c:pt>
                <c:pt idx="9">
                  <c:v>0</c:v>
                </c:pt>
                <c:pt idx="10">
                  <c:v>3524</c:v>
                </c:pt>
                <c:pt idx="11">
                  <c:v>3532</c:v>
                </c:pt>
                <c:pt idx="12">
                  <c:v>3537</c:v>
                </c:pt>
                <c:pt idx="13">
                  <c:v>3557</c:v>
                </c:pt>
                <c:pt idx="14">
                  <c:v>3520</c:v>
                </c:pt>
                <c:pt idx="15">
                  <c:v>3569</c:v>
                </c:pt>
                <c:pt idx="16">
                  <c:v>3546</c:v>
                </c:pt>
                <c:pt idx="17">
                  <c:v>3512</c:v>
                </c:pt>
                <c:pt idx="18">
                  <c:v>3627</c:v>
                </c:pt>
                <c:pt idx="19">
                  <c:v>3538</c:v>
                </c:pt>
                <c:pt idx="20">
                  <c:v>7032</c:v>
                </c:pt>
                <c:pt idx="21">
                  <c:v>7173</c:v>
                </c:pt>
                <c:pt idx="22">
                  <c:v>7167</c:v>
                </c:pt>
                <c:pt idx="23">
                  <c:v>7021</c:v>
                </c:pt>
                <c:pt idx="24">
                  <c:v>7057</c:v>
                </c:pt>
                <c:pt idx="25">
                  <c:v>7078</c:v>
                </c:pt>
                <c:pt idx="26">
                  <c:v>7048</c:v>
                </c:pt>
                <c:pt idx="27">
                  <c:v>7126</c:v>
                </c:pt>
                <c:pt idx="28">
                  <c:v>7046</c:v>
                </c:pt>
                <c:pt idx="29">
                  <c:v>7060</c:v>
                </c:pt>
                <c:pt idx="30">
                  <c:v>10749</c:v>
                </c:pt>
                <c:pt idx="31">
                  <c:v>10767</c:v>
                </c:pt>
                <c:pt idx="32">
                  <c:v>10703</c:v>
                </c:pt>
                <c:pt idx="33">
                  <c:v>10633</c:v>
                </c:pt>
                <c:pt idx="34">
                  <c:v>10776</c:v>
                </c:pt>
                <c:pt idx="35">
                  <c:v>10637</c:v>
                </c:pt>
                <c:pt idx="36">
                  <c:v>10731</c:v>
                </c:pt>
                <c:pt idx="37">
                  <c:v>10745</c:v>
                </c:pt>
                <c:pt idx="38">
                  <c:v>10741</c:v>
                </c:pt>
                <c:pt idx="39">
                  <c:v>10694</c:v>
                </c:pt>
                <c:pt idx="40">
                  <c:v>14241</c:v>
                </c:pt>
                <c:pt idx="41">
                  <c:v>14082</c:v>
                </c:pt>
                <c:pt idx="42">
                  <c:v>14268</c:v>
                </c:pt>
                <c:pt idx="43">
                  <c:v>14294</c:v>
                </c:pt>
                <c:pt idx="44">
                  <c:v>14177</c:v>
                </c:pt>
                <c:pt idx="45">
                  <c:v>14260</c:v>
                </c:pt>
                <c:pt idx="46">
                  <c:v>14355</c:v>
                </c:pt>
                <c:pt idx="47">
                  <c:v>14214</c:v>
                </c:pt>
                <c:pt idx="48">
                  <c:v>14245</c:v>
                </c:pt>
                <c:pt idx="49">
                  <c:v>14474</c:v>
                </c:pt>
                <c:pt idx="50">
                  <c:v>17782</c:v>
                </c:pt>
                <c:pt idx="51">
                  <c:v>17807</c:v>
                </c:pt>
                <c:pt idx="52">
                  <c:v>17904</c:v>
                </c:pt>
                <c:pt idx="53">
                  <c:v>17815</c:v>
                </c:pt>
                <c:pt idx="54">
                  <c:v>17854</c:v>
                </c:pt>
                <c:pt idx="55">
                  <c:v>17853</c:v>
                </c:pt>
                <c:pt idx="56">
                  <c:v>17740</c:v>
                </c:pt>
                <c:pt idx="57">
                  <c:v>17842</c:v>
                </c:pt>
                <c:pt idx="58">
                  <c:v>17858</c:v>
                </c:pt>
                <c:pt idx="59">
                  <c:v>17772</c:v>
                </c:pt>
                <c:pt idx="60">
                  <c:v>21567</c:v>
                </c:pt>
                <c:pt idx="61">
                  <c:v>21525</c:v>
                </c:pt>
                <c:pt idx="62">
                  <c:v>21407</c:v>
                </c:pt>
                <c:pt idx="63">
                  <c:v>21520</c:v>
                </c:pt>
                <c:pt idx="64">
                  <c:v>21415</c:v>
                </c:pt>
                <c:pt idx="65">
                  <c:v>21377</c:v>
                </c:pt>
                <c:pt idx="66">
                  <c:v>21549</c:v>
                </c:pt>
                <c:pt idx="67">
                  <c:v>21374</c:v>
                </c:pt>
                <c:pt idx="68">
                  <c:v>21609</c:v>
                </c:pt>
                <c:pt idx="69">
                  <c:v>21582</c:v>
                </c:pt>
                <c:pt idx="70">
                  <c:v>24871</c:v>
                </c:pt>
                <c:pt idx="71">
                  <c:v>25056</c:v>
                </c:pt>
                <c:pt idx="72">
                  <c:v>25015</c:v>
                </c:pt>
                <c:pt idx="73">
                  <c:v>24973</c:v>
                </c:pt>
                <c:pt idx="74">
                  <c:v>24943</c:v>
                </c:pt>
                <c:pt idx="75">
                  <c:v>25112</c:v>
                </c:pt>
                <c:pt idx="76">
                  <c:v>24995</c:v>
                </c:pt>
                <c:pt idx="77">
                  <c:v>24908</c:v>
                </c:pt>
                <c:pt idx="78">
                  <c:v>25092</c:v>
                </c:pt>
                <c:pt idx="79">
                  <c:v>25026</c:v>
                </c:pt>
                <c:pt idx="80">
                  <c:v>28441</c:v>
                </c:pt>
                <c:pt idx="81">
                  <c:v>28614</c:v>
                </c:pt>
                <c:pt idx="82">
                  <c:v>28560</c:v>
                </c:pt>
                <c:pt idx="83">
                  <c:v>28651</c:v>
                </c:pt>
                <c:pt idx="84">
                  <c:v>28561</c:v>
                </c:pt>
                <c:pt idx="85">
                  <c:v>28658</c:v>
                </c:pt>
                <c:pt idx="86">
                  <c:v>28553</c:v>
                </c:pt>
                <c:pt idx="87">
                  <c:v>28528</c:v>
                </c:pt>
                <c:pt idx="88">
                  <c:v>28562</c:v>
                </c:pt>
                <c:pt idx="89">
                  <c:v>28515</c:v>
                </c:pt>
                <c:pt idx="90">
                  <c:v>32086</c:v>
                </c:pt>
                <c:pt idx="91">
                  <c:v>32281</c:v>
                </c:pt>
                <c:pt idx="92">
                  <c:v>32108</c:v>
                </c:pt>
                <c:pt idx="93">
                  <c:v>32091</c:v>
                </c:pt>
                <c:pt idx="94">
                  <c:v>32235</c:v>
                </c:pt>
                <c:pt idx="95">
                  <c:v>32192</c:v>
                </c:pt>
                <c:pt idx="96">
                  <c:v>32179</c:v>
                </c:pt>
                <c:pt idx="97">
                  <c:v>32302</c:v>
                </c:pt>
                <c:pt idx="98">
                  <c:v>32252</c:v>
                </c:pt>
                <c:pt idx="99">
                  <c:v>32331</c:v>
                </c:pt>
                <c:pt idx="100">
                  <c:v>35540</c:v>
                </c:pt>
                <c:pt idx="101">
                  <c:v>35822</c:v>
                </c:pt>
                <c:pt idx="102">
                  <c:v>35604</c:v>
                </c:pt>
                <c:pt idx="103">
                  <c:v>35616</c:v>
                </c:pt>
                <c:pt idx="104">
                  <c:v>35679</c:v>
                </c:pt>
                <c:pt idx="105">
                  <c:v>35729</c:v>
                </c:pt>
                <c:pt idx="106">
                  <c:v>35597</c:v>
                </c:pt>
                <c:pt idx="107">
                  <c:v>35901</c:v>
                </c:pt>
                <c:pt idx="108">
                  <c:v>35867</c:v>
                </c:pt>
                <c:pt idx="109">
                  <c:v>35565</c:v>
                </c:pt>
              </c:numCache>
            </c:numRef>
          </c:yVal>
          <c:smooth val="0"/>
          <c:extLst>
            <c:ext xmlns:c16="http://schemas.microsoft.com/office/drawing/2014/chart" uri="{C3380CC4-5D6E-409C-BE32-E72D297353CC}">
              <c16:uniqueId val="{00000000-8148-4A28-9F6F-4D1687110F4E}"/>
            </c:ext>
          </c:extLst>
        </c:ser>
        <c:dLbls>
          <c:showLegendKey val="0"/>
          <c:showVal val="0"/>
          <c:showCatName val="0"/>
          <c:showSerName val="0"/>
          <c:showPercent val="0"/>
          <c:showBubbleSize val="0"/>
        </c:dLbls>
        <c:axId val="852828512"/>
        <c:axId val="548737216"/>
      </c:scatterChart>
      <c:valAx>
        <c:axId val="8528285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Agents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8737216"/>
        <c:crosses val="autoZero"/>
        <c:crossBetween val="midCat"/>
      </c:valAx>
      <c:valAx>
        <c:axId val="548737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Tick bites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282851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Sheet1!$C$387:$C$468</cx:f>
        <cx:lvl ptCount="82" formatCode="General">
          <cx:pt idx="0">55</cx:pt>
          <cx:pt idx="1">61</cx:pt>
          <cx:pt idx="2">70</cx:pt>
          <cx:pt idx="3">55</cx:pt>
          <cx:pt idx="4">66</cx:pt>
          <cx:pt idx="5">71</cx:pt>
          <cx:pt idx="6">9</cx:pt>
          <cx:pt idx="7">7</cx:pt>
          <cx:pt idx="8">48</cx:pt>
          <cx:pt idx="9">66</cx:pt>
          <cx:pt idx="10">21</cx:pt>
          <cx:pt idx="11">59</cx:pt>
          <cx:pt idx="12">10</cx:pt>
          <cx:pt idx="13">59</cx:pt>
          <cx:pt idx="14">19</cx:pt>
          <cx:pt idx="15">11</cx:pt>
          <cx:pt idx="16">48</cx:pt>
          <cx:pt idx="17">4</cx:pt>
          <cx:pt idx="18">67</cx:pt>
          <cx:pt idx="19">66</cx:pt>
          <cx:pt idx="20">59</cx:pt>
          <cx:pt idx="21">35</cx:pt>
          <cx:pt idx="22">37</cx:pt>
          <cx:pt idx="23">35</cx:pt>
          <cx:pt idx="24">56</cx:pt>
          <cx:pt idx="25">61</cx:pt>
          <cx:pt idx="26">59</cx:pt>
          <cx:pt idx="27">3</cx:pt>
          <cx:pt idx="28">38</cx:pt>
          <cx:pt idx="29">5</cx:pt>
          <cx:pt idx="30">66</cx:pt>
          <cx:pt idx="31">46</cx:pt>
          <cx:pt idx="32">67</cx:pt>
          <cx:pt idx="33">77</cx:pt>
          <cx:pt idx="34">34</cx:pt>
          <cx:pt idx="35">6</cx:pt>
          <cx:pt idx="36">9</cx:pt>
          <cx:pt idx="37">37</cx:pt>
          <cx:pt idx="38">6</cx:pt>
          <cx:pt idx="39">8</cx:pt>
          <cx:pt idx="40">4</cx:pt>
          <cx:pt idx="41">70</cx:pt>
          <cx:pt idx="42">50</cx:pt>
          <cx:pt idx="43">66</cx:pt>
          <cx:pt idx="44">72</cx:pt>
          <cx:pt idx="45">12</cx:pt>
          <cx:pt idx="46">47</cx:pt>
          <cx:pt idx="47">28</cx:pt>
          <cx:pt idx="48">42</cx:pt>
          <cx:pt idx="49">38</cx:pt>
          <cx:pt idx="50">46</cx:pt>
          <cx:pt idx="51">2</cx:pt>
          <cx:pt idx="52">37</cx:pt>
          <cx:pt idx="53">41</cx:pt>
          <cx:pt idx="54">34</cx:pt>
          <cx:pt idx="55">62</cx:pt>
          <cx:pt idx="56">20</cx:pt>
          <cx:pt idx="57">36</cx:pt>
          <cx:pt idx="58">5</cx:pt>
          <cx:pt idx="59">53</cx:pt>
          <cx:pt idx="60">64</cx:pt>
          <cx:pt idx="61">41</cx:pt>
          <cx:pt idx="62">73</cx:pt>
          <cx:pt idx="63">62</cx:pt>
          <cx:pt idx="64">3</cx:pt>
          <cx:pt idx="65">42</cx:pt>
          <cx:pt idx="66">5</cx:pt>
          <cx:pt idx="67">45</cx:pt>
          <cx:pt idx="68">9</cx:pt>
          <cx:pt idx="69">38</cx:pt>
          <cx:pt idx="70">62</cx:pt>
          <cx:pt idx="71">9</cx:pt>
          <cx:pt idx="72">52</cx:pt>
          <cx:pt idx="73">66</cx:pt>
          <cx:pt idx="74">28</cx:pt>
          <cx:pt idx="75">24</cx:pt>
          <cx:pt idx="76">25</cx:pt>
          <cx:pt idx="77">2</cx:pt>
          <cx:pt idx="78">64</cx:pt>
          <cx:pt idx="79">63</cx:pt>
          <cx:pt idx="80">21</cx:pt>
          <cx:pt idx="81">66</cx:pt>
        </cx:lvl>
      </cx:numDim>
    </cx:data>
  </cx:chartData>
  <cx:chart>
    <cx:title pos="t" align="ctr" overlay="0">
      <cx:tx>
        <cx:txData>
          <cx:v>Age groups getting tick bite, 2006-2016</cx:v>
        </cx:txData>
      </cx:tx>
      <cx:txPr>
        <a:bodyPr spcFirstLastPara="1" vertOverflow="ellipsis" horzOverflow="overflow" wrap="square" lIns="0" tIns="0" rIns="0" bIns="0" anchor="ctr" anchorCtr="1"/>
        <a:lstStyle/>
        <a:p>
          <a:pPr algn="ctr" rtl="0">
            <a:defRPr sz="1600"/>
          </a:pPr>
          <a:r>
            <a:rPr lang="en-US" sz="1600" b="0" i="0" u="none" strike="noStrike" baseline="0">
              <a:solidFill>
                <a:sysClr val="windowText" lastClr="000000">
                  <a:lumMod val="65000"/>
                  <a:lumOff val="35000"/>
                </a:sysClr>
              </a:solidFill>
              <a:latin typeface="Calibri" panose="020F0502020204030204"/>
            </a:rPr>
            <a:t>Age groups getting tick bite, 2006-2016</a:t>
          </a:r>
        </a:p>
      </cx:txPr>
    </cx:title>
    <cx:plotArea>
      <cx:plotAreaRegion>
        <cx:series layoutId="clusteredColumn" uniqueId="{CC2BF84F-5BAC-4357-8FA8-DB1B12A2246A}">
          <cx:dataPt idx="0">
            <cx:spPr>
              <a:solidFill>
                <a:srgbClr val="FF0000"/>
              </a:solidFill>
            </cx:spPr>
          </cx:dataPt>
          <cx:dataPt idx="1">
            <cx:spPr>
              <a:solidFill>
                <a:srgbClr val="92D050"/>
              </a:solidFill>
            </cx:spPr>
          </cx:dataPt>
          <cx:dataPt idx="2">
            <cx:spPr>
              <a:solidFill>
                <a:srgbClr val="92D050"/>
              </a:solidFill>
            </cx:spPr>
          </cx:dataPt>
          <cx:dataPt idx="3">
            <cx:spPr>
              <a:solidFill>
                <a:srgbClr val="FFC000"/>
              </a:solidFill>
            </cx:spPr>
          </cx:dataPt>
          <cx:dataId val="0"/>
          <cx:layoutPr>
            <cx:binning intervalClosed="r"/>
          </cx:layoutPr>
        </cx:series>
      </cx:plotAreaRegion>
      <cx:axis id="0">
        <cx:catScaling gapWidth="0"/>
        <cx:title>
          <cx:tx>
            <cx:txData>
              <cx:v>Age groups</cx:v>
            </cx:txData>
          </cx:tx>
          <cx:txPr>
            <a:bodyPr spcFirstLastPara="1" vertOverflow="ellipsis" horzOverflow="overflow" wrap="square" lIns="0" tIns="0" rIns="0" bIns="0" anchor="ctr" anchorCtr="1"/>
            <a:lstStyle/>
            <a:p>
              <a:pPr algn="ctr" rtl="0">
                <a:defRPr sz="1600"/>
              </a:pPr>
              <a:r>
                <a:rPr lang="en-US" sz="1600" b="0" i="0" u="none" strike="noStrike" baseline="0">
                  <a:solidFill>
                    <a:sysClr val="windowText" lastClr="000000">
                      <a:lumMod val="65000"/>
                      <a:lumOff val="35000"/>
                    </a:sysClr>
                  </a:solidFill>
                  <a:latin typeface="Calibri" panose="020F0502020204030204"/>
                </a:rPr>
                <a:t>Age groups</a:t>
              </a:r>
            </a:p>
          </cx:txPr>
        </cx:title>
        <cx:tickLabels/>
        <cx:txPr>
          <a:bodyPr vertOverflow="overflow" horzOverflow="overflow" wrap="square" lIns="0" tIns="0" rIns="0" bIns="0"/>
          <a:lstStyle/>
          <a:p>
            <a:pPr algn="ctr" rtl="0">
              <a:defRPr sz="16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IN" sz="1600"/>
          </a:p>
        </cx:txPr>
      </cx:axis>
      <cx:axis id="1">
        <cx:valScaling/>
        <cx:title>
          <cx:tx>
            <cx:txData>
              <cx:v>Number of Instances</cx:v>
            </cx:txData>
          </cx:tx>
          <cx:txPr>
            <a:bodyPr spcFirstLastPara="1" vertOverflow="ellipsis" horzOverflow="overflow" wrap="square" lIns="0" tIns="0" rIns="0" bIns="0" anchor="ctr" anchorCtr="1"/>
            <a:lstStyle/>
            <a:p>
              <a:pPr algn="ctr" rtl="0">
                <a:defRPr sz="1600"/>
              </a:pPr>
              <a:r>
                <a:rPr lang="en-US" sz="1600" b="0" i="0" u="none" strike="noStrike" baseline="0">
                  <a:solidFill>
                    <a:sysClr val="windowText" lastClr="000000">
                      <a:lumMod val="65000"/>
                      <a:lumOff val="35000"/>
                    </a:sysClr>
                  </a:solidFill>
                  <a:latin typeface="Calibri" panose="020F0502020204030204"/>
                </a:rPr>
                <a:t>Number of Instances</a:t>
              </a:r>
            </a:p>
          </cx:txPr>
        </cx:title>
        <cx:majorGridlines/>
        <cx:tickLabels/>
        <cx:txPr>
          <a:bodyPr vertOverflow="overflow" horzOverflow="overflow" wrap="square" lIns="0" tIns="0" rIns="0" bIns="0"/>
          <a:lstStyle/>
          <a:p>
            <a:pPr algn="ctr" rtl="0">
              <a:defRPr sz="16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IN" sz="1600"/>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335" y="8961120"/>
            <a:ext cx="12798267"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8868043"/>
            <a:ext cx="12798267" cy="89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52144" y="1062533"/>
            <a:ext cx="10561320" cy="4992624"/>
          </a:xfrm>
        </p:spPr>
        <p:txBody>
          <a:bodyPr anchor="b">
            <a:normAutofit/>
          </a:bodyPr>
          <a:lstStyle>
            <a:lvl1pPr algn="l">
              <a:lnSpc>
                <a:spcPct val="85000"/>
              </a:lnSpc>
              <a:defRPr sz="11200" spc="-7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55053" y="6237869"/>
            <a:ext cx="10561320" cy="1600200"/>
          </a:xfrm>
        </p:spPr>
        <p:txBody>
          <a:bodyPr lIns="91440" rIns="91440">
            <a:normAutofit/>
          </a:bodyPr>
          <a:lstStyle>
            <a:lvl1pPr marL="0" indent="0" algn="l">
              <a:buNone/>
              <a:defRPr sz="3360" cap="all" spc="280" baseline="0">
                <a:solidFill>
                  <a:schemeClr val="tx2"/>
                </a:solidFill>
                <a:latin typeface="+mj-lt"/>
              </a:defRPr>
            </a:lvl1pPr>
            <a:lvl2pPr marL="640080" indent="0" algn="ctr">
              <a:buNone/>
              <a:defRPr sz="3360"/>
            </a:lvl2pPr>
            <a:lvl3pPr marL="1280160" indent="0" algn="ctr">
              <a:buNone/>
              <a:defRPr sz="3360"/>
            </a:lvl3pPr>
            <a:lvl4pPr marL="1920240" indent="0" algn="ctr">
              <a:buNone/>
              <a:defRPr sz="2800"/>
            </a:lvl4pPr>
            <a:lvl5pPr marL="2560320" indent="0" algn="ctr">
              <a:buNone/>
              <a:defRPr sz="2800"/>
            </a:lvl5pPr>
            <a:lvl6pPr marL="3200400" indent="0" algn="ctr">
              <a:buNone/>
              <a:defRPr sz="2800"/>
            </a:lvl6pPr>
            <a:lvl7pPr marL="3840480" indent="0" algn="ctr">
              <a:buNone/>
              <a:defRPr sz="2800"/>
            </a:lvl7pPr>
            <a:lvl8pPr marL="4480560" indent="0" algn="ctr">
              <a:buNone/>
              <a:defRPr sz="2800"/>
            </a:lvl8pPr>
            <a:lvl9pPr marL="5120640" indent="0" algn="ctr">
              <a:buNone/>
              <a:defRPr sz="2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77F1FD-73E3-45C9-80BD-EC6EDDCC4380}"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99BE9-3833-4B97-B723-8D19254F69B1}" type="slidenum">
              <a:rPr lang="en-IN" smtClean="0"/>
              <a:t>‹#›</a:t>
            </a:fld>
            <a:endParaRPr lang="en-IN"/>
          </a:p>
        </p:txBody>
      </p:sp>
      <p:cxnSp>
        <p:nvCxnSpPr>
          <p:cNvPr id="9" name="Straight Connector 8"/>
          <p:cNvCxnSpPr/>
          <p:nvPr/>
        </p:nvCxnSpPr>
        <p:spPr>
          <a:xfrm>
            <a:off x="1268042" y="6080760"/>
            <a:ext cx="103692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07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7F1FD-73E3-45C9-80BD-EC6EDDCC4380}"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99BE9-3833-4B97-B723-8D19254F69B1}" type="slidenum">
              <a:rPr lang="en-IN" smtClean="0"/>
              <a:t>‹#›</a:t>
            </a:fld>
            <a:endParaRPr lang="en-IN"/>
          </a:p>
        </p:txBody>
      </p:sp>
    </p:spTree>
    <p:extLst>
      <p:ext uri="{BB962C8B-B14F-4D97-AF65-F5344CB8AC3E}">
        <p14:creationId xmlns:p14="http://schemas.microsoft.com/office/powerpoint/2010/main" val="209802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335" y="8961120"/>
            <a:ext cx="12798267"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8868043"/>
            <a:ext cx="12798267" cy="89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1146" y="577223"/>
            <a:ext cx="2760345" cy="80638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77223"/>
            <a:ext cx="8121015" cy="806385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7F1FD-73E3-45C9-80BD-EC6EDDCC4380}"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99BE9-3833-4B97-B723-8D19254F69B1}" type="slidenum">
              <a:rPr lang="en-IN" smtClean="0"/>
              <a:t>‹#›</a:t>
            </a:fld>
            <a:endParaRPr lang="en-IN"/>
          </a:p>
        </p:txBody>
      </p:sp>
    </p:spTree>
    <p:extLst>
      <p:ext uri="{BB962C8B-B14F-4D97-AF65-F5344CB8AC3E}">
        <p14:creationId xmlns:p14="http://schemas.microsoft.com/office/powerpoint/2010/main" val="207186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7F1FD-73E3-45C9-80BD-EC6EDDCC4380}"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99BE9-3833-4B97-B723-8D19254F69B1}" type="slidenum">
              <a:rPr lang="en-IN" smtClean="0"/>
              <a:t>‹#›</a:t>
            </a:fld>
            <a:endParaRPr lang="en-IN"/>
          </a:p>
        </p:txBody>
      </p:sp>
    </p:spTree>
    <p:extLst>
      <p:ext uri="{BB962C8B-B14F-4D97-AF65-F5344CB8AC3E}">
        <p14:creationId xmlns:p14="http://schemas.microsoft.com/office/powerpoint/2010/main" val="132069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335" y="8961120"/>
            <a:ext cx="12798267"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8868043"/>
            <a:ext cx="12798267" cy="89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52144" y="1062533"/>
            <a:ext cx="10561320" cy="4992624"/>
          </a:xfrm>
        </p:spPr>
        <p:txBody>
          <a:bodyPr anchor="b" anchorCtr="0">
            <a:normAutofit/>
          </a:bodyPr>
          <a:lstStyle>
            <a:lvl1pPr>
              <a:lnSpc>
                <a:spcPct val="85000"/>
              </a:lnSpc>
              <a:defRPr sz="112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152144" y="6234379"/>
            <a:ext cx="10561320" cy="1600200"/>
          </a:xfrm>
        </p:spPr>
        <p:txBody>
          <a:bodyPr lIns="91440" rIns="91440" anchor="t" anchorCtr="0">
            <a:normAutofit/>
          </a:bodyPr>
          <a:lstStyle>
            <a:lvl1pPr marL="0" indent="0">
              <a:buNone/>
              <a:defRPr sz="3360" cap="all" spc="280" baseline="0">
                <a:solidFill>
                  <a:schemeClr val="tx2"/>
                </a:solidFill>
                <a:latin typeface="+mj-lt"/>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7F1FD-73E3-45C9-80BD-EC6EDDCC4380}" type="datetimeFigureOut">
              <a:rPr lang="en-IN" smtClean="0"/>
              <a:t>31-07-2022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599BE9-3833-4B97-B723-8D19254F69B1}" type="slidenum">
              <a:rPr lang="en-IN" smtClean="0"/>
              <a:t>‹#›</a:t>
            </a:fld>
            <a:endParaRPr lang="en-IN"/>
          </a:p>
        </p:txBody>
      </p:sp>
      <p:cxnSp>
        <p:nvCxnSpPr>
          <p:cNvPr id="9" name="Straight Connector 8"/>
          <p:cNvCxnSpPr/>
          <p:nvPr/>
        </p:nvCxnSpPr>
        <p:spPr>
          <a:xfrm>
            <a:off x="1268042" y="6080760"/>
            <a:ext cx="103692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80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52144" y="401246"/>
            <a:ext cx="10561320" cy="203106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52144" y="2584030"/>
            <a:ext cx="5184648" cy="56327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8816" y="2584029"/>
            <a:ext cx="5184648" cy="5632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7F1FD-73E3-45C9-80BD-EC6EDDCC4380}"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99BE9-3833-4B97-B723-8D19254F69B1}" type="slidenum">
              <a:rPr lang="en-IN" smtClean="0"/>
              <a:t>‹#›</a:t>
            </a:fld>
            <a:endParaRPr lang="en-IN"/>
          </a:p>
        </p:txBody>
      </p:sp>
    </p:spTree>
    <p:extLst>
      <p:ext uri="{BB962C8B-B14F-4D97-AF65-F5344CB8AC3E}">
        <p14:creationId xmlns:p14="http://schemas.microsoft.com/office/powerpoint/2010/main" val="412759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152144" y="401246"/>
            <a:ext cx="10561320" cy="203106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52144" y="2584473"/>
            <a:ext cx="5184648" cy="1030795"/>
          </a:xfrm>
        </p:spPr>
        <p:txBody>
          <a:bodyPr lIns="91440" rIns="91440" anchor="ctr">
            <a:normAutofit/>
          </a:bodyPr>
          <a:lstStyle>
            <a:lvl1pPr marL="0" indent="0">
              <a:buNone/>
              <a:defRPr sz="2800" b="0" cap="all" baseline="0">
                <a:solidFill>
                  <a:schemeClr val="tx2"/>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1152144" y="3615269"/>
            <a:ext cx="5184648" cy="46014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8816" y="2584473"/>
            <a:ext cx="5184648" cy="1030795"/>
          </a:xfrm>
        </p:spPr>
        <p:txBody>
          <a:bodyPr lIns="91440" rIns="91440" anchor="ctr">
            <a:normAutofit/>
          </a:bodyPr>
          <a:lstStyle>
            <a:lvl1pPr marL="0" indent="0">
              <a:buNone/>
              <a:defRPr sz="2800" b="0" cap="all" baseline="0">
                <a:solidFill>
                  <a:schemeClr val="tx2"/>
                </a:solidFill>
              </a:defRPr>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528816" y="3615268"/>
            <a:ext cx="5184648" cy="46014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7F1FD-73E3-45C9-80BD-EC6EDDCC4380}" type="datetimeFigureOut">
              <a:rPr lang="en-IN" smtClean="0"/>
              <a:t>31-07-2022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599BE9-3833-4B97-B723-8D19254F69B1}" type="slidenum">
              <a:rPr lang="en-IN" smtClean="0"/>
              <a:t>‹#›</a:t>
            </a:fld>
            <a:endParaRPr lang="en-IN"/>
          </a:p>
        </p:txBody>
      </p:sp>
    </p:spTree>
    <p:extLst>
      <p:ext uri="{BB962C8B-B14F-4D97-AF65-F5344CB8AC3E}">
        <p14:creationId xmlns:p14="http://schemas.microsoft.com/office/powerpoint/2010/main" val="3550952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77F1FD-73E3-45C9-80BD-EC6EDDCC4380}" type="datetimeFigureOut">
              <a:rPr lang="en-IN" smtClean="0"/>
              <a:t>31-07-2022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599BE9-3833-4B97-B723-8D19254F69B1}" type="slidenum">
              <a:rPr lang="en-IN" smtClean="0"/>
              <a:t>‹#›</a:t>
            </a:fld>
            <a:endParaRPr lang="en-IN"/>
          </a:p>
        </p:txBody>
      </p:sp>
    </p:spTree>
    <p:extLst>
      <p:ext uri="{BB962C8B-B14F-4D97-AF65-F5344CB8AC3E}">
        <p14:creationId xmlns:p14="http://schemas.microsoft.com/office/powerpoint/2010/main" val="357329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335" y="8961120"/>
            <a:ext cx="12798267"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8868043"/>
            <a:ext cx="12798267" cy="89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77F1FD-73E3-45C9-80BD-EC6EDDCC4380}" type="datetimeFigureOut">
              <a:rPr lang="en-IN" smtClean="0"/>
              <a:t>31-07-2022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A599BE9-3833-4B97-B723-8D19254F69B1}" type="slidenum">
              <a:rPr lang="en-IN" smtClean="0"/>
              <a:t>‹#›</a:t>
            </a:fld>
            <a:endParaRPr lang="en-IN"/>
          </a:p>
        </p:txBody>
      </p:sp>
    </p:spTree>
    <p:extLst>
      <p:ext uri="{BB962C8B-B14F-4D97-AF65-F5344CB8AC3E}">
        <p14:creationId xmlns:p14="http://schemas.microsoft.com/office/powerpoint/2010/main" val="258718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253330" cy="960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242074" y="0"/>
            <a:ext cx="67208" cy="960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0060" y="832103"/>
            <a:ext cx="3360420" cy="3200400"/>
          </a:xfrm>
        </p:spPr>
        <p:txBody>
          <a:bodyPr anchor="b">
            <a:normAutofit/>
          </a:bodyPr>
          <a:lstStyle>
            <a:lvl1pPr>
              <a:defRPr sz="504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040630" y="1024128"/>
            <a:ext cx="6816852" cy="73609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80060" y="4096512"/>
            <a:ext cx="3360420" cy="4730774"/>
          </a:xfrm>
        </p:spPr>
        <p:txBody>
          <a:bodyPr lIns="91440" rIns="91440">
            <a:normAutofit/>
          </a:bodyPr>
          <a:lstStyle>
            <a:lvl1pPr marL="0" indent="0">
              <a:buNone/>
              <a:defRPr sz="2100">
                <a:solidFill>
                  <a:srgbClr val="FFFFFF"/>
                </a:solidFill>
              </a:defRPr>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a:xfrm>
            <a:off x="488788" y="9043701"/>
            <a:ext cx="2749436" cy="511175"/>
          </a:xfrm>
        </p:spPr>
        <p:txBody>
          <a:bodyPr/>
          <a:lstStyle>
            <a:lvl1pPr algn="l">
              <a:defRPr/>
            </a:lvl1pPr>
          </a:lstStyle>
          <a:p>
            <a:fld id="{0477F1FD-73E3-45C9-80BD-EC6EDDCC4380}" type="datetimeFigureOut">
              <a:rPr lang="en-IN" smtClean="0"/>
              <a:t>31-07-2022</a:t>
            </a:fld>
            <a:endParaRPr lang="en-IN"/>
          </a:p>
        </p:txBody>
      </p:sp>
      <p:sp>
        <p:nvSpPr>
          <p:cNvPr id="6" name="Footer Placeholder 5"/>
          <p:cNvSpPr>
            <a:spLocks noGrp="1"/>
          </p:cNvSpPr>
          <p:nvPr>
            <p:ph type="ftr" sz="quarter" idx="11"/>
          </p:nvPr>
        </p:nvSpPr>
        <p:spPr>
          <a:xfrm>
            <a:off x="5040630" y="9043701"/>
            <a:ext cx="4880610" cy="51117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599BE9-3833-4B97-B723-8D19254F69B1}" type="slidenum">
              <a:rPr lang="en-IN" smtClean="0"/>
              <a:t>‹#›</a:t>
            </a:fld>
            <a:endParaRPr lang="en-IN"/>
          </a:p>
        </p:txBody>
      </p:sp>
    </p:spTree>
    <p:extLst>
      <p:ext uri="{BB962C8B-B14F-4D97-AF65-F5344CB8AC3E}">
        <p14:creationId xmlns:p14="http://schemas.microsoft.com/office/powerpoint/2010/main" val="320304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6934200"/>
            <a:ext cx="12798267" cy="266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881106"/>
            <a:ext cx="12798267" cy="89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52144" y="7104888"/>
            <a:ext cx="10625328" cy="1152144"/>
          </a:xfrm>
        </p:spPr>
        <p:txBody>
          <a:bodyPr tIns="0" bIns="0" anchor="b">
            <a:noAutofit/>
          </a:bodyPr>
          <a:lstStyle>
            <a:lvl1pPr>
              <a:defRPr sz="504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801585" cy="6881106"/>
          </a:xfrm>
          <a:solidFill>
            <a:schemeClr val="bg2">
              <a:lumMod val="90000"/>
            </a:schemeClr>
          </a:solidFill>
        </p:spPr>
        <p:txBody>
          <a:bodyPr lIns="457200" tIns="457200"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1152144" y="8269834"/>
            <a:ext cx="10625328" cy="832104"/>
          </a:xfrm>
        </p:spPr>
        <p:txBody>
          <a:bodyPr lIns="91440" tIns="0" rIns="91440" bIns="0">
            <a:normAutofit/>
          </a:bodyPr>
          <a:lstStyle>
            <a:lvl1pPr marL="0" indent="0">
              <a:spcBef>
                <a:spcPts val="0"/>
              </a:spcBef>
              <a:spcAft>
                <a:spcPts val="840"/>
              </a:spcAft>
              <a:buNone/>
              <a:defRPr sz="2100">
                <a:solidFill>
                  <a:srgbClr val="FFFFFF"/>
                </a:solidFill>
              </a:defRPr>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0477F1FD-73E3-45C9-80BD-EC6EDDCC4380}" type="datetimeFigureOut">
              <a:rPr lang="en-IN" smtClean="0"/>
              <a:t>31-07-2022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599BE9-3833-4B97-B723-8D19254F69B1}" type="slidenum">
              <a:rPr lang="en-IN" smtClean="0"/>
              <a:t>‹#›</a:t>
            </a:fld>
            <a:endParaRPr lang="en-IN"/>
          </a:p>
        </p:txBody>
      </p:sp>
    </p:spTree>
    <p:extLst>
      <p:ext uri="{BB962C8B-B14F-4D97-AF65-F5344CB8AC3E}">
        <p14:creationId xmlns:p14="http://schemas.microsoft.com/office/powerpoint/2010/main" val="14829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8961120"/>
            <a:ext cx="12801601"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8868042"/>
            <a:ext cx="12801601" cy="930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52144" y="401246"/>
            <a:ext cx="10561320" cy="203106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2143" y="2584028"/>
            <a:ext cx="10561321" cy="563270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2146" y="9043701"/>
            <a:ext cx="2595884" cy="511175"/>
          </a:xfrm>
          <a:prstGeom prst="rect">
            <a:avLst/>
          </a:prstGeom>
        </p:spPr>
        <p:txBody>
          <a:bodyPr vert="horz" lIns="91440" tIns="45720" rIns="91440" bIns="45720" rtlCol="0" anchor="ctr"/>
          <a:lstStyle>
            <a:lvl1pPr algn="l">
              <a:defRPr sz="1260">
                <a:solidFill>
                  <a:srgbClr val="FFFFFF"/>
                </a:solidFill>
              </a:defRPr>
            </a:lvl1pPr>
          </a:lstStyle>
          <a:p>
            <a:fld id="{0477F1FD-73E3-45C9-80BD-EC6EDDCC4380}" type="datetimeFigureOut">
              <a:rPr lang="en-IN" smtClean="0"/>
              <a:t>31-07-2022</a:t>
            </a:fld>
            <a:endParaRPr lang="en-IN"/>
          </a:p>
        </p:txBody>
      </p:sp>
      <p:sp>
        <p:nvSpPr>
          <p:cNvPr id="5" name="Footer Placeholder 4"/>
          <p:cNvSpPr>
            <a:spLocks noGrp="1"/>
          </p:cNvSpPr>
          <p:nvPr>
            <p:ph type="ftr" sz="quarter" idx="3"/>
          </p:nvPr>
        </p:nvSpPr>
        <p:spPr>
          <a:xfrm>
            <a:off x="3870495" y="9043701"/>
            <a:ext cx="5063944" cy="511175"/>
          </a:xfrm>
          <a:prstGeom prst="rect">
            <a:avLst/>
          </a:prstGeom>
        </p:spPr>
        <p:txBody>
          <a:bodyPr vert="horz" lIns="91440" tIns="45720" rIns="91440" bIns="45720" rtlCol="0" anchor="ctr"/>
          <a:lstStyle>
            <a:lvl1pPr algn="ctr">
              <a:defRPr sz="126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10395482" y="9043701"/>
            <a:ext cx="1377627" cy="511175"/>
          </a:xfrm>
          <a:prstGeom prst="rect">
            <a:avLst/>
          </a:prstGeom>
        </p:spPr>
        <p:txBody>
          <a:bodyPr vert="horz" lIns="91440" tIns="45720" rIns="91440" bIns="45720" rtlCol="0" anchor="ctr"/>
          <a:lstStyle>
            <a:lvl1pPr algn="r">
              <a:defRPr sz="1470">
                <a:solidFill>
                  <a:srgbClr val="FFFFFF"/>
                </a:solidFill>
              </a:defRPr>
            </a:lvl1pPr>
          </a:lstStyle>
          <a:p>
            <a:fld id="{2A599BE9-3833-4B97-B723-8D19254F69B1}" type="slidenum">
              <a:rPr lang="en-IN" smtClean="0"/>
              <a:t>‹#›</a:t>
            </a:fld>
            <a:endParaRPr lang="en-IN"/>
          </a:p>
        </p:txBody>
      </p:sp>
      <p:cxnSp>
        <p:nvCxnSpPr>
          <p:cNvPr id="10" name="Straight Connector 9"/>
          <p:cNvCxnSpPr/>
          <p:nvPr/>
        </p:nvCxnSpPr>
        <p:spPr>
          <a:xfrm>
            <a:off x="1253209" y="2432983"/>
            <a:ext cx="10465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9663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1280160" rtl="0" eaLnBrk="1" latinLnBrk="0" hangingPunct="1">
        <a:lnSpc>
          <a:spcPct val="85000"/>
        </a:lnSpc>
        <a:spcBef>
          <a:spcPct val="0"/>
        </a:spcBef>
        <a:buNone/>
        <a:defRPr sz="6720" kern="1200" spc="-70" baseline="0">
          <a:solidFill>
            <a:schemeClr val="tx1">
              <a:lumMod val="75000"/>
              <a:lumOff val="25000"/>
            </a:schemeClr>
          </a:solidFill>
          <a:latin typeface="+mj-lt"/>
          <a:ea typeface="+mj-ea"/>
          <a:cs typeface="+mj-cs"/>
        </a:defRPr>
      </a:lvl1pPr>
    </p:titleStyle>
    <p:bodyStyle>
      <a:lvl1pPr marL="128016" indent="-128016" algn="l" defTabSz="1280160" rtl="0" eaLnBrk="1" latinLnBrk="0" hangingPunct="1">
        <a:lnSpc>
          <a:spcPct val="90000"/>
        </a:lnSpc>
        <a:spcBef>
          <a:spcPts val="1680"/>
        </a:spcBef>
        <a:spcAft>
          <a:spcPts val="28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537667" indent="-256032" algn="l" defTabSz="1280160" rtl="0" eaLnBrk="1" latinLnBrk="0" hangingPunct="1">
        <a:lnSpc>
          <a:spcPct val="90000"/>
        </a:lnSpc>
        <a:spcBef>
          <a:spcPts val="280"/>
        </a:spcBef>
        <a:spcAft>
          <a:spcPts val="560"/>
        </a:spcAft>
        <a:buClr>
          <a:schemeClr val="accent1"/>
        </a:buClr>
        <a:buFont typeface="Calibri" pitchFamily="34" charset="0"/>
        <a:buChar char="◦"/>
        <a:defRPr sz="2520" kern="1200">
          <a:solidFill>
            <a:schemeClr val="tx1">
              <a:lumMod val="75000"/>
              <a:lumOff val="25000"/>
            </a:schemeClr>
          </a:solidFill>
          <a:latin typeface="+mn-lt"/>
          <a:ea typeface="+mn-ea"/>
          <a:cs typeface="+mn-cs"/>
        </a:defRPr>
      </a:lvl2pPr>
      <a:lvl3pPr marL="793699" indent="-256032" algn="l" defTabSz="1280160" rtl="0" eaLnBrk="1" latinLnBrk="0" hangingPunct="1">
        <a:lnSpc>
          <a:spcPct val="90000"/>
        </a:lnSpc>
        <a:spcBef>
          <a:spcPts val="280"/>
        </a:spcBef>
        <a:spcAft>
          <a:spcPts val="560"/>
        </a:spcAft>
        <a:buClr>
          <a:schemeClr val="accent1"/>
        </a:buClr>
        <a:buFont typeface="Calibri" pitchFamily="34" charset="0"/>
        <a:buChar char="◦"/>
        <a:defRPr sz="1960" kern="1200">
          <a:solidFill>
            <a:schemeClr val="tx1">
              <a:lumMod val="75000"/>
              <a:lumOff val="25000"/>
            </a:schemeClr>
          </a:solidFill>
          <a:latin typeface="+mn-lt"/>
          <a:ea typeface="+mn-ea"/>
          <a:cs typeface="+mn-cs"/>
        </a:defRPr>
      </a:lvl3pPr>
      <a:lvl4pPr marL="1049731" indent="-256032" algn="l" defTabSz="1280160" rtl="0" eaLnBrk="1" latinLnBrk="0" hangingPunct="1">
        <a:lnSpc>
          <a:spcPct val="90000"/>
        </a:lnSpc>
        <a:spcBef>
          <a:spcPts val="280"/>
        </a:spcBef>
        <a:spcAft>
          <a:spcPts val="560"/>
        </a:spcAft>
        <a:buClr>
          <a:schemeClr val="accent1"/>
        </a:buClr>
        <a:buFont typeface="Calibri" pitchFamily="34" charset="0"/>
        <a:buChar char="◦"/>
        <a:defRPr sz="1960" kern="1200">
          <a:solidFill>
            <a:schemeClr val="tx1">
              <a:lumMod val="75000"/>
              <a:lumOff val="25000"/>
            </a:schemeClr>
          </a:solidFill>
          <a:latin typeface="+mn-lt"/>
          <a:ea typeface="+mn-ea"/>
          <a:cs typeface="+mn-cs"/>
        </a:defRPr>
      </a:lvl4pPr>
      <a:lvl5pPr marL="1305763" indent="-256032" algn="l" defTabSz="1280160" rtl="0" eaLnBrk="1" latinLnBrk="0" hangingPunct="1">
        <a:lnSpc>
          <a:spcPct val="90000"/>
        </a:lnSpc>
        <a:spcBef>
          <a:spcPts val="280"/>
        </a:spcBef>
        <a:spcAft>
          <a:spcPts val="560"/>
        </a:spcAft>
        <a:buClr>
          <a:schemeClr val="accent1"/>
        </a:buClr>
        <a:buFont typeface="Calibri" pitchFamily="34" charset="0"/>
        <a:buChar char="◦"/>
        <a:defRPr sz="1960" kern="1200">
          <a:solidFill>
            <a:schemeClr val="tx1">
              <a:lumMod val="75000"/>
              <a:lumOff val="25000"/>
            </a:schemeClr>
          </a:solidFill>
          <a:latin typeface="+mn-lt"/>
          <a:ea typeface="+mn-ea"/>
          <a:cs typeface="+mn-cs"/>
        </a:defRPr>
      </a:lvl5pPr>
      <a:lvl6pPr marL="1540000" indent="-320040" algn="l" defTabSz="1280160" rtl="0" eaLnBrk="1" latinLnBrk="0" hangingPunct="1">
        <a:lnSpc>
          <a:spcPct val="90000"/>
        </a:lnSpc>
        <a:spcBef>
          <a:spcPts val="280"/>
        </a:spcBef>
        <a:spcAft>
          <a:spcPts val="560"/>
        </a:spcAft>
        <a:buClr>
          <a:schemeClr val="accent1"/>
        </a:buClr>
        <a:buFont typeface="Calibri" pitchFamily="34" charset="0"/>
        <a:buChar char="◦"/>
        <a:defRPr sz="1960" kern="1200">
          <a:solidFill>
            <a:schemeClr val="tx1">
              <a:lumMod val="75000"/>
              <a:lumOff val="25000"/>
            </a:schemeClr>
          </a:solidFill>
          <a:latin typeface="+mn-lt"/>
          <a:ea typeface="+mn-ea"/>
          <a:cs typeface="+mn-cs"/>
        </a:defRPr>
      </a:lvl6pPr>
      <a:lvl7pPr marL="1820000" indent="-320040" algn="l" defTabSz="1280160" rtl="0" eaLnBrk="1" latinLnBrk="0" hangingPunct="1">
        <a:lnSpc>
          <a:spcPct val="90000"/>
        </a:lnSpc>
        <a:spcBef>
          <a:spcPts val="280"/>
        </a:spcBef>
        <a:spcAft>
          <a:spcPts val="560"/>
        </a:spcAft>
        <a:buClr>
          <a:schemeClr val="accent1"/>
        </a:buClr>
        <a:buFont typeface="Calibri" pitchFamily="34" charset="0"/>
        <a:buChar char="◦"/>
        <a:defRPr sz="1960" kern="1200">
          <a:solidFill>
            <a:schemeClr val="tx1">
              <a:lumMod val="75000"/>
              <a:lumOff val="25000"/>
            </a:schemeClr>
          </a:solidFill>
          <a:latin typeface="+mn-lt"/>
          <a:ea typeface="+mn-ea"/>
          <a:cs typeface="+mn-cs"/>
        </a:defRPr>
      </a:lvl7pPr>
      <a:lvl8pPr marL="2100000" indent="-320040" algn="l" defTabSz="1280160" rtl="0" eaLnBrk="1" latinLnBrk="0" hangingPunct="1">
        <a:lnSpc>
          <a:spcPct val="90000"/>
        </a:lnSpc>
        <a:spcBef>
          <a:spcPts val="280"/>
        </a:spcBef>
        <a:spcAft>
          <a:spcPts val="560"/>
        </a:spcAft>
        <a:buClr>
          <a:schemeClr val="accent1"/>
        </a:buClr>
        <a:buFont typeface="Calibri" pitchFamily="34" charset="0"/>
        <a:buChar char="◦"/>
        <a:defRPr sz="1960" kern="1200">
          <a:solidFill>
            <a:schemeClr val="tx1">
              <a:lumMod val="75000"/>
              <a:lumOff val="25000"/>
            </a:schemeClr>
          </a:solidFill>
          <a:latin typeface="+mn-lt"/>
          <a:ea typeface="+mn-ea"/>
          <a:cs typeface="+mn-cs"/>
        </a:defRPr>
      </a:lvl8pPr>
      <a:lvl9pPr marL="2380000" indent="-320040" algn="l" defTabSz="1280160" rtl="0" eaLnBrk="1" latinLnBrk="0" hangingPunct="1">
        <a:lnSpc>
          <a:spcPct val="90000"/>
        </a:lnSpc>
        <a:spcBef>
          <a:spcPts val="280"/>
        </a:spcBef>
        <a:spcAft>
          <a:spcPts val="560"/>
        </a:spcAft>
        <a:buClr>
          <a:schemeClr val="accent1"/>
        </a:buClr>
        <a:buFont typeface="Calibri" pitchFamily="34" charset="0"/>
        <a:buChar char="◦"/>
        <a:defRPr sz="1960" kern="1200">
          <a:solidFill>
            <a:schemeClr val="tx1">
              <a:lumMod val="75000"/>
              <a:lumOff val="25000"/>
            </a:schemeClr>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chart" Target="../charts/chart2.xml"/><Relationship Id="rId7"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7.xml"/><Relationship Id="rId6" Type="http://schemas.microsoft.com/office/2014/relationships/chartEx" Target="../charts/chartEx1.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1F88EA-5B85-4782-9A95-9C738F48E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3" y="8961120"/>
            <a:ext cx="12798267"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9A9E663-1F8A-406B-B295-B1EF8596D1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8868042"/>
            <a:ext cx="12798267" cy="89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C97561C-9294-4114-A5D6-9CF6CF68AC7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53208" y="2432983"/>
            <a:ext cx="1046530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795630" cy="96012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253331" cy="960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D4971574-037E-470D-A36A-909D451BA401}"/>
              </a:ext>
            </a:extLst>
          </p:cNvPr>
          <p:cNvSpPr txBox="1"/>
          <p:nvPr/>
        </p:nvSpPr>
        <p:spPr>
          <a:xfrm>
            <a:off x="4999892" y="528215"/>
            <a:ext cx="6548500" cy="7904691"/>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4400" spc="-50" dirty="0">
                <a:latin typeface="+mj-lt"/>
                <a:ea typeface="+mj-ea"/>
                <a:cs typeface="+mj-cs"/>
              </a:rPr>
              <a:t>SPATIO-TEMPORAL ANALYTICS AND MODELLING</a:t>
            </a:r>
          </a:p>
        </p:txBody>
      </p:sp>
      <p:sp>
        <p:nvSpPr>
          <p:cNvPr id="19" name="Rectangle 18">
            <a:extLst>
              <a:ext uri="{FF2B5EF4-FFF2-40B4-BE49-F238E27FC236}">
                <a16:creationId xmlns:a16="http://schemas.microsoft.com/office/drawing/2014/main"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074" y="0"/>
            <a:ext cx="67208" cy="960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EBA7E598-1917-453B-A230-F76649079A39}"/>
              </a:ext>
            </a:extLst>
          </p:cNvPr>
          <p:cNvSpPr txBox="1"/>
          <p:nvPr/>
        </p:nvSpPr>
        <p:spPr>
          <a:xfrm>
            <a:off x="351758" y="643547"/>
            <a:ext cx="3549846" cy="7904691"/>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endParaRPr lang="en-US" sz="4400" dirty="0">
              <a:solidFill>
                <a:schemeClr val="bg1"/>
              </a:solidFill>
              <a:latin typeface="+mj-lt"/>
            </a:endParaRPr>
          </a:p>
          <a:p>
            <a:pPr defTabSz="914400">
              <a:lnSpc>
                <a:spcPct val="90000"/>
              </a:lnSpc>
              <a:spcAft>
                <a:spcPts val="600"/>
              </a:spcAft>
              <a:buClr>
                <a:schemeClr val="accent1"/>
              </a:buClr>
              <a:buFont typeface="Calibri" panose="020F0502020204030204" pitchFamily="34" charset="0"/>
            </a:pPr>
            <a:r>
              <a:rPr lang="en-US" sz="4400" dirty="0">
                <a:solidFill>
                  <a:schemeClr val="bg1"/>
                </a:solidFill>
                <a:latin typeface="+mj-lt"/>
              </a:rPr>
              <a:t>MODELLING TICK BITES USING ML AND ABM TECHNIQUES</a:t>
            </a:r>
          </a:p>
        </p:txBody>
      </p:sp>
      <p:sp>
        <p:nvSpPr>
          <p:cNvPr id="4" name="TextBox 3">
            <a:extLst>
              <a:ext uri="{FF2B5EF4-FFF2-40B4-BE49-F238E27FC236}">
                <a16:creationId xmlns:a16="http://schemas.microsoft.com/office/drawing/2014/main" id="{FCA261A4-3870-44E1-897C-6C5B83F7191F}"/>
              </a:ext>
            </a:extLst>
          </p:cNvPr>
          <p:cNvSpPr txBox="1"/>
          <p:nvPr/>
        </p:nvSpPr>
        <p:spPr>
          <a:xfrm>
            <a:off x="9841311" y="6850326"/>
            <a:ext cx="2756357" cy="2046714"/>
          </a:xfrm>
          <a:prstGeom prst="rect">
            <a:avLst/>
          </a:prstGeom>
          <a:noFill/>
        </p:spPr>
        <p:txBody>
          <a:bodyPr wrap="square" rtlCol="0">
            <a:spAutoFit/>
          </a:bodyPr>
          <a:lstStyle/>
          <a:p>
            <a:pPr algn="r">
              <a:spcAft>
                <a:spcPts val="600"/>
              </a:spcAft>
            </a:pPr>
            <a:r>
              <a:rPr lang="en-IN" sz="2800" dirty="0"/>
              <a:t>GROUP 3:</a:t>
            </a:r>
          </a:p>
          <a:p>
            <a:pPr>
              <a:spcAft>
                <a:spcPts val="600"/>
              </a:spcAft>
            </a:pPr>
            <a:endParaRPr lang="en-IN" sz="2800" dirty="0" smtClean="0"/>
          </a:p>
          <a:p>
            <a:pPr>
              <a:spcAft>
                <a:spcPts val="600"/>
              </a:spcAft>
            </a:pPr>
            <a:r>
              <a:rPr lang="en-IN" sz="2800" dirty="0"/>
              <a:t>Harsh Chaturvedi</a:t>
            </a:r>
          </a:p>
          <a:p>
            <a:pPr>
              <a:spcAft>
                <a:spcPts val="600"/>
              </a:spcAft>
            </a:pPr>
            <a:r>
              <a:rPr lang="en-IN" sz="2800" dirty="0" err="1" smtClean="0"/>
              <a:t>Vijayaudu</a:t>
            </a:r>
            <a:r>
              <a:rPr lang="en-IN" sz="2800" dirty="0" smtClean="0"/>
              <a:t> </a:t>
            </a:r>
            <a:r>
              <a:rPr lang="en-IN" sz="2800" dirty="0" err="1" smtClean="0"/>
              <a:t>Kondi</a:t>
            </a:r>
            <a:endParaRPr lang="en-IN" sz="2800" dirty="0"/>
          </a:p>
        </p:txBody>
      </p:sp>
      <p:sp>
        <p:nvSpPr>
          <p:cNvPr id="12" name="TextBox 11">
            <a:extLst>
              <a:ext uri="{FF2B5EF4-FFF2-40B4-BE49-F238E27FC236}">
                <a16:creationId xmlns:a16="http://schemas.microsoft.com/office/drawing/2014/main" id="{05A96E3A-6D2D-43A1-A251-728875271E62}"/>
              </a:ext>
            </a:extLst>
          </p:cNvPr>
          <p:cNvSpPr txBox="1"/>
          <p:nvPr/>
        </p:nvSpPr>
        <p:spPr>
          <a:xfrm>
            <a:off x="9995883" y="106703"/>
            <a:ext cx="2756357" cy="523220"/>
          </a:xfrm>
          <a:prstGeom prst="rect">
            <a:avLst/>
          </a:prstGeom>
          <a:noFill/>
        </p:spPr>
        <p:txBody>
          <a:bodyPr wrap="square" rtlCol="0">
            <a:spAutoFit/>
          </a:bodyPr>
          <a:lstStyle/>
          <a:p>
            <a:pPr algn="r">
              <a:spcAft>
                <a:spcPts val="600"/>
              </a:spcAft>
            </a:pPr>
            <a:r>
              <a:rPr lang="en-IN" sz="2800" dirty="0"/>
              <a:t>QUARTILE 4</a:t>
            </a:r>
          </a:p>
        </p:txBody>
      </p:sp>
    </p:spTree>
    <p:extLst>
      <p:ext uri="{BB962C8B-B14F-4D97-AF65-F5344CB8AC3E}">
        <p14:creationId xmlns:p14="http://schemas.microsoft.com/office/powerpoint/2010/main" val="87236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EA308-D193-41A3-86B7-C1EE2D22BEA8}"/>
              </a:ext>
            </a:extLst>
          </p:cNvPr>
          <p:cNvSpPr txBox="1"/>
          <p:nvPr/>
        </p:nvSpPr>
        <p:spPr>
          <a:xfrm>
            <a:off x="605790" y="605790"/>
            <a:ext cx="11704320" cy="3785652"/>
          </a:xfrm>
          <a:prstGeom prst="rect">
            <a:avLst/>
          </a:prstGeom>
          <a:noFill/>
        </p:spPr>
        <p:txBody>
          <a:bodyPr wrap="square" rtlCol="0">
            <a:spAutoFit/>
          </a:bodyPr>
          <a:lstStyle/>
          <a:p>
            <a:pPr marL="342900" lvl="0" indent="-342900">
              <a:buFont typeface="Wingdings" panose="05000000000000000000" pitchFamily="2" charset="2"/>
              <a:buChar char="Ø"/>
            </a:pPr>
            <a:r>
              <a:rPr lang="en-US" sz="2400" dirty="0">
                <a:solidFill>
                  <a:schemeClr val="accent1"/>
                </a:solidFill>
              </a:rPr>
              <a:t>Observations: </a:t>
            </a:r>
            <a:endParaRPr lang="en-IN" sz="2400" dirty="0">
              <a:solidFill>
                <a:schemeClr val="accent1"/>
              </a:solidFill>
            </a:endParaRPr>
          </a:p>
          <a:p>
            <a:r>
              <a:rPr lang="en-US" sz="2400" dirty="0"/>
              <a:t>For each day (for one tick):</a:t>
            </a:r>
            <a:endParaRPr lang="en-IN" sz="2400" dirty="0"/>
          </a:p>
          <a:p>
            <a:pPr marL="742950" lvl="1" indent="-285750">
              <a:buFont typeface="Wingdings" panose="05000000000000000000" pitchFamily="2" charset="2"/>
              <a:buChar char="§"/>
            </a:pPr>
            <a:r>
              <a:rPr lang="en-US" sz="2400" dirty="0"/>
              <a:t>The number of the day (tick number), </a:t>
            </a:r>
            <a:endParaRPr lang="en-IN" sz="2400" dirty="0"/>
          </a:p>
          <a:p>
            <a:pPr marL="742950" lvl="1" indent="-285750">
              <a:buFont typeface="Wingdings" panose="05000000000000000000" pitchFamily="2" charset="2"/>
              <a:buChar char="§"/>
            </a:pPr>
            <a:r>
              <a:rPr lang="en-US" sz="2400" dirty="0"/>
              <a:t>Total number of tick bites of the day (bites-</a:t>
            </a:r>
            <a:r>
              <a:rPr lang="en-US" sz="2400" dirty="0" err="1"/>
              <a:t>pertick</a:t>
            </a:r>
            <a:r>
              <a:rPr lang="en-US" sz="2400" dirty="0"/>
              <a:t>).</a:t>
            </a:r>
            <a:endParaRPr lang="en-IN" sz="2400" dirty="0"/>
          </a:p>
          <a:p>
            <a:pPr marL="742950" lvl="1" indent="-285750">
              <a:buFont typeface="Wingdings" panose="05000000000000000000" pitchFamily="2" charset="2"/>
              <a:buChar char="§"/>
            </a:pPr>
            <a:r>
              <a:rPr lang="en-US" sz="2400" dirty="0"/>
              <a:t> Total number of bites (bite-count).</a:t>
            </a:r>
            <a:endParaRPr lang="en-IN" sz="2400" dirty="0"/>
          </a:p>
          <a:p>
            <a:r>
              <a:rPr lang="en-US" sz="2400" dirty="0"/>
              <a:t>For each agent:</a:t>
            </a:r>
          </a:p>
          <a:p>
            <a:pPr marL="742950" lvl="1" indent="-285750">
              <a:buFont typeface="Wingdings" panose="05000000000000000000" pitchFamily="2" charset="2"/>
              <a:buChar char="§"/>
            </a:pPr>
            <a:r>
              <a:rPr lang="en-US" sz="2400" dirty="0"/>
              <a:t> The coordinate of each agent (X, Y).</a:t>
            </a:r>
            <a:endParaRPr lang="en-IN" sz="2400" dirty="0"/>
          </a:p>
          <a:p>
            <a:pPr marL="742950" lvl="1" indent="-285750">
              <a:buFont typeface="Wingdings" panose="05000000000000000000" pitchFamily="2" charset="2"/>
              <a:buChar char="§"/>
            </a:pPr>
            <a:r>
              <a:rPr lang="en-US" sz="2400" dirty="0"/>
              <a:t> The agent name (e.g., Teenager 25).</a:t>
            </a:r>
            <a:endParaRPr lang="en-IN" sz="2400" dirty="0"/>
          </a:p>
          <a:p>
            <a:pPr marL="742950" lvl="1" indent="-285750">
              <a:buFont typeface="Wingdings" panose="05000000000000000000" pitchFamily="2" charset="2"/>
              <a:buChar char="§"/>
            </a:pPr>
            <a:r>
              <a:rPr lang="en-US" sz="2400" dirty="0"/>
              <a:t> Activity done on that day (represented by activity number) and,</a:t>
            </a:r>
            <a:endParaRPr lang="en-IN" sz="2400" dirty="0"/>
          </a:p>
          <a:p>
            <a:pPr marL="742950" lvl="1" indent="-285750">
              <a:buFont typeface="Wingdings" panose="05000000000000000000" pitchFamily="2" charset="2"/>
              <a:buChar char="§"/>
            </a:pPr>
            <a:r>
              <a:rPr lang="en-US" sz="2400" dirty="0"/>
              <a:t> Land use where the activity was done (represented by pixel value). </a:t>
            </a:r>
            <a:endParaRPr lang="en-IN" sz="2400" dirty="0"/>
          </a:p>
        </p:txBody>
      </p:sp>
      <p:graphicFrame>
        <p:nvGraphicFramePr>
          <p:cNvPr id="4" name="Chart 3">
            <a:extLst>
              <a:ext uri="{FF2B5EF4-FFF2-40B4-BE49-F238E27FC236}">
                <a16:creationId xmlns:a16="http://schemas.microsoft.com/office/drawing/2014/main" id="{75D8907F-E420-444B-B128-9E4617F330FF}"/>
              </a:ext>
            </a:extLst>
          </p:cNvPr>
          <p:cNvGraphicFramePr/>
          <p:nvPr>
            <p:extLst>
              <p:ext uri="{D42A27DB-BD31-4B8C-83A1-F6EECF244321}">
                <p14:modId xmlns:p14="http://schemas.microsoft.com/office/powerpoint/2010/main" val="1156506750"/>
              </p:ext>
            </p:extLst>
          </p:nvPr>
        </p:nvGraphicFramePr>
        <p:xfrm>
          <a:off x="975360" y="4391442"/>
          <a:ext cx="8763000" cy="414676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C8A029C-0907-49BE-B8C5-C7DAF2EE7876}"/>
              </a:ext>
            </a:extLst>
          </p:cNvPr>
          <p:cNvSpPr txBox="1"/>
          <p:nvPr/>
        </p:nvSpPr>
        <p:spPr>
          <a:xfrm>
            <a:off x="6631045" y="72363"/>
            <a:ext cx="6124505"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AGENT BASED MODELLING</a:t>
            </a:r>
          </a:p>
        </p:txBody>
      </p:sp>
      <p:sp>
        <p:nvSpPr>
          <p:cNvPr id="6" name="TextBox 5">
            <a:extLst>
              <a:ext uri="{FF2B5EF4-FFF2-40B4-BE49-F238E27FC236}">
                <a16:creationId xmlns:a16="http://schemas.microsoft.com/office/drawing/2014/main" id="{851F3A16-146E-41E5-9872-B8E00BFE3D9A}"/>
              </a:ext>
            </a:extLst>
          </p:cNvPr>
          <p:cNvSpPr txBox="1"/>
          <p:nvPr/>
        </p:nvSpPr>
        <p:spPr>
          <a:xfrm>
            <a:off x="11981079" y="8890025"/>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10</a:t>
            </a:r>
          </a:p>
        </p:txBody>
      </p:sp>
    </p:spTree>
    <p:extLst>
      <p:ext uri="{BB962C8B-B14F-4D97-AF65-F5344CB8AC3E}">
        <p14:creationId xmlns:p14="http://schemas.microsoft.com/office/powerpoint/2010/main" val="168054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BBFC3-96E2-4E2B-96AB-5D2D28A336E3}"/>
              </a:ext>
            </a:extLst>
          </p:cNvPr>
          <p:cNvSpPr txBox="1"/>
          <p:nvPr/>
        </p:nvSpPr>
        <p:spPr>
          <a:xfrm>
            <a:off x="708660" y="491490"/>
            <a:ext cx="11384280" cy="1938992"/>
          </a:xfrm>
          <a:prstGeom prst="rect">
            <a:avLst/>
          </a:prstGeom>
          <a:noFill/>
        </p:spPr>
        <p:txBody>
          <a:bodyPr wrap="square" rtlCol="0">
            <a:spAutoFit/>
          </a:bodyPr>
          <a:lstStyle/>
          <a:p>
            <a:r>
              <a:rPr lang="en-US" sz="2400" dirty="0">
                <a:solidFill>
                  <a:schemeClr val="accent1"/>
                </a:solidFill>
              </a:rPr>
              <a:t>Using Behavioral Space of </a:t>
            </a:r>
            <a:r>
              <a:rPr lang="en-US" sz="2400" dirty="0" err="1">
                <a:solidFill>
                  <a:schemeClr val="accent1"/>
                </a:solidFill>
              </a:rPr>
              <a:t>NetLogo</a:t>
            </a:r>
            <a:r>
              <a:rPr lang="en-US" sz="2400" dirty="0">
                <a:solidFill>
                  <a:schemeClr val="accent1"/>
                </a:solidFill>
              </a:rPr>
              <a:t>: </a:t>
            </a:r>
          </a:p>
          <a:p>
            <a:r>
              <a:rPr lang="en-US" sz="2400" dirty="0"/>
              <a:t>As there are many random elements on which the elements are dependent, the output of the model will be different. So the model is run 100, 500 and 1000 times to check the difference in outputs.</a:t>
            </a:r>
          </a:p>
          <a:p>
            <a:endParaRPr lang="en-IN" sz="2400" dirty="0"/>
          </a:p>
        </p:txBody>
      </p:sp>
      <p:graphicFrame>
        <p:nvGraphicFramePr>
          <p:cNvPr id="3" name="Chart 2">
            <a:extLst>
              <a:ext uri="{FF2B5EF4-FFF2-40B4-BE49-F238E27FC236}">
                <a16:creationId xmlns:a16="http://schemas.microsoft.com/office/drawing/2014/main" id="{274E5976-E9CD-417A-AD20-5C62CB40E512}"/>
              </a:ext>
            </a:extLst>
          </p:cNvPr>
          <p:cNvGraphicFramePr/>
          <p:nvPr/>
        </p:nvGraphicFramePr>
        <p:xfrm>
          <a:off x="923924" y="1961852"/>
          <a:ext cx="8117205" cy="33530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896807B1-6C41-4F79-BDDF-640497E8DA40}"/>
              </a:ext>
            </a:extLst>
          </p:cNvPr>
          <p:cNvGraphicFramePr/>
          <p:nvPr>
            <p:extLst>
              <p:ext uri="{D42A27DB-BD31-4B8C-83A1-F6EECF244321}">
                <p14:modId xmlns:p14="http://schemas.microsoft.com/office/powerpoint/2010/main" val="2378666767"/>
              </p:ext>
            </p:extLst>
          </p:nvPr>
        </p:nvGraphicFramePr>
        <p:xfrm>
          <a:off x="1021078" y="5314950"/>
          <a:ext cx="7922896" cy="353091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71F4C9E5-1554-4F8A-9429-952D603F4F4B}"/>
              </a:ext>
            </a:extLst>
          </p:cNvPr>
          <p:cNvSpPr txBox="1"/>
          <p:nvPr/>
        </p:nvSpPr>
        <p:spPr>
          <a:xfrm>
            <a:off x="8696668" y="72363"/>
            <a:ext cx="4058882"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BEHAVIOUR SPACE</a:t>
            </a:r>
          </a:p>
        </p:txBody>
      </p:sp>
      <p:sp>
        <p:nvSpPr>
          <p:cNvPr id="6" name="TextBox 5">
            <a:extLst>
              <a:ext uri="{FF2B5EF4-FFF2-40B4-BE49-F238E27FC236}">
                <a16:creationId xmlns:a16="http://schemas.microsoft.com/office/drawing/2014/main" id="{901517A0-83CB-4D90-93BC-CBE58DF3A264}"/>
              </a:ext>
            </a:extLst>
          </p:cNvPr>
          <p:cNvSpPr txBox="1"/>
          <p:nvPr/>
        </p:nvSpPr>
        <p:spPr>
          <a:xfrm>
            <a:off x="12033015" y="8893314"/>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11</a:t>
            </a:r>
          </a:p>
        </p:txBody>
      </p:sp>
    </p:spTree>
    <p:extLst>
      <p:ext uri="{BB962C8B-B14F-4D97-AF65-F5344CB8AC3E}">
        <p14:creationId xmlns:p14="http://schemas.microsoft.com/office/powerpoint/2010/main" val="138896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3E119C0-DC16-4C86-9361-D41208F1E56E}"/>
              </a:ext>
            </a:extLst>
          </p:cNvPr>
          <p:cNvGraphicFramePr/>
          <p:nvPr>
            <p:extLst>
              <p:ext uri="{D42A27DB-BD31-4B8C-83A1-F6EECF244321}">
                <p14:modId xmlns:p14="http://schemas.microsoft.com/office/powerpoint/2010/main" val="78595023"/>
              </p:ext>
            </p:extLst>
          </p:nvPr>
        </p:nvGraphicFramePr>
        <p:xfrm>
          <a:off x="390695" y="868680"/>
          <a:ext cx="8072438" cy="329088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CF4B13D5-E7B6-48E2-8183-59F19F7E63F5}"/>
              </a:ext>
            </a:extLst>
          </p:cNvPr>
          <p:cNvSpPr/>
          <p:nvPr/>
        </p:nvSpPr>
        <p:spPr>
          <a:xfrm>
            <a:off x="614362" y="3747254"/>
            <a:ext cx="10735628" cy="1569660"/>
          </a:xfrm>
          <a:prstGeom prst="rect">
            <a:avLst/>
          </a:prstGeom>
        </p:spPr>
        <p:txBody>
          <a:bodyPr wrap="square">
            <a:spAutoFit/>
          </a:bodyPr>
          <a:lstStyle/>
          <a:p>
            <a:r>
              <a:rPr lang="en-US" sz="2400" dirty="0">
                <a:solidFill>
                  <a:srgbClr val="4472C4"/>
                </a:solidFill>
                <a:latin typeface="Times New Roman" panose="02020603050405020304" pitchFamily="18" charset="0"/>
                <a:ea typeface="Calibri" panose="020F0502020204030204" pitchFamily="34" charset="0"/>
              </a:rPr>
              <a:t>Sensitivity Analysis:</a:t>
            </a:r>
          </a:p>
          <a:p>
            <a:r>
              <a:rPr lang="en-US" dirty="0">
                <a:solidFill>
                  <a:srgbClr val="4472C4"/>
                </a:solidFill>
                <a:latin typeface="Times New Roman" panose="02020603050405020304" pitchFamily="18" charset="0"/>
                <a:ea typeface="Calibri" panose="020F0502020204030204" pitchFamily="34" charset="0"/>
              </a:rPr>
              <a:t> </a:t>
            </a:r>
            <a:r>
              <a:rPr lang="en-US" sz="2400" dirty="0">
                <a:latin typeface="Times New Roman" panose="02020603050405020304" pitchFamily="18" charset="0"/>
                <a:ea typeface="Calibri" panose="020F0502020204030204" pitchFamily="34" charset="0"/>
              </a:rPr>
              <a:t>To check the model behavior if number of agents are changed the model is run starting from 100 to 1000 increasing 100 each time. Each multiple of 100 is run 10 times till 1000.</a:t>
            </a:r>
            <a:endParaRPr lang="en-IN" sz="2400" dirty="0"/>
          </a:p>
        </p:txBody>
      </p:sp>
      <p:graphicFrame>
        <p:nvGraphicFramePr>
          <p:cNvPr id="4" name="Chart 3">
            <a:extLst>
              <a:ext uri="{FF2B5EF4-FFF2-40B4-BE49-F238E27FC236}">
                <a16:creationId xmlns:a16="http://schemas.microsoft.com/office/drawing/2014/main" id="{35B90274-1664-46A5-AEF0-C229713AB2CB}"/>
              </a:ext>
            </a:extLst>
          </p:cNvPr>
          <p:cNvGraphicFramePr/>
          <p:nvPr/>
        </p:nvGraphicFramePr>
        <p:xfrm>
          <a:off x="614362" y="5316914"/>
          <a:ext cx="9089708" cy="341560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13387B7-AC20-46B9-859F-D1D37BBFA582}"/>
              </a:ext>
            </a:extLst>
          </p:cNvPr>
          <p:cNvSpPr txBox="1"/>
          <p:nvPr/>
        </p:nvSpPr>
        <p:spPr>
          <a:xfrm>
            <a:off x="6631045" y="72363"/>
            <a:ext cx="6124505"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SENSITIVITY ANALYSIS</a:t>
            </a:r>
          </a:p>
        </p:txBody>
      </p:sp>
      <p:sp>
        <p:nvSpPr>
          <p:cNvPr id="6" name="TextBox 5">
            <a:extLst>
              <a:ext uri="{FF2B5EF4-FFF2-40B4-BE49-F238E27FC236}">
                <a16:creationId xmlns:a16="http://schemas.microsoft.com/office/drawing/2014/main" id="{272EF73C-808E-4FB0-B730-152340C010EC}"/>
              </a:ext>
            </a:extLst>
          </p:cNvPr>
          <p:cNvSpPr txBox="1"/>
          <p:nvPr/>
        </p:nvSpPr>
        <p:spPr>
          <a:xfrm>
            <a:off x="12072486" y="8893314"/>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12</a:t>
            </a:r>
          </a:p>
        </p:txBody>
      </p:sp>
    </p:spTree>
    <p:extLst>
      <p:ext uri="{BB962C8B-B14F-4D97-AF65-F5344CB8AC3E}">
        <p14:creationId xmlns:p14="http://schemas.microsoft.com/office/powerpoint/2010/main" val="138485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0C1D36-19CA-4202-A519-01CC4B1E850B}"/>
              </a:ext>
            </a:extLst>
          </p:cNvPr>
          <p:cNvSpPr/>
          <p:nvPr/>
        </p:nvSpPr>
        <p:spPr>
          <a:xfrm>
            <a:off x="889196" y="1069699"/>
            <a:ext cx="11058302" cy="7440307"/>
          </a:xfrm>
          <a:prstGeom prst="rect">
            <a:avLst/>
          </a:prstGeom>
        </p:spPr>
        <p:txBody>
          <a:bodyPr wrap="square">
            <a:spAutoFit/>
          </a:bodyPr>
          <a:lstStyle/>
          <a:p>
            <a:pPr lvl="0">
              <a:lnSpc>
                <a:spcPct val="150000"/>
              </a:lnSpc>
              <a:spcAft>
                <a:spcPts val="0"/>
              </a:spcAft>
            </a:pPr>
            <a:endParaRPr lang="en-IN" sz="2400"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50000"/>
              </a:lnSpc>
              <a:spcAft>
                <a:spcPts val="80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model shows there would be around 36000 tick bites for 1000 population in 2016, which is not real, and the purpose of the model is to see how and when tick bite occurs for the given parameters but not to predict. This is achieved through the output graphs of the model,</a:t>
            </a:r>
          </a:p>
          <a:p>
            <a:pPr marL="800100" indent="-342900">
              <a:lnSpc>
                <a:spcPct val="150000"/>
              </a:lnSpc>
              <a:spcAft>
                <a:spcPts val="80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After running it for 1000 times, it is known that the number of tick bites would vary from  35400 to 35900 per year. This is because of the randomness in the model. From the sensitivity analysis, increase in number of agents will not really change the output of the model.</a:t>
            </a:r>
          </a:p>
          <a:p>
            <a:pPr marL="800100" indent="-342900">
              <a:lnSpc>
                <a:spcPct val="150000"/>
              </a:lnSpc>
              <a:spcAft>
                <a:spcPts val="80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From the plots in the model, there are no tick bites in the first quarter (winter), there is a gradual increase in the second quarter of the year (spring) and rapidly increases in the third quarter (summer) and gradually decreases in the fourth quarter (autumn).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D94ABDF-2BAE-402D-8000-56BB9DD804F2}"/>
              </a:ext>
            </a:extLst>
          </p:cNvPr>
          <p:cNvSpPr txBox="1"/>
          <p:nvPr/>
        </p:nvSpPr>
        <p:spPr>
          <a:xfrm>
            <a:off x="6631045" y="72363"/>
            <a:ext cx="6124505"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RESULTS AND CONCLUSIONS</a:t>
            </a:r>
          </a:p>
        </p:txBody>
      </p:sp>
      <p:sp>
        <p:nvSpPr>
          <p:cNvPr id="4" name="TextBox 3">
            <a:extLst>
              <a:ext uri="{FF2B5EF4-FFF2-40B4-BE49-F238E27FC236}">
                <a16:creationId xmlns:a16="http://schemas.microsoft.com/office/drawing/2014/main" id="{A5876D2A-97B6-49C2-BC9B-327E41270641}"/>
              </a:ext>
            </a:extLst>
          </p:cNvPr>
          <p:cNvSpPr txBox="1"/>
          <p:nvPr/>
        </p:nvSpPr>
        <p:spPr>
          <a:xfrm>
            <a:off x="11947498" y="8893314"/>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13</a:t>
            </a:r>
          </a:p>
        </p:txBody>
      </p:sp>
    </p:spTree>
    <p:extLst>
      <p:ext uri="{BB962C8B-B14F-4D97-AF65-F5344CB8AC3E}">
        <p14:creationId xmlns:p14="http://schemas.microsoft.com/office/powerpoint/2010/main" val="245692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D5512-22BC-4AD8-9AAE-D40BE2CE1E68}"/>
              </a:ext>
            </a:extLst>
          </p:cNvPr>
          <p:cNvSpPr txBox="1"/>
          <p:nvPr/>
        </p:nvSpPr>
        <p:spPr>
          <a:xfrm>
            <a:off x="9143997" y="72363"/>
            <a:ext cx="3611553"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INTRODUCTION</a:t>
            </a:r>
          </a:p>
        </p:txBody>
      </p:sp>
      <p:sp>
        <p:nvSpPr>
          <p:cNvPr id="4" name="TextBox 3">
            <a:extLst>
              <a:ext uri="{FF2B5EF4-FFF2-40B4-BE49-F238E27FC236}">
                <a16:creationId xmlns:a16="http://schemas.microsoft.com/office/drawing/2014/main" id="{38D659FD-D464-4A6B-9387-0EB64886BC52}"/>
              </a:ext>
            </a:extLst>
          </p:cNvPr>
          <p:cNvSpPr txBox="1"/>
          <p:nvPr/>
        </p:nvSpPr>
        <p:spPr>
          <a:xfrm>
            <a:off x="546008" y="874158"/>
            <a:ext cx="12038504" cy="8202245"/>
          </a:xfrm>
          <a:prstGeom prst="rect">
            <a:avLst/>
          </a:prstGeom>
          <a:noFill/>
        </p:spPr>
        <p:txBody>
          <a:bodyPr wrap="square" rtlCol="0">
            <a:spAutoFit/>
          </a:bodyPr>
          <a:lstStyle/>
          <a:p>
            <a:r>
              <a:rPr lang="en-IN" sz="2400" b="1" i="0" dirty="0">
                <a:solidFill>
                  <a:srgbClr val="000000"/>
                </a:solidFill>
                <a:effectLst/>
              </a:rPr>
              <a:t>Ticks:</a:t>
            </a:r>
          </a:p>
          <a:p>
            <a:pPr marL="342900" indent="-342900">
              <a:buFont typeface="Arial" panose="020B0604020202020204" pitchFamily="34" charset="0"/>
              <a:buChar char="•"/>
            </a:pPr>
            <a:r>
              <a:rPr lang="en-IN" sz="2200" dirty="0">
                <a:solidFill>
                  <a:srgbClr val="000000"/>
                </a:solidFill>
              </a:rPr>
              <a:t>Arthropod, spider like insects that transmit </a:t>
            </a:r>
            <a:r>
              <a:rPr lang="en-IN" sz="2200" b="0" i="1" dirty="0">
                <a:solidFill>
                  <a:srgbClr val="000000"/>
                </a:solidFill>
                <a:effectLst/>
              </a:rPr>
              <a:t>Borrelia burgdorferi/</a:t>
            </a:r>
            <a:r>
              <a:rPr lang="en-IN" sz="2200" b="0" i="1" dirty="0" err="1">
                <a:solidFill>
                  <a:srgbClr val="000000"/>
                </a:solidFill>
                <a:effectLst/>
              </a:rPr>
              <a:t>mayonii</a:t>
            </a:r>
            <a:r>
              <a:rPr lang="en-IN" sz="2200" b="0" i="1" dirty="0">
                <a:solidFill>
                  <a:srgbClr val="000000"/>
                </a:solidFill>
                <a:effectLst/>
              </a:rPr>
              <a:t> bacterium</a:t>
            </a:r>
            <a:r>
              <a:rPr lang="en-IN" sz="2200" b="0" i="0" dirty="0">
                <a:solidFill>
                  <a:srgbClr val="000000"/>
                </a:solidFill>
                <a:effectLst/>
              </a:rPr>
              <a:t> to hosts.</a:t>
            </a:r>
          </a:p>
          <a:p>
            <a:pPr marL="342900" indent="-342900">
              <a:buFont typeface="Arial" panose="020B0604020202020204" pitchFamily="34" charset="0"/>
              <a:buChar char="•"/>
            </a:pPr>
            <a:r>
              <a:rPr lang="en-IN" sz="2200" b="0" i="0" dirty="0">
                <a:solidFill>
                  <a:srgbClr val="000000"/>
                </a:solidFill>
                <a:effectLst/>
              </a:rPr>
              <a:t>Have </a:t>
            </a:r>
            <a:r>
              <a:rPr lang="en-IN" sz="2200" dirty="0">
                <a:solidFill>
                  <a:srgbClr val="000000"/>
                </a:solidFill>
              </a:rPr>
              <a:t>four life cycles(</a:t>
            </a:r>
            <a:r>
              <a:rPr lang="en-IN" sz="2200" b="0" i="0" dirty="0">
                <a:solidFill>
                  <a:srgbClr val="292929"/>
                </a:solidFill>
                <a:effectLst/>
              </a:rPr>
              <a:t>egg, larva, nymph and adult tick</a:t>
            </a:r>
            <a:r>
              <a:rPr lang="en-IN" sz="2200" dirty="0">
                <a:solidFill>
                  <a:srgbClr val="000000"/>
                </a:solidFill>
              </a:rPr>
              <a:t>), with 3-4 years of life span.</a:t>
            </a:r>
            <a:endParaRPr lang="en-IN" sz="2200" i="0" dirty="0">
              <a:solidFill>
                <a:srgbClr val="000000"/>
              </a:solidFill>
              <a:effectLst/>
            </a:endParaRPr>
          </a:p>
          <a:p>
            <a:pPr marL="342900" indent="-342900">
              <a:buFont typeface="Arial" panose="020B0604020202020204" pitchFamily="34" charset="0"/>
              <a:buChar char="•"/>
            </a:pPr>
            <a:r>
              <a:rPr lang="en-IN" sz="2200" b="0" i="0" dirty="0">
                <a:solidFill>
                  <a:srgbClr val="000000"/>
                </a:solidFill>
                <a:effectLst/>
              </a:rPr>
              <a:t>Abundance and habitats of ticks can vary </a:t>
            </a:r>
            <a:r>
              <a:rPr lang="en-IN" sz="2200" dirty="0">
                <a:solidFill>
                  <a:srgbClr val="000000"/>
                </a:solidFill>
              </a:rPr>
              <a:t>spatially or temporally</a:t>
            </a:r>
          </a:p>
          <a:p>
            <a:pPr marL="342900" indent="-342900">
              <a:buFont typeface="Arial" panose="020B0604020202020204" pitchFamily="34" charset="0"/>
              <a:buChar char="•"/>
            </a:pPr>
            <a:r>
              <a:rPr lang="en-IN" sz="2200" dirty="0">
                <a:solidFill>
                  <a:srgbClr val="000000"/>
                </a:solidFill>
              </a:rPr>
              <a:t>Usually active in warm seasons where temperature is more than at least 7 degrees Celsius</a:t>
            </a:r>
          </a:p>
          <a:p>
            <a:pPr marL="342900" indent="-342900">
              <a:buFont typeface="Arial" panose="020B0604020202020204" pitchFamily="34" charset="0"/>
              <a:buChar char="•"/>
            </a:pPr>
            <a:r>
              <a:rPr lang="en-IN" sz="2200" dirty="0">
                <a:solidFill>
                  <a:srgbClr val="000000"/>
                </a:solidFill>
              </a:rPr>
              <a:t>Ticks are found in areas with vegetation</a:t>
            </a:r>
          </a:p>
          <a:p>
            <a:endParaRPr lang="en-IN" sz="2500" dirty="0">
              <a:solidFill>
                <a:srgbClr val="000000"/>
              </a:solidFill>
            </a:endParaRPr>
          </a:p>
          <a:p>
            <a:r>
              <a:rPr lang="en-IN" sz="2500" b="1" dirty="0">
                <a:solidFill>
                  <a:srgbClr val="000000"/>
                </a:solidFill>
              </a:rPr>
              <a:t>Lyme Disease:</a:t>
            </a:r>
            <a:endParaRPr lang="en-IN" sz="2500" b="1" i="0" dirty="0">
              <a:solidFill>
                <a:srgbClr val="000000"/>
              </a:solidFill>
              <a:effectLst/>
            </a:endParaRPr>
          </a:p>
          <a:p>
            <a:pPr marL="342900" indent="-342900">
              <a:buFont typeface="Arial" panose="020B0604020202020204" pitchFamily="34" charset="0"/>
              <a:buChar char="•"/>
            </a:pPr>
            <a:r>
              <a:rPr lang="en-IN" sz="2200" dirty="0">
                <a:solidFill>
                  <a:srgbClr val="000000"/>
                </a:solidFill>
              </a:rPr>
              <a:t>M</a:t>
            </a:r>
            <a:r>
              <a:rPr lang="en-IN" sz="2200" b="0" i="0" dirty="0">
                <a:solidFill>
                  <a:srgbClr val="000000"/>
                </a:solidFill>
                <a:effectLst/>
              </a:rPr>
              <a:t>ost common vector-borne disease</a:t>
            </a:r>
            <a:r>
              <a:rPr lang="en-IN" sz="2200" dirty="0">
                <a:solidFill>
                  <a:srgbClr val="000000"/>
                </a:solidFill>
              </a:rPr>
              <a:t>, observed in Northern Hemisphere.</a:t>
            </a:r>
          </a:p>
          <a:p>
            <a:pPr marL="342900" indent="-342900">
              <a:buFont typeface="Arial" panose="020B0604020202020204" pitchFamily="34" charset="0"/>
              <a:buChar char="•"/>
            </a:pPr>
            <a:r>
              <a:rPr lang="en-IN" sz="2200" b="0" i="0" dirty="0">
                <a:solidFill>
                  <a:srgbClr val="000000"/>
                </a:solidFill>
                <a:effectLst/>
              </a:rPr>
              <a:t>Symptoms include fever, headache, fatigue, and a characteristic skin rash called erythema </a:t>
            </a:r>
            <a:r>
              <a:rPr lang="en-IN" sz="2200" b="0" i="0" dirty="0" err="1">
                <a:solidFill>
                  <a:srgbClr val="000000"/>
                </a:solidFill>
                <a:effectLst/>
              </a:rPr>
              <a:t>migrans</a:t>
            </a:r>
            <a:r>
              <a:rPr lang="en-IN" sz="2200" b="0" i="0" dirty="0">
                <a:solidFill>
                  <a:srgbClr val="000000"/>
                </a:solidFill>
                <a:effectLst/>
              </a:rPr>
              <a:t>. If untreated, infection can spread to joints, the heart, and the nervous system.</a:t>
            </a:r>
          </a:p>
          <a:p>
            <a:pPr marL="342900" indent="-342900">
              <a:buFont typeface="Arial" panose="020B0604020202020204" pitchFamily="34" charset="0"/>
              <a:buChar char="•"/>
            </a:pPr>
            <a:r>
              <a:rPr lang="en-IN" sz="2200" dirty="0">
                <a:solidFill>
                  <a:srgbClr val="000000"/>
                </a:solidFill>
              </a:rPr>
              <a:t>Diagnosis is performed by </a:t>
            </a:r>
            <a:r>
              <a:rPr lang="en-IN" sz="2200" b="0" i="0" dirty="0">
                <a:solidFill>
                  <a:srgbClr val="000000"/>
                </a:solidFill>
                <a:effectLst/>
              </a:rPr>
              <a:t>symptoms, physical findings (e.g., rash), and the possibility of exposure to infected ticks and laboratory testing.</a:t>
            </a:r>
            <a:endParaRPr lang="en-IN" sz="2200" dirty="0">
              <a:solidFill>
                <a:srgbClr val="000000"/>
              </a:solidFill>
            </a:endParaRPr>
          </a:p>
          <a:p>
            <a:pPr marL="342900" indent="-342900">
              <a:buFont typeface="Arial" panose="020B0604020202020204" pitchFamily="34" charset="0"/>
              <a:buChar char="•"/>
            </a:pPr>
            <a:r>
              <a:rPr lang="en-IN" sz="2200" b="0" i="0" dirty="0">
                <a:solidFill>
                  <a:srgbClr val="000000"/>
                </a:solidFill>
                <a:effectLst/>
              </a:rPr>
              <a:t>Can be prevented by </a:t>
            </a:r>
            <a:r>
              <a:rPr lang="en-IN" sz="2200" i="0" dirty="0">
                <a:solidFill>
                  <a:srgbClr val="000000"/>
                </a:solidFill>
                <a:effectLst/>
              </a:rPr>
              <a:t>reducing tick habitat</a:t>
            </a:r>
            <a:r>
              <a:rPr lang="en-IN" sz="2200" b="0" i="0" dirty="0">
                <a:solidFill>
                  <a:srgbClr val="000000"/>
                </a:solidFill>
                <a:effectLst/>
              </a:rPr>
              <a:t>, removing ticks promptly, applying pesticides, insect repellent etc.</a:t>
            </a:r>
          </a:p>
          <a:p>
            <a:pPr marL="342900" indent="-342900">
              <a:buFont typeface="Arial" panose="020B0604020202020204" pitchFamily="34" charset="0"/>
              <a:buChar char="•"/>
            </a:pPr>
            <a:r>
              <a:rPr lang="en-IN" sz="2200" dirty="0">
                <a:solidFill>
                  <a:srgbClr val="000000"/>
                </a:solidFill>
              </a:rPr>
              <a:t>If detected early, can be treated with antibiotics.</a:t>
            </a:r>
            <a:endParaRPr lang="en-IN" sz="2200" b="0" i="0" dirty="0">
              <a:solidFill>
                <a:srgbClr val="000000"/>
              </a:solidFill>
              <a:effectLst/>
            </a:endParaRPr>
          </a:p>
          <a:p>
            <a:endParaRPr lang="en-IN" dirty="0">
              <a:solidFill>
                <a:srgbClr val="000000"/>
              </a:solidFill>
              <a:latin typeface="Open Sans"/>
            </a:endParaRPr>
          </a:p>
          <a:p>
            <a:r>
              <a:rPr lang="en-IN" sz="2500" b="1" dirty="0">
                <a:solidFill>
                  <a:srgbClr val="000000"/>
                </a:solidFill>
              </a:rPr>
              <a:t>Tekkenradar:</a:t>
            </a:r>
          </a:p>
          <a:p>
            <a:pPr marL="342900" indent="-342900">
              <a:buFont typeface="Arial" panose="020B0604020202020204" pitchFamily="34" charset="0"/>
              <a:buChar char="•"/>
            </a:pPr>
            <a:r>
              <a:rPr lang="en-IN" sz="2200" dirty="0">
                <a:solidFill>
                  <a:srgbClr val="000000"/>
                </a:solidFill>
              </a:rPr>
              <a:t>Founded in 2012 by RIVM and Wageningen University</a:t>
            </a:r>
          </a:p>
          <a:p>
            <a:pPr marL="342900" indent="-342900">
              <a:buFont typeface="Arial" panose="020B0604020202020204" pitchFamily="34" charset="0"/>
              <a:buChar char="•"/>
            </a:pPr>
            <a:r>
              <a:rPr lang="en-IN" sz="2200" dirty="0">
                <a:solidFill>
                  <a:srgbClr val="000000"/>
                </a:solidFill>
              </a:rPr>
              <a:t>Platform deriving information on Tick bites and Lyme disease</a:t>
            </a:r>
          </a:p>
          <a:p>
            <a:pPr marL="342900" indent="-342900">
              <a:buFont typeface="Arial" panose="020B0604020202020204" pitchFamily="34" charset="0"/>
              <a:buChar char="•"/>
            </a:pPr>
            <a:r>
              <a:rPr lang="en-IN" sz="2200" dirty="0">
                <a:solidFill>
                  <a:srgbClr val="000000"/>
                </a:solidFill>
              </a:rPr>
              <a:t>Shows national average of activity of nymphs in five categories. Forecast of 10 days ahead is visible with current forecast.</a:t>
            </a:r>
          </a:p>
          <a:p>
            <a:endParaRPr lang="en-IN" dirty="0">
              <a:solidFill>
                <a:srgbClr val="000000"/>
              </a:solidFill>
              <a:latin typeface="Open Sans"/>
            </a:endParaRPr>
          </a:p>
          <a:p>
            <a:endParaRPr lang="en-IN" dirty="0">
              <a:solidFill>
                <a:srgbClr val="000000"/>
              </a:solidFill>
              <a:latin typeface="Open Sans"/>
            </a:endParaRPr>
          </a:p>
        </p:txBody>
      </p:sp>
      <p:sp>
        <p:nvSpPr>
          <p:cNvPr id="6" name="TextBox 5">
            <a:extLst>
              <a:ext uri="{FF2B5EF4-FFF2-40B4-BE49-F238E27FC236}">
                <a16:creationId xmlns:a16="http://schemas.microsoft.com/office/drawing/2014/main" id="{EB46DF55-7026-48FB-A609-5566585B3A76}"/>
              </a:ext>
            </a:extLst>
          </p:cNvPr>
          <p:cNvSpPr txBox="1"/>
          <p:nvPr/>
        </p:nvSpPr>
        <p:spPr>
          <a:xfrm>
            <a:off x="12223789" y="8893314"/>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1</a:t>
            </a:r>
          </a:p>
        </p:txBody>
      </p:sp>
    </p:spTree>
    <p:extLst>
      <p:ext uri="{BB962C8B-B14F-4D97-AF65-F5344CB8AC3E}">
        <p14:creationId xmlns:p14="http://schemas.microsoft.com/office/powerpoint/2010/main" val="418783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C9C2E2C5-EC31-4A81-98ED-595C13D44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701" y="3076648"/>
            <a:ext cx="8065139" cy="5633872"/>
          </a:xfrm>
          <a:prstGeom prst="rect">
            <a:avLst/>
          </a:prstGeom>
        </p:spPr>
      </p:pic>
      <p:sp>
        <p:nvSpPr>
          <p:cNvPr id="4" name="TextBox 3">
            <a:extLst>
              <a:ext uri="{FF2B5EF4-FFF2-40B4-BE49-F238E27FC236}">
                <a16:creationId xmlns:a16="http://schemas.microsoft.com/office/drawing/2014/main" id="{8883618B-B3EE-4757-A092-4B5C573936C3}"/>
              </a:ext>
            </a:extLst>
          </p:cNvPr>
          <p:cNvSpPr txBox="1"/>
          <p:nvPr/>
        </p:nvSpPr>
        <p:spPr>
          <a:xfrm>
            <a:off x="524379" y="1036951"/>
            <a:ext cx="6822135" cy="4515980"/>
          </a:xfrm>
          <a:prstGeom prst="rect">
            <a:avLst/>
          </a:prstGeom>
          <a:noFill/>
        </p:spPr>
        <p:txBody>
          <a:bodyPr wrap="square" rtlCol="0">
            <a:spAutoFit/>
          </a:bodyPr>
          <a:lstStyle/>
          <a:p>
            <a:pPr marL="342900" lvl="0" indent="-342900">
              <a:lnSpc>
                <a:spcPct val="107000"/>
              </a:lnSpc>
              <a:spcAft>
                <a:spcPts val="0"/>
              </a:spcAft>
              <a:buFont typeface="+mj-lt"/>
              <a:buAutoNum type="arabicPeriod"/>
            </a:pPr>
            <a:r>
              <a:rPr lang="en-IN" sz="2400" dirty="0">
                <a:effectLst/>
                <a:ea typeface="Calibri" panose="020F0502020204030204" pitchFamily="34" charset="0"/>
                <a:cs typeface="Times New Roman" panose="02020603050405020304" pitchFamily="18" charset="0"/>
              </a:rPr>
              <a:t>NL tick bites shapefile – 2006-2014(.Shp file)</a:t>
            </a:r>
          </a:p>
          <a:p>
            <a:pPr marL="342900" lvl="0" indent="-342900">
              <a:lnSpc>
                <a:spcPct val="107000"/>
              </a:lnSpc>
              <a:spcAft>
                <a:spcPts val="0"/>
              </a:spcAft>
              <a:buFont typeface="+mj-lt"/>
              <a:buAutoNum type="arabicPeriod"/>
            </a:pPr>
            <a:r>
              <a:rPr lang="en-IN" sz="2400" dirty="0">
                <a:effectLst/>
                <a:ea typeface="Calibri" panose="020F0502020204030204" pitchFamily="34" charset="0"/>
                <a:cs typeface="Times New Roman" panose="02020603050405020304" pitchFamily="18" charset="0"/>
              </a:rPr>
              <a:t>Ede municipality boundary (.Shp file)</a:t>
            </a:r>
          </a:p>
          <a:p>
            <a:pPr marL="342900" lvl="0" indent="-342900">
              <a:lnSpc>
                <a:spcPct val="107000"/>
              </a:lnSpc>
              <a:spcAft>
                <a:spcPts val="0"/>
              </a:spcAft>
              <a:buFont typeface="+mj-lt"/>
              <a:buAutoNum type="arabicPeriod"/>
            </a:pPr>
            <a:r>
              <a:rPr lang="en-IN" sz="2400" dirty="0">
                <a:effectLst/>
                <a:ea typeface="Calibri" panose="020F0502020204030204" pitchFamily="34" charset="0"/>
                <a:cs typeface="Times New Roman" panose="02020603050405020304" pitchFamily="18" charset="0"/>
              </a:rPr>
              <a:t>Land use data (.Asc file)</a:t>
            </a:r>
          </a:p>
          <a:p>
            <a:pPr marL="342900" lvl="0" indent="-342900">
              <a:lnSpc>
                <a:spcPct val="107000"/>
              </a:lnSpc>
              <a:spcAft>
                <a:spcPts val="0"/>
              </a:spcAft>
              <a:buFont typeface="+mj-lt"/>
              <a:buAutoNum type="arabicPeriod"/>
            </a:pPr>
            <a:r>
              <a:rPr lang="en-IN" sz="2400" dirty="0">
                <a:effectLst/>
                <a:ea typeface="Calibri" panose="020F0502020204030204" pitchFamily="34" charset="0"/>
                <a:cs typeface="Times New Roman" panose="02020603050405020304" pitchFamily="18" charset="0"/>
              </a:rPr>
              <a:t>Tick nymphs collection data - Tekkenvangsten (.Xlsx file)</a:t>
            </a:r>
          </a:p>
          <a:p>
            <a:pPr marL="342900" lvl="0" indent="-342900">
              <a:lnSpc>
                <a:spcPct val="107000"/>
              </a:lnSpc>
              <a:spcAft>
                <a:spcPts val="0"/>
              </a:spcAft>
              <a:buFont typeface="+mj-lt"/>
              <a:buAutoNum type="arabicPeriod"/>
            </a:pPr>
            <a:r>
              <a:rPr lang="en-IN" sz="2400" dirty="0">
                <a:effectLst/>
                <a:ea typeface="Calibri" panose="020F0502020204030204" pitchFamily="34" charset="0"/>
                <a:cs typeface="Times New Roman" panose="02020603050405020304" pitchFamily="18" charset="0"/>
              </a:rPr>
              <a:t>Tick nymphs collection – dragging locations (.Shp file)</a:t>
            </a:r>
          </a:p>
          <a:p>
            <a:pPr marL="342900" lvl="0" indent="-342900">
              <a:lnSpc>
                <a:spcPct val="107000"/>
              </a:lnSpc>
              <a:spcAft>
                <a:spcPts val="0"/>
              </a:spcAft>
              <a:buFont typeface="+mj-lt"/>
              <a:buAutoNum type="arabicPeriod"/>
            </a:pPr>
            <a:r>
              <a:rPr lang="en-IN" sz="2400" dirty="0">
                <a:effectLst/>
                <a:ea typeface="Calibri" panose="020F0502020204030204" pitchFamily="34" charset="0"/>
                <a:cs typeface="Times New Roman" panose="02020603050405020304" pitchFamily="18" charset="0"/>
              </a:rPr>
              <a:t>KNMI weather data, per day from 2006-2016 for all 39 weather variables </a:t>
            </a:r>
          </a:p>
          <a:p>
            <a:pPr marL="342900" lvl="0" indent="-342900">
              <a:lnSpc>
                <a:spcPct val="107000"/>
              </a:lnSpc>
              <a:spcAft>
                <a:spcPts val="800"/>
              </a:spcAft>
              <a:buFont typeface="+mj-lt"/>
              <a:buAutoNum type="arabicPeriod"/>
            </a:pPr>
            <a:r>
              <a:rPr lang="en-IN" sz="2400" dirty="0">
                <a:effectLst/>
                <a:ea typeface="Calibri" panose="020F0502020204030204" pitchFamily="34" charset="0"/>
                <a:cs typeface="Times New Roman" panose="02020603050405020304" pitchFamily="18" charset="0"/>
              </a:rPr>
              <a:t>Hazard Map for NL</a:t>
            </a:r>
          </a:p>
          <a:p>
            <a:endParaRPr lang="en-IN" sz="2400" dirty="0"/>
          </a:p>
        </p:txBody>
      </p:sp>
      <p:sp>
        <p:nvSpPr>
          <p:cNvPr id="7" name="TextBox 6">
            <a:extLst>
              <a:ext uri="{FF2B5EF4-FFF2-40B4-BE49-F238E27FC236}">
                <a16:creationId xmlns:a16="http://schemas.microsoft.com/office/drawing/2014/main" id="{94903C59-0200-425A-BC54-749B495C8024}"/>
              </a:ext>
            </a:extLst>
          </p:cNvPr>
          <p:cNvSpPr txBox="1"/>
          <p:nvPr/>
        </p:nvSpPr>
        <p:spPr>
          <a:xfrm>
            <a:off x="9125211" y="72363"/>
            <a:ext cx="3630340"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METHODOLOGY</a:t>
            </a:r>
          </a:p>
        </p:txBody>
      </p:sp>
      <p:sp>
        <p:nvSpPr>
          <p:cNvPr id="9" name="TextBox 8">
            <a:extLst>
              <a:ext uri="{FF2B5EF4-FFF2-40B4-BE49-F238E27FC236}">
                <a16:creationId xmlns:a16="http://schemas.microsoft.com/office/drawing/2014/main" id="{5E129A44-1BBD-43F8-91AE-1B5410552EE7}"/>
              </a:ext>
            </a:extLst>
          </p:cNvPr>
          <p:cNvSpPr txBox="1"/>
          <p:nvPr/>
        </p:nvSpPr>
        <p:spPr>
          <a:xfrm>
            <a:off x="12223789" y="8893314"/>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2</a:t>
            </a:r>
          </a:p>
        </p:txBody>
      </p:sp>
      <p:sp>
        <p:nvSpPr>
          <p:cNvPr id="10" name="TextBox 9">
            <a:extLst>
              <a:ext uri="{FF2B5EF4-FFF2-40B4-BE49-F238E27FC236}">
                <a16:creationId xmlns:a16="http://schemas.microsoft.com/office/drawing/2014/main" id="{FF89963E-D284-4020-9C2B-BD8C23B4319B}"/>
              </a:ext>
            </a:extLst>
          </p:cNvPr>
          <p:cNvSpPr txBox="1"/>
          <p:nvPr/>
        </p:nvSpPr>
        <p:spPr>
          <a:xfrm>
            <a:off x="6973123" y="1143115"/>
            <a:ext cx="5757204" cy="1446550"/>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0000"/>
                </a:solidFill>
              </a:rPr>
              <a:t>Data Pre-processing was performed and then some Exploratory(Spatial)Data Analysis, Machine Learning Algorithms were applied to obtain certain agent characteristics.</a:t>
            </a:r>
          </a:p>
        </p:txBody>
      </p:sp>
      <p:sp>
        <p:nvSpPr>
          <p:cNvPr id="8" name="TextBox 7">
            <a:extLst>
              <a:ext uri="{FF2B5EF4-FFF2-40B4-BE49-F238E27FC236}">
                <a16:creationId xmlns:a16="http://schemas.microsoft.com/office/drawing/2014/main" id="{8E6F66B9-3894-4212-B669-A0F172B0D9BB}"/>
              </a:ext>
            </a:extLst>
          </p:cNvPr>
          <p:cNvSpPr txBox="1"/>
          <p:nvPr/>
        </p:nvSpPr>
        <p:spPr>
          <a:xfrm>
            <a:off x="525481" y="6175644"/>
            <a:ext cx="4060220" cy="2462213"/>
          </a:xfrm>
          <a:prstGeom prst="rect">
            <a:avLst/>
          </a:prstGeom>
          <a:noFill/>
        </p:spPr>
        <p:txBody>
          <a:bodyPr wrap="square">
            <a:spAutoFit/>
          </a:bodyPr>
          <a:lstStyle/>
          <a:p>
            <a:r>
              <a:rPr lang="en-IN" sz="2200" b="1" dirty="0">
                <a:solidFill>
                  <a:srgbClr val="000000"/>
                </a:solidFill>
              </a:rPr>
              <a:t>PROBLEM STATEMENT:</a:t>
            </a:r>
          </a:p>
          <a:p>
            <a:r>
              <a:rPr lang="en-IN" sz="2200" dirty="0">
                <a:solidFill>
                  <a:srgbClr val="000000"/>
                </a:solidFill>
              </a:rPr>
              <a:t>To arrive at certain weather variables and other factors for simulating the dynamics of tick bites and how do those factors affect the dynamics over the study area of Ede.</a:t>
            </a:r>
          </a:p>
        </p:txBody>
      </p:sp>
    </p:spTree>
    <p:extLst>
      <p:ext uri="{BB962C8B-B14F-4D97-AF65-F5344CB8AC3E}">
        <p14:creationId xmlns:p14="http://schemas.microsoft.com/office/powerpoint/2010/main" val="63224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560A1BC-7947-4612-ACEC-3876ACC6B9AA}"/>
              </a:ext>
            </a:extLst>
          </p:cNvPr>
          <p:cNvGraphicFramePr/>
          <p:nvPr>
            <p:extLst>
              <p:ext uri="{D42A27DB-BD31-4B8C-83A1-F6EECF244321}">
                <p14:modId xmlns:p14="http://schemas.microsoft.com/office/powerpoint/2010/main" val="2260141624"/>
              </p:ext>
            </p:extLst>
          </p:nvPr>
        </p:nvGraphicFramePr>
        <p:xfrm>
          <a:off x="6482598" y="811464"/>
          <a:ext cx="6223184" cy="32212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3748C7F-5767-4910-BD58-0568AA8A296B}"/>
              </a:ext>
            </a:extLst>
          </p:cNvPr>
          <p:cNvGraphicFramePr/>
          <p:nvPr>
            <p:extLst>
              <p:ext uri="{D42A27DB-BD31-4B8C-83A1-F6EECF244321}">
                <p14:modId xmlns:p14="http://schemas.microsoft.com/office/powerpoint/2010/main" val="165420425"/>
              </p:ext>
            </p:extLst>
          </p:nvPr>
        </p:nvGraphicFramePr>
        <p:xfrm>
          <a:off x="89406" y="5403497"/>
          <a:ext cx="4356239" cy="35846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E5678537-7941-4FF2-9BF8-0650134AB2C4}"/>
              </a:ext>
            </a:extLst>
          </p:cNvPr>
          <p:cNvGraphicFramePr/>
          <p:nvPr>
            <p:extLst>
              <p:ext uri="{D42A27DB-BD31-4B8C-83A1-F6EECF244321}">
                <p14:modId xmlns:p14="http://schemas.microsoft.com/office/powerpoint/2010/main" val="1334175719"/>
              </p:ext>
            </p:extLst>
          </p:nvPr>
        </p:nvGraphicFramePr>
        <p:xfrm>
          <a:off x="6607589" y="3919359"/>
          <a:ext cx="6098193" cy="17919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DF5CC2F2-3F24-4A83-833E-B978E15E2350}"/>
              </a:ext>
            </a:extLst>
          </p:cNvPr>
          <p:cNvGraphicFramePr/>
          <p:nvPr>
            <p:extLst>
              <p:ext uri="{D42A27DB-BD31-4B8C-83A1-F6EECF244321}">
                <p14:modId xmlns:p14="http://schemas.microsoft.com/office/powerpoint/2010/main" val="2120141085"/>
              </p:ext>
            </p:extLst>
          </p:nvPr>
        </p:nvGraphicFramePr>
        <p:xfrm>
          <a:off x="4481394" y="5723043"/>
          <a:ext cx="4266923" cy="3095916"/>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FD78B4B7-6F8C-4C35-964C-FD62C79D515A}"/>
                  </a:ext>
                </a:extLst>
              </p:cNvPr>
              <p:cNvGraphicFramePr/>
              <p:nvPr>
                <p:extLst>
                  <p:ext uri="{D42A27DB-BD31-4B8C-83A1-F6EECF244321}">
                    <p14:modId xmlns:p14="http://schemas.microsoft.com/office/powerpoint/2010/main" val="1611394979"/>
                  </p:ext>
                </p:extLst>
              </p:nvPr>
            </p:nvGraphicFramePr>
            <p:xfrm>
              <a:off x="9121953" y="5773850"/>
              <a:ext cx="3494587" cy="2994301"/>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7" name="Chart 6">
                <a:extLst>
                  <a:ext uri="{FF2B5EF4-FFF2-40B4-BE49-F238E27FC236}">
                    <a16:creationId xmlns:a16="http://schemas.microsoft.com/office/drawing/2014/main" id="{FD78B4B7-6F8C-4C35-964C-FD62C79D515A}"/>
                  </a:ext>
                </a:extLst>
              </p:cNvPr>
              <p:cNvPicPr>
                <a:picLocks noGrp="1" noRot="1" noChangeAspect="1" noMove="1" noResize="1" noEditPoints="1" noAdjustHandles="1" noChangeArrowheads="1" noChangeShapeType="1"/>
              </p:cNvPicPr>
              <p:nvPr/>
            </p:nvPicPr>
            <p:blipFill>
              <a:blip r:embed="rId7"/>
              <a:stretch>
                <a:fillRect/>
              </a:stretch>
            </p:blipFill>
            <p:spPr>
              <a:xfrm>
                <a:off x="9121953" y="5773850"/>
                <a:ext cx="3494587" cy="2994301"/>
              </a:xfrm>
              <a:prstGeom prst="rect">
                <a:avLst/>
              </a:prstGeom>
            </p:spPr>
          </p:pic>
        </mc:Fallback>
      </mc:AlternateContent>
      <p:pic>
        <p:nvPicPr>
          <p:cNvPr id="8" name="Picture 7">
            <a:extLst>
              <a:ext uri="{FF2B5EF4-FFF2-40B4-BE49-F238E27FC236}">
                <a16:creationId xmlns:a16="http://schemas.microsoft.com/office/drawing/2014/main" id="{EFB8A616-2BB2-4576-B4FE-2ABBF58F4D5F}"/>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33245" y="850229"/>
            <a:ext cx="6313604" cy="4739750"/>
          </a:xfrm>
          <a:prstGeom prst="rect">
            <a:avLst/>
          </a:prstGeom>
          <a:noFill/>
          <a:ln>
            <a:noFill/>
          </a:ln>
        </p:spPr>
      </p:pic>
      <p:sp>
        <p:nvSpPr>
          <p:cNvPr id="9" name="TextBox 8">
            <a:extLst>
              <a:ext uri="{FF2B5EF4-FFF2-40B4-BE49-F238E27FC236}">
                <a16:creationId xmlns:a16="http://schemas.microsoft.com/office/drawing/2014/main" id="{08F1D45B-0950-4BE5-84FC-8EC9F72FBEE0}"/>
              </a:ext>
            </a:extLst>
          </p:cNvPr>
          <p:cNvSpPr txBox="1"/>
          <p:nvPr/>
        </p:nvSpPr>
        <p:spPr>
          <a:xfrm>
            <a:off x="4361491" y="72363"/>
            <a:ext cx="8394060"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EXPLORATORY(SPATIAL) DATA ANALYSIS</a:t>
            </a:r>
          </a:p>
        </p:txBody>
      </p:sp>
      <p:sp>
        <p:nvSpPr>
          <p:cNvPr id="10" name="TextBox 9">
            <a:extLst>
              <a:ext uri="{FF2B5EF4-FFF2-40B4-BE49-F238E27FC236}">
                <a16:creationId xmlns:a16="http://schemas.microsoft.com/office/drawing/2014/main" id="{250AE73D-53C9-45CC-9324-A56230D1FFB0}"/>
              </a:ext>
            </a:extLst>
          </p:cNvPr>
          <p:cNvSpPr txBox="1"/>
          <p:nvPr/>
        </p:nvSpPr>
        <p:spPr>
          <a:xfrm>
            <a:off x="12223789" y="8893314"/>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3</a:t>
            </a:r>
          </a:p>
        </p:txBody>
      </p:sp>
    </p:spTree>
    <p:extLst>
      <p:ext uri="{BB962C8B-B14F-4D97-AF65-F5344CB8AC3E}">
        <p14:creationId xmlns:p14="http://schemas.microsoft.com/office/powerpoint/2010/main" val="108747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E1D998-8368-4802-BE55-C52F62118B6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3491" y="5133995"/>
            <a:ext cx="7267236" cy="3624920"/>
          </a:xfrm>
          <a:prstGeom prst="rect">
            <a:avLst/>
          </a:prstGeom>
          <a:noFill/>
          <a:ln>
            <a:noFill/>
          </a:ln>
        </p:spPr>
      </p:pic>
      <p:sp>
        <p:nvSpPr>
          <p:cNvPr id="3" name="TextBox 2">
            <a:extLst>
              <a:ext uri="{FF2B5EF4-FFF2-40B4-BE49-F238E27FC236}">
                <a16:creationId xmlns:a16="http://schemas.microsoft.com/office/drawing/2014/main" id="{78E0DFF4-F1F9-4645-950E-A6E3D0B7B271}"/>
              </a:ext>
            </a:extLst>
          </p:cNvPr>
          <p:cNvSpPr txBox="1"/>
          <p:nvPr/>
        </p:nvSpPr>
        <p:spPr>
          <a:xfrm>
            <a:off x="654551" y="5672607"/>
            <a:ext cx="5420615" cy="1492716"/>
          </a:xfrm>
          <a:prstGeom prst="rect">
            <a:avLst/>
          </a:prstGeom>
          <a:noFill/>
        </p:spPr>
        <p:txBody>
          <a:bodyPr wrap="square" rtlCol="0">
            <a:spAutoFit/>
          </a:bodyPr>
          <a:lstStyle/>
          <a:p>
            <a:r>
              <a:rPr lang="en-IN" sz="2500" b="1" dirty="0"/>
              <a:t>Feature Importance:</a:t>
            </a:r>
          </a:p>
          <a:p>
            <a:r>
              <a:rPr lang="en-IN" sz="2200" dirty="0"/>
              <a:t>Assigning scores to input features on a model to indicate relative importance of a feature when making a prediction</a:t>
            </a:r>
          </a:p>
        </p:txBody>
      </p:sp>
      <p:sp>
        <p:nvSpPr>
          <p:cNvPr id="4" name="TextBox 3">
            <a:extLst>
              <a:ext uri="{FF2B5EF4-FFF2-40B4-BE49-F238E27FC236}">
                <a16:creationId xmlns:a16="http://schemas.microsoft.com/office/drawing/2014/main" id="{A7188ECD-D068-4376-BE4E-F5E0C142B60B}"/>
              </a:ext>
            </a:extLst>
          </p:cNvPr>
          <p:cNvSpPr txBox="1"/>
          <p:nvPr/>
        </p:nvSpPr>
        <p:spPr>
          <a:xfrm>
            <a:off x="654551" y="1244726"/>
            <a:ext cx="6796961" cy="4293483"/>
          </a:xfrm>
          <a:prstGeom prst="rect">
            <a:avLst/>
          </a:prstGeom>
          <a:noFill/>
        </p:spPr>
        <p:txBody>
          <a:bodyPr wrap="square" rtlCol="0">
            <a:spAutoFit/>
          </a:bodyPr>
          <a:lstStyle/>
          <a:p>
            <a:r>
              <a:rPr lang="en-IN" sz="2500" b="1" dirty="0"/>
              <a:t>Ensemble:</a:t>
            </a:r>
          </a:p>
          <a:p>
            <a:r>
              <a:rPr lang="en-IN" sz="2200" dirty="0"/>
              <a:t>Training multiple models using same learning algorithms. Helps in reducing bias, variance and noise in data.</a:t>
            </a:r>
          </a:p>
          <a:p>
            <a:endParaRPr lang="en-IN" sz="2200" dirty="0"/>
          </a:p>
          <a:p>
            <a:r>
              <a:rPr lang="en-IN" sz="2500" b="1" dirty="0"/>
              <a:t>Algorithm used:</a:t>
            </a:r>
          </a:p>
          <a:p>
            <a:r>
              <a:rPr lang="en-IN" sz="2200" dirty="0"/>
              <a:t>Random Forest, Implemented in scikit-learn as Random Forest Regressor.</a:t>
            </a:r>
          </a:p>
          <a:p>
            <a:endParaRPr lang="en-IN" sz="2200" dirty="0"/>
          </a:p>
          <a:p>
            <a:r>
              <a:rPr lang="en-IN" sz="2500" b="1" dirty="0"/>
              <a:t>Boosting Algorithm:</a:t>
            </a:r>
          </a:p>
          <a:p>
            <a:r>
              <a:rPr lang="en-IN" sz="2200" dirty="0"/>
              <a:t>Gradient Boosting , to reduce variance and improve stability of the model.</a:t>
            </a:r>
          </a:p>
          <a:p>
            <a:endParaRPr lang="en-IN" sz="2200" dirty="0"/>
          </a:p>
        </p:txBody>
      </p:sp>
      <p:sp>
        <p:nvSpPr>
          <p:cNvPr id="5" name="TextBox 4">
            <a:extLst>
              <a:ext uri="{FF2B5EF4-FFF2-40B4-BE49-F238E27FC236}">
                <a16:creationId xmlns:a16="http://schemas.microsoft.com/office/drawing/2014/main" id="{BA4BA33F-03A6-4F1C-9908-6A9FFAC8972C}"/>
              </a:ext>
            </a:extLst>
          </p:cNvPr>
          <p:cNvSpPr txBox="1"/>
          <p:nvPr/>
        </p:nvSpPr>
        <p:spPr>
          <a:xfrm>
            <a:off x="745844" y="7433796"/>
            <a:ext cx="4489770" cy="815608"/>
          </a:xfrm>
          <a:prstGeom prst="rect">
            <a:avLst/>
          </a:prstGeom>
          <a:noFill/>
        </p:spPr>
        <p:txBody>
          <a:bodyPr wrap="square" rtlCol="0">
            <a:spAutoFit/>
          </a:bodyPr>
          <a:lstStyle/>
          <a:p>
            <a:r>
              <a:rPr lang="en-IN" sz="2500" b="1" dirty="0"/>
              <a:t>Important Features:</a:t>
            </a:r>
          </a:p>
          <a:p>
            <a:r>
              <a:rPr lang="en-IN" sz="2200" b="1" dirty="0"/>
              <a:t>TMAX&gt;SD&gt;TMIN&gt;</a:t>
            </a:r>
          </a:p>
        </p:txBody>
      </p:sp>
      <p:pic>
        <p:nvPicPr>
          <p:cNvPr id="7" name="Picture 6">
            <a:extLst>
              <a:ext uri="{FF2B5EF4-FFF2-40B4-BE49-F238E27FC236}">
                <a16:creationId xmlns:a16="http://schemas.microsoft.com/office/drawing/2014/main" id="{3927061D-92CF-4A14-AEAA-DDC8AF16407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1512" y="1319009"/>
            <a:ext cx="5073795" cy="3680588"/>
          </a:xfrm>
          <a:prstGeom prst="rect">
            <a:avLst/>
          </a:prstGeom>
          <a:noFill/>
          <a:ln>
            <a:noFill/>
          </a:ln>
        </p:spPr>
      </p:pic>
      <p:sp>
        <p:nvSpPr>
          <p:cNvPr id="9" name="Rectangle 8">
            <a:extLst>
              <a:ext uri="{FF2B5EF4-FFF2-40B4-BE49-F238E27FC236}">
                <a16:creationId xmlns:a16="http://schemas.microsoft.com/office/drawing/2014/main" id="{FDB1DA1B-89BA-4DAB-B48D-4A35493135DE}"/>
              </a:ext>
            </a:extLst>
          </p:cNvPr>
          <p:cNvSpPr/>
          <p:nvPr/>
        </p:nvSpPr>
        <p:spPr>
          <a:xfrm>
            <a:off x="7361975" y="2521196"/>
            <a:ext cx="513117" cy="1276213"/>
          </a:xfrm>
          <a:prstGeom prst="rect">
            <a:avLst/>
          </a:prstGeom>
          <a:ln>
            <a:noFill/>
          </a:ln>
        </p:spPr>
        <p:style>
          <a:lnRef idx="2">
            <a:schemeClr val="dk1"/>
          </a:lnRef>
          <a:fillRef idx="1">
            <a:schemeClr val="lt1"/>
          </a:fillRef>
          <a:effectRef idx="0">
            <a:schemeClr val="dk1"/>
          </a:effectRef>
          <a:fontRef idx="minor">
            <a:schemeClr val="dk1"/>
          </a:fontRef>
        </p:style>
        <p:txBody>
          <a:bodyPr vert="vert270" rtlCol="0" anchor="ctr"/>
          <a:lstStyle/>
          <a:p>
            <a:pPr algn="ctr"/>
            <a:r>
              <a:rPr lang="en-IN" b="1" dirty="0"/>
              <a:t>Tick Bites</a:t>
            </a:r>
          </a:p>
        </p:txBody>
      </p:sp>
      <p:sp>
        <p:nvSpPr>
          <p:cNvPr id="10" name="TextBox 9">
            <a:extLst>
              <a:ext uri="{FF2B5EF4-FFF2-40B4-BE49-F238E27FC236}">
                <a16:creationId xmlns:a16="http://schemas.microsoft.com/office/drawing/2014/main" id="{6E5B4DF7-868B-428C-BDEC-E0A836D470BA}"/>
              </a:ext>
            </a:extLst>
          </p:cNvPr>
          <p:cNvSpPr txBox="1"/>
          <p:nvPr/>
        </p:nvSpPr>
        <p:spPr>
          <a:xfrm>
            <a:off x="8111189" y="72363"/>
            <a:ext cx="4644362"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MACHINE LEARNING </a:t>
            </a:r>
          </a:p>
        </p:txBody>
      </p:sp>
      <p:sp>
        <p:nvSpPr>
          <p:cNvPr id="11" name="TextBox 10">
            <a:extLst>
              <a:ext uri="{FF2B5EF4-FFF2-40B4-BE49-F238E27FC236}">
                <a16:creationId xmlns:a16="http://schemas.microsoft.com/office/drawing/2014/main" id="{3A37BD4B-BF2D-435C-B9F0-73511AA7B778}"/>
              </a:ext>
            </a:extLst>
          </p:cNvPr>
          <p:cNvSpPr txBox="1"/>
          <p:nvPr/>
        </p:nvSpPr>
        <p:spPr>
          <a:xfrm>
            <a:off x="12223789" y="8893314"/>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4</a:t>
            </a:r>
          </a:p>
        </p:txBody>
      </p:sp>
    </p:spTree>
    <p:extLst>
      <p:ext uri="{BB962C8B-B14F-4D97-AF65-F5344CB8AC3E}">
        <p14:creationId xmlns:p14="http://schemas.microsoft.com/office/powerpoint/2010/main" val="44411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3D6111-ADC7-4E07-907E-FF09907B79D6}"/>
              </a:ext>
            </a:extLst>
          </p:cNvPr>
          <p:cNvSpPr txBox="1"/>
          <p:nvPr/>
        </p:nvSpPr>
        <p:spPr>
          <a:xfrm>
            <a:off x="990594" y="1015229"/>
            <a:ext cx="11660246" cy="6867714"/>
          </a:xfrm>
          <a:prstGeom prst="rect">
            <a:avLst/>
          </a:prstGeom>
          <a:noFill/>
        </p:spPr>
        <p:txBody>
          <a:bodyPr wrap="square" rtlCol="0">
            <a:spAutoFit/>
          </a:bodyPr>
          <a:lstStyle/>
          <a:p>
            <a:endParaRPr lang="en-IN" sz="2400" dirty="0"/>
          </a:p>
          <a:p>
            <a:pPr marL="457200" indent="-457200">
              <a:lnSpc>
                <a:spcPct val="150000"/>
              </a:lnSpc>
              <a:buFont typeface="+mj-lt"/>
              <a:buAutoNum type="arabicPeriod"/>
            </a:pPr>
            <a:r>
              <a:rPr lang="en-IN" sz="2400" dirty="0"/>
              <a:t>Data cleansing: Removing outliers , Null values etc</a:t>
            </a:r>
          </a:p>
          <a:p>
            <a:pPr marL="457200" indent="-457200">
              <a:lnSpc>
                <a:spcPct val="150000"/>
              </a:lnSpc>
              <a:buFont typeface="+mj-lt"/>
              <a:buAutoNum type="arabicPeriod"/>
            </a:pPr>
            <a:r>
              <a:rPr lang="en-IN" sz="2400" dirty="0"/>
              <a:t>Data binning: Categorized data containing activities of humans getting tick bites.</a:t>
            </a:r>
          </a:p>
          <a:p>
            <a:pPr marL="457200" indent="-457200">
              <a:lnSpc>
                <a:spcPct val="150000"/>
              </a:lnSpc>
              <a:buFont typeface="+mj-lt"/>
              <a:buAutoNum type="arabicPeriod"/>
            </a:pPr>
            <a:r>
              <a:rPr lang="en-IN" sz="2400" dirty="0"/>
              <a:t>Data reduction: </a:t>
            </a:r>
          </a:p>
          <a:p>
            <a:pPr marL="457200" indent="-457200">
              <a:lnSpc>
                <a:spcPct val="150000"/>
              </a:lnSpc>
              <a:buFont typeface="Arial" panose="020B0604020202020204" pitchFamily="34" charset="0"/>
              <a:buChar char="•"/>
            </a:pPr>
            <a:r>
              <a:rPr lang="en-IN" sz="2400" dirty="0"/>
              <a:t>Reducing and matching the weather variable to the instances of tick bites.</a:t>
            </a:r>
          </a:p>
          <a:p>
            <a:pPr marL="457200" indent="-457200">
              <a:lnSpc>
                <a:spcPct val="150000"/>
              </a:lnSpc>
              <a:buFont typeface="Arial" panose="020B0604020202020204" pitchFamily="34" charset="0"/>
              <a:buChar char="•"/>
            </a:pPr>
            <a:r>
              <a:rPr lang="en-IN" sz="2400" dirty="0"/>
              <a:t>Selecting most important weather variables </a:t>
            </a:r>
          </a:p>
          <a:p>
            <a:endParaRPr lang="en-IN" sz="2400" dirty="0"/>
          </a:p>
          <a:p>
            <a:endParaRPr lang="en-IN" sz="2400" dirty="0"/>
          </a:p>
          <a:p>
            <a:endParaRPr lang="en-IN" sz="2400" dirty="0"/>
          </a:p>
          <a:p>
            <a:r>
              <a:rPr lang="en-IN" sz="2400" dirty="0"/>
              <a:t>From E(S)DA, and Machine Learning Algorithms :</a:t>
            </a:r>
          </a:p>
          <a:p>
            <a:pPr marL="457200" indent="-457200">
              <a:lnSpc>
                <a:spcPct val="150000"/>
              </a:lnSpc>
              <a:buFont typeface="+mj-lt"/>
              <a:buAutoNum type="arabicPeriod"/>
            </a:pPr>
            <a:r>
              <a:rPr lang="en-IN" sz="2400" dirty="0"/>
              <a:t>Extracted Risk of Agents by Age groups </a:t>
            </a:r>
          </a:p>
          <a:p>
            <a:pPr marL="457200" indent="-457200">
              <a:lnSpc>
                <a:spcPct val="150000"/>
              </a:lnSpc>
              <a:buFont typeface="+mj-lt"/>
              <a:buAutoNum type="arabicPeriod"/>
            </a:pPr>
            <a:r>
              <a:rPr lang="en-IN" sz="2400" dirty="0"/>
              <a:t>Extracted Important weather variables to be used in Agent Based Model</a:t>
            </a:r>
          </a:p>
          <a:p>
            <a:pPr marL="457200" indent="-457200">
              <a:lnSpc>
                <a:spcPct val="150000"/>
              </a:lnSpc>
              <a:buFont typeface="+mj-lt"/>
              <a:buAutoNum type="arabicPeriod"/>
            </a:pPr>
            <a:r>
              <a:rPr lang="en-IN" sz="2400" dirty="0"/>
              <a:t>Extracted Most occurring Activities of Agents while getting a tick bite to be used by Agents(Humans) in model.</a:t>
            </a:r>
          </a:p>
        </p:txBody>
      </p:sp>
      <p:sp>
        <p:nvSpPr>
          <p:cNvPr id="4" name="TextBox 3">
            <a:extLst>
              <a:ext uri="{FF2B5EF4-FFF2-40B4-BE49-F238E27FC236}">
                <a16:creationId xmlns:a16="http://schemas.microsoft.com/office/drawing/2014/main" id="{4F4B87B8-599B-40CD-9B15-DAE18786DCA4}"/>
              </a:ext>
            </a:extLst>
          </p:cNvPr>
          <p:cNvSpPr txBox="1"/>
          <p:nvPr/>
        </p:nvSpPr>
        <p:spPr>
          <a:xfrm>
            <a:off x="3776013" y="72363"/>
            <a:ext cx="8979538"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INTEGRATION AT PREPROCESSING STAGE</a:t>
            </a:r>
          </a:p>
        </p:txBody>
      </p:sp>
      <p:sp>
        <p:nvSpPr>
          <p:cNvPr id="5" name="TextBox 4">
            <a:extLst>
              <a:ext uri="{FF2B5EF4-FFF2-40B4-BE49-F238E27FC236}">
                <a16:creationId xmlns:a16="http://schemas.microsoft.com/office/drawing/2014/main" id="{1E1708CD-2380-4E5D-A5F2-D5F78054C5A6}"/>
              </a:ext>
            </a:extLst>
          </p:cNvPr>
          <p:cNvSpPr txBox="1"/>
          <p:nvPr/>
        </p:nvSpPr>
        <p:spPr>
          <a:xfrm>
            <a:off x="12223789" y="8893314"/>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5</a:t>
            </a:r>
          </a:p>
        </p:txBody>
      </p:sp>
    </p:spTree>
    <p:extLst>
      <p:ext uri="{BB962C8B-B14F-4D97-AF65-F5344CB8AC3E}">
        <p14:creationId xmlns:p14="http://schemas.microsoft.com/office/powerpoint/2010/main" val="339851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E4889A-241D-4BF2-9D76-C2960DE777B4}"/>
              </a:ext>
            </a:extLst>
          </p:cNvPr>
          <p:cNvSpPr txBox="1"/>
          <p:nvPr/>
        </p:nvSpPr>
        <p:spPr>
          <a:xfrm>
            <a:off x="756518" y="1550020"/>
            <a:ext cx="11454067"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solidFill>
                  <a:schemeClr val="accent1"/>
                </a:solidFill>
              </a:rPr>
              <a:t>Purpose: </a:t>
            </a:r>
            <a:r>
              <a:rPr lang="en-US" sz="2400" dirty="0"/>
              <a:t>The main purpose of the model is to simulate tick bites on humans and understand how certain factors considered model would influence the occurrence of tick bites. </a:t>
            </a:r>
            <a:endParaRPr lang="en-IN" sz="2400" dirty="0"/>
          </a:p>
        </p:txBody>
      </p:sp>
      <p:sp>
        <p:nvSpPr>
          <p:cNvPr id="5" name="TextBox 4">
            <a:extLst>
              <a:ext uri="{FF2B5EF4-FFF2-40B4-BE49-F238E27FC236}">
                <a16:creationId xmlns:a16="http://schemas.microsoft.com/office/drawing/2014/main" id="{4CB7ABC8-3BF1-4EAD-A723-E7CEB29ACA6D}"/>
              </a:ext>
            </a:extLst>
          </p:cNvPr>
          <p:cNvSpPr txBox="1"/>
          <p:nvPr/>
        </p:nvSpPr>
        <p:spPr>
          <a:xfrm>
            <a:off x="5461530" y="7989588"/>
            <a:ext cx="1471961" cy="369332"/>
          </a:xfrm>
          <a:prstGeom prst="rect">
            <a:avLst/>
          </a:prstGeom>
          <a:noFill/>
        </p:spPr>
        <p:txBody>
          <a:bodyPr wrap="square" rtlCol="0">
            <a:spAutoFit/>
          </a:bodyPr>
          <a:lstStyle/>
          <a:p>
            <a:r>
              <a:rPr lang="en-US" dirty="0"/>
              <a:t>Class diagram</a:t>
            </a:r>
            <a:endParaRPr lang="en-IN" dirty="0"/>
          </a:p>
        </p:txBody>
      </p:sp>
      <p:sp>
        <p:nvSpPr>
          <p:cNvPr id="6" name="TextBox 5">
            <a:extLst>
              <a:ext uri="{FF2B5EF4-FFF2-40B4-BE49-F238E27FC236}">
                <a16:creationId xmlns:a16="http://schemas.microsoft.com/office/drawing/2014/main" id="{2E6B30DC-B45A-477C-9BEE-A55CB22BC8F8}"/>
              </a:ext>
            </a:extLst>
          </p:cNvPr>
          <p:cNvSpPr txBox="1"/>
          <p:nvPr/>
        </p:nvSpPr>
        <p:spPr>
          <a:xfrm>
            <a:off x="6631045" y="72363"/>
            <a:ext cx="6124505"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AGENT BASED MODELLING</a:t>
            </a:r>
          </a:p>
        </p:txBody>
      </p:sp>
      <p:sp>
        <p:nvSpPr>
          <p:cNvPr id="7" name="TextBox 6">
            <a:extLst>
              <a:ext uri="{FF2B5EF4-FFF2-40B4-BE49-F238E27FC236}">
                <a16:creationId xmlns:a16="http://schemas.microsoft.com/office/drawing/2014/main" id="{E48CAC66-FAEA-4C06-B574-E88547607A04}"/>
              </a:ext>
            </a:extLst>
          </p:cNvPr>
          <p:cNvSpPr txBox="1"/>
          <p:nvPr/>
        </p:nvSpPr>
        <p:spPr>
          <a:xfrm>
            <a:off x="12223789" y="8893314"/>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6</a:t>
            </a:r>
          </a:p>
        </p:txBody>
      </p:sp>
      <p:pic>
        <p:nvPicPr>
          <p:cNvPr id="8" name="Picture 7" descr="A screenshot of a cell phone&#10;&#10;Description automatically generated">
            <a:extLst>
              <a:ext uri="{FF2B5EF4-FFF2-40B4-BE49-F238E27FC236}">
                <a16:creationId xmlns:a16="http://schemas.microsoft.com/office/drawing/2014/main" id="{B7A3F7FF-5F05-4646-8CA5-1694D03F6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787" y="2750349"/>
            <a:ext cx="10488454" cy="5433531"/>
          </a:xfrm>
          <a:prstGeom prst="rect">
            <a:avLst/>
          </a:prstGeom>
        </p:spPr>
      </p:pic>
    </p:spTree>
    <p:extLst>
      <p:ext uri="{BB962C8B-B14F-4D97-AF65-F5344CB8AC3E}">
        <p14:creationId xmlns:p14="http://schemas.microsoft.com/office/powerpoint/2010/main" val="190862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6BE645-283F-4759-9E99-66915285B903}"/>
              </a:ext>
            </a:extLst>
          </p:cNvPr>
          <p:cNvSpPr txBox="1"/>
          <p:nvPr/>
        </p:nvSpPr>
        <p:spPr>
          <a:xfrm>
            <a:off x="756518" y="1550020"/>
            <a:ext cx="11454067"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accent1"/>
                </a:solidFill>
              </a:rPr>
              <a:t> Agents: </a:t>
            </a:r>
            <a:r>
              <a:rPr lang="en-US" sz="2400" dirty="0"/>
              <a:t>Teenagers (33%), Adults (50%) and Seniors (17%).</a:t>
            </a:r>
          </a:p>
          <a:p>
            <a:pPr marL="285750" indent="-285750">
              <a:buFont typeface="Wingdings" panose="05000000000000000000" pitchFamily="2" charset="2"/>
              <a:buChar char="Ø"/>
            </a:pPr>
            <a:r>
              <a:rPr lang="en-US" sz="2400" dirty="0">
                <a:solidFill>
                  <a:schemeClr val="accent1"/>
                </a:solidFill>
              </a:rPr>
              <a:t>Environment: </a:t>
            </a:r>
            <a:r>
              <a:rPr lang="en-US" sz="2400" dirty="0"/>
              <a:t>Boundary of Ede ,Residential -20, Forest - 60, Dunes – 61 and Others – 62.</a:t>
            </a:r>
          </a:p>
          <a:p>
            <a:pPr marL="285750" indent="-285750">
              <a:buFont typeface="Wingdings" panose="05000000000000000000" pitchFamily="2" charset="2"/>
              <a:buChar char="Ø"/>
            </a:pPr>
            <a:r>
              <a:rPr lang="en-US" sz="2400" dirty="0">
                <a:solidFill>
                  <a:schemeClr val="accent1"/>
                </a:solidFill>
              </a:rPr>
              <a:t>Risk of Tick bite:</a:t>
            </a:r>
            <a:endParaRPr lang="en-IN" sz="2400" dirty="0">
              <a:solidFill>
                <a:schemeClr val="accent1"/>
              </a:solidFill>
            </a:endParaRPr>
          </a:p>
          <a:p>
            <a:pPr lvl="1"/>
            <a:r>
              <a:rPr lang="en-IN" sz="2400" dirty="0"/>
              <a:t>Agent risk : Teenagers &gt; Seniors &gt; Adults</a:t>
            </a:r>
          </a:p>
          <a:p>
            <a:pPr lvl="1"/>
            <a:r>
              <a:rPr lang="en-IN" sz="2400" dirty="0"/>
              <a:t>Activity risk : Walking &gt; Land scaping &gt; Picnic</a:t>
            </a:r>
          </a:p>
          <a:p>
            <a:pPr lvl="1"/>
            <a:r>
              <a:rPr lang="en-IN" sz="2400" dirty="0"/>
              <a:t>Patch risk : Forests &gt; Dunes &gt; others &gt; Residential</a:t>
            </a:r>
            <a:endParaRPr lang="en-US" sz="2400" dirty="0"/>
          </a:p>
          <a:p>
            <a:pPr marL="342900" indent="-342900">
              <a:buFont typeface="Wingdings" panose="05000000000000000000" pitchFamily="2" charset="2"/>
              <a:buChar char="Ø"/>
            </a:pPr>
            <a:r>
              <a:rPr lang="en-US" sz="2400" dirty="0">
                <a:solidFill>
                  <a:schemeClr val="accent1"/>
                </a:solidFill>
              </a:rPr>
              <a:t>Scales: </a:t>
            </a:r>
          </a:p>
          <a:p>
            <a:pPr lvl="0"/>
            <a:r>
              <a:rPr lang="en-US" dirty="0"/>
              <a:t>	</a:t>
            </a:r>
            <a:r>
              <a:rPr lang="en-US" sz="2400" dirty="0">
                <a:solidFill>
                  <a:schemeClr val="accent1"/>
                </a:solidFill>
              </a:rPr>
              <a:t>Temporal:</a:t>
            </a:r>
            <a:r>
              <a:rPr lang="en-US" sz="2400" dirty="0"/>
              <a:t> 1 year i.e., for 2016 </a:t>
            </a:r>
            <a:endParaRPr lang="en-IN" sz="2400" dirty="0"/>
          </a:p>
          <a:p>
            <a:pPr lvl="0"/>
            <a:r>
              <a:rPr lang="en-US" sz="2400" dirty="0"/>
              <a:t>              </a:t>
            </a:r>
            <a:r>
              <a:rPr lang="en-US" sz="2400" dirty="0">
                <a:solidFill>
                  <a:schemeClr val="accent1"/>
                </a:solidFill>
              </a:rPr>
              <a:t>Spatial: </a:t>
            </a:r>
            <a:r>
              <a:rPr lang="en-US" sz="2400" dirty="0"/>
              <a:t>Each patch = 1.3 pixels, Land use map 50 m.</a:t>
            </a:r>
            <a:endParaRPr lang="en-IN" sz="2400" dirty="0"/>
          </a:p>
          <a:p>
            <a:pPr marL="342900" indent="-342900">
              <a:buFont typeface="Wingdings" panose="05000000000000000000" pitchFamily="2" charset="2"/>
              <a:buChar char="Ø"/>
            </a:pPr>
            <a:r>
              <a:rPr lang="en-IN" sz="2400" dirty="0">
                <a:solidFill>
                  <a:schemeClr val="accent1"/>
                </a:solidFill>
              </a:rPr>
              <a:t>Output: </a:t>
            </a:r>
            <a:r>
              <a:rPr lang="en-IN" sz="2400" dirty="0"/>
              <a:t>The major outputs of the model are two graphs which shows number of tick bites per day over one year and the other shows total number of tick bites for a year.</a:t>
            </a:r>
          </a:p>
          <a:p>
            <a:endParaRPr lang="en-US" sz="2400" dirty="0"/>
          </a:p>
          <a:p>
            <a:endParaRPr lang="en-IN" sz="2400" dirty="0"/>
          </a:p>
        </p:txBody>
      </p:sp>
      <p:sp>
        <p:nvSpPr>
          <p:cNvPr id="5" name="TextBox 4">
            <a:extLst>
              <a:ext uri="{FF2B5EF4-FFF2-40B4-BE49-F238E27FC236}">
                <a16:creationId xmlns:a16="http://schemas.microsoft.com/office/drawing/2014/main" id="{51E43260-B136-497B-970F-0FBDF598A53C}"/>
              </a:ext>
            </a:extLst>
          </p:cNvPr>
          <p:cNvSpPr txBox="1"/>
          <p:nvPr/>
        </p:nvSpPr>
        <p:spPr>
          <a:xfrm>
            <a:off x="6631045" y="72363"/>
            <a:ext cx="6124505"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AGENT BASED MODELLING</a:t>
            </a:r>
          </a:p>
        </p:txBody>
      </p:sp>
      <p:sp>
        <p:nvSpPr>
          <p:cNvPr id="6" name="TextBox 5">
            <a:extLst>
              <a:ext uri="{FF2B5EF4-FFF2-40B4-BE49-F238E27FC236}">
                <a16:creationId xmlns:a16="http://schemas.microsoft.com/office/drawing/2014/main" id="{4F9EF74E-743B-4438-911E-EB1B613DEAE3}"/>
              </a:ext>
            </a:extLst>
          </p:cNvPr>
          <p:cNvSpPr txBox="1"/>
          <p:nvPr/>
        </p:nvSpPr>
        <p:spPr>
          <a:xfrm>
            <a:off x="12223789" y="8893314"/>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7</a:t>
            </a:r>
          </a:p>
        </p:txBody>
      </p:sp>
      <p:pic>
        <p:nvPicPr>
          <p:cNvPr id="8" name="Picture 7" descr="A screenshot of a cell phone&#10;&#10;Description automatically generated">
            <a:extLst>
              <a:ext uri="{FF2B5EF4-FFF2-40B4-BE49-F238E27FC236}">
                <a16:creationId xmlns:a16="http://schemas.microsoft.com/office/drawing/2014/main" id="{17E22F9C-B944-4EF4-941B-89E4DC7271DD}"/>
              </a:ext>
            </a:extLst>
          </p:cNvPr>
          <p:cNvPicPr/>
          <p:nvPr/>
        </p:nvPicPr>
        <p:blipFill>
          <a:blip r:embed="rId2">
            <a:extLst>
              <a:ext uri="{28A0092B-C50C-407E-A947-70E740481C1C}">
                <a14:useLocalDpi xmlns:a14="http://schemas.microsoft.com/office/drawing/2010/main" val="0"/>
              </a:ext>
            </a:extLst>
          </a:blip>
          <a:stretch>
            <a:fillRect/>
          </a:stretch>
        </p:blipFill>
        <p:spPr>
          <a:xfrm>
            <a:off x="1016618" y="6125178"/>
            <a:ext cx="3415711" cy="267731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658A25F-95D0-49B0-96A3-1EF444CAC393}"/>
              </a:ext>
            </a:extLst>
          </p:cNvPr>
          <p:cNvPicPr/>
          <p:nvPr/>
        </p:nvPicPr>
        <p:blipFill>
          <a:blip r:embed="rId3">
            <a:extLst>
              <a:ext uri="{28A0092B-C50C-407E-A947-70E740481C1C}">
                <a14:useLocalDpi xmlns:a14="http://schemas.microsoft.com/office/drawing/2010/main" val="0"/>
              </a:ext>
            </a:extLst>
          </a:blip>
          <a:stretch>
            <a:fillRect/>
          </a:stretch>
        </p:blipFill>
        <p:spPr>
          <a:xfrm>
            <a:off x="4953563" y="6125178"/>
            <a:ext cx="3415710" cy="2644999"/>
          </a:xfrm>
          <a:prstGeom prst="rect">
            <a:avLst/>
          </a:prstGeom>
        </p:spPr>
      </p:pic>
    </p:spTree>
    <p:extLst>
      <p:ext uri="{BB962C8B-B14F-4D97-AF65-F5344CB8AC3E}">
        <p14:creationId xmlns:p14="http://schemas.microsoft.com/office/powerpoint/2010/main" val="190381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CB6150-2CF3-42E1-BFDB-01EDD6EEB3A5}"/>
              </a:ext>
            </a:extLst>
          </p:cNvPr>
          <p:cNvSpPr txBox="1"/>
          <p:nvPr/>
        </p:nvSpPr>
        <p:spPr>
          <a:xfrm>
            <a:off x="1272924" y="820297"/>
            <a:ext cx="10255752" cy="5262979"/>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solidFill>
                  <a:schemeClr val="accent1"/>
                </a:solidFill>
              </a:rPr>
              <a:t>Interaction: </a:t>
            </a:r>
          </a:p>
          <a:p>
            <a:r>
              <a:rPr lang="en-IN" sz="2400" dirty="0"/>
              <a:t>     Monday to Friday </a:t>
            </a:r>
            <a:r>
              <a:rPr lang="en-IN" sz="2400" dirty="0">
                <a:sym typeface="Wingdings" panose="05000000000000000000" pitchFamily="2" charset="2"/>
              </a:rPr>
              <a:t></a:t>
            </a:r>
            <a:r>
              <a:rPr lang="en-IN" sz="2400" dirty="0"/>
              <a:t> Teenagers and Adults </a:t>
            </a:r>
            <a:r>
              <a:rPr lang="en-IN" sz="2400" dirty="0">
                <a:sym typeface="Wingdings" panose="05000000000000000000" pitchFamily="2" charset="2"/>
              </a:rPr>
              <a:t> Work  Residential land use</a:t>
            </a:r>
          </a:p>
          <a:p>
            <a:r>
              <a:rPr lang="en-IN" sz="2400" dirty="0">
                <a:sym typeface="Wingdings" panose="05000000000000000000" pitchFamily="2" charset="2"/>
              </a:rPr>
              <a:t>     Saturday and Sunday  Teenagers and Adults Random Recreation     chosen according to the activity.                       </a:t>
            </a:r>
          </a:p>
          <a:p>
            <a:r>
              <a:rPr lang="en-IN" sz="2400" dirty="0">
                <a:sym typeface="Wingdings" panose="05000000000000000000" pitchFamily="2" charset="2"/>
              </a:rPr>
              <a:t>                        </a:t>
            </a:r>
            <a:r>
              <a:rPr lang="en-US" sz="2400" dirty="0"/>
              <a:t>Walking </a:t>
            </a:r>
            <a:r>
              <a:rPr lang="en-US" sz="2400" dirty="0">
                <a:sym typeface="Wingdings" panose="05000000000000000000" pitchFamily="2" charset="2"/>
              </a:rPr>
              <a:t> Any of the land use types except residential. </a:t>
            </a:r>
          </a:p>
          <a:p>
            <a:r>
              <a:rPr lang="en-US" sz="2400" dirty="0">
                <a:sym typeface="Wingdings" panose="05000000000000000000" pitchFamily="2" charset="2"/>
              </a:rPr>
              <a:t>                        Land scaping  Any of the land use types except residential.</a:t>
            </a:r>
          </a:p>
          <a:p>
            <a:r>
              <a:rPr lang="en-US" sz="2400" dirty="0">
                <a:sym typeface="Wingdings" panose="05000000000000000000" pitchFamily="2" charset="2"/>
              </a:rPr>
              <a:t>                        Picnic  Forests.</a:t>
            </a:r>
          </a:p>
          <a:p>
            <a:r>
              <a:rPr lang="en-IN" sz="2400" dirty="0"/>
              <a:t> Seniors </a:t>
            </a:r>
            <a:r>
              <a:rPr lang="en-IN" sz="2400" dirty="0">
                <a:sym typeface="Wingdings" panose="05000000000000000000" pitchFamily="2" charset="2"/>
              </a:rPr>
              <a:t> Walking, If temperature is between 15 and 20 C and go for Picnic if temperature is between 21 and 35.</a:t>
            </a:r>
          </a:p>
          <a:p>
            <a:pPr marL="342900" indent="-342900">
              <a:buFont typeface="Wingdings" panose="05000000000000000000" pitchFamily="2" charset="2"/>
              <a:buChar char="Ø"/>
            </a:pPr>
            <a:r>
              <a:rPr lang="en-US" sz="2400" dirty="0">
                <a:solidFill>
                  <a:schemeClr val="accent1"/>
                </a:solidFill>
              </a:rPr>
              <a:t>Stochasticity: </a:t>
            </a:r>
          </a:p>
          <a:p>
            <a:r>
              <a:rPr lang="en-US" sz="2400" dirty="0">
                <a:solidFill>
                  <a:schemeClr val="accent1"/>
                </a:solidFill>
              </a:rPr>
              <a:t>	</a:t>
            </a:r>
            <a:r>
              <a:rPr lang="en-US" sz="2400" dirty="0"/>
              <a:t>1.</a:t>
            </a:r>
            <a:r>
              <a:rPr lang="en-US" sz="2400" dirty="0">
                <a:solidFill>
                  <a:schemeClr val="accent1"/>
                </a:solidFill>
              </a:rPr>
              <a:t> </a:t>
            </a:r>
            <a:r>
              <a:rPr lang="en-US" sz="2400" dirty="0"/>
              <a:t>Initially all the agents are randomly placed within residential land use. 	</a:t>
            </a:r>
          </a:p>
          <a:p>
            <a:r>
              <a:rPr lang="en-US" sz="2400" dirty="0"/>
              <a:t>	2. Teenagers and Adults randomly choose activities during the weekends. 	</a:t>
            </a:r>
          </a:p>
          <a:p>
            <a:r>
              <a:rPr lang="en-US" sz="2400" dirty="0"/>
              <a:t>	3. Land scaping and Picnic can be performed in any of the land use types 	  	except Residential.</a:t>
            </a:r>
          </a:p>
        </p:txBody>
      </p:sp>
      <p:sp>
        <p:nvSpPr>
          <p:cNvPr id="6" name="TextBox 5">
            <a:extLst>
              <a:ext uri="{FF2B5EF4-FFF2-40B4-BE49-F238E27FC236}">
                <a16:creationId xmlns:a16="http://schemas.microsoft.com/office/drawing/2014/main" id="{DFD2FA71-65D4-48A2-8236-6C0ABECE26AD}"/>
              </a:ext>
            </a:extLst>
          </p:cNvPr>
          <p:cNvSpPr txBox="1"/>
          <p:nvPr/>
        </p:nvSpPr>
        <p:spPr>
          <a:xfrm>
            <a:off x="6631045" y="72363"/>
            <a:ext cx="6124505" cy="707886"/>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4000" dirty="0"/>
              <a:t>AGENT BASED MODELLING</a:t>
            </a:r>
          </a:p>
        </p:txBody>
      </p:sp>
      <p:sp>
        <p:nvSpPr>
          <p:cNvPr id="8" name="TextBox 7">
            <a:extLst>
              <a:ext uri="{FF2B5EF4-FFF2-40B4-BE49-F238E27FC236}">
                <a16:creationId xmlns:a16="http://schemas.microsoft.com/office/drawing/2014/main" id="{70424C03-E481-412E-B004-CCFAB704A1C3}"/>
              </a:ext>
            </a:extLst>
          </p:cNvPr>
          <p:cNvSpPr txBox="1"/>
          <p:nvPr/>
        </p:nvSpPr>
        <p:spPr>
          <a:xfrm>
            <a:off x="12223789" y="8893314"/>
            <a:ext cx="854102"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4000" dirty="0">
                <a:solidFill>
                  <a:schemeClr val="bg1"/>
                </a:solidFill>
              </a:rPr>
              <a:t>8</a:t>
            </a:r>
          </a:p>
        </p:txBody>
      </p:sp>
    </p:spTree>
    <p:extLst>
      <p:ext uri="{BB962C8B-B14F-4D97-AF65-F5344CB8AC3E}">
        <p14:creationId xmlns:p14="http://schemas.microsoft.com/office/powerpoint/2010/main" val="38140926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134</TotalTime>
  <Words>1310</Words>
  <Application>Microsoft Office PowerPoint</Application>
  <PresentationFormat>A3 Paper (297x420 mm)</PresentationFormat>
  <Paragraphs>154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Open Sans</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Chaturvedi, H. (Harsh, Student M-GEO-WO)</dc:creator>
  <cp:lastModifiedBy>Harsh Chaturvedi</cp:lastModifiedBy>
  <cp:revision>26</cp:revision>
  <dcterms:created xsi:type="dcterms:W3CDTF">2020-06-24T22:46:18Z</dcterms:created>
  <dcterms:modified xsi:type="dcterms:W3CDTF">2022-07-31T09:00:33Z</dcterms:modified>
</cp:coreProperties>
</file>