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63" r:id="rId5"/>
    <p:sldId id="285" r:id="rId6"/>
    <p:sldId id="268" r:id="rId7"/>
    <p:sldId id="267" r:id="rId8"/>
    <p:sldId id="265" r:id="rId9"/>
    <p:sldId id="266" r:id="rId10"/>
    <p:sldId id="283" r:id="rId11"/>
    <p:sldId id="275" r:id="rId12"/>
    <p:sldId id="284" r:id="rId13"/>
    <p:sldId id="257" r:id="rId14"/>
    <p:sldId id="258" r:id="rId15"/>
    <p:sldId id="259" r:id="rId16"/>
    <p:sldId id="260" r:id="rId17"/>
    <p:sldId id="286" r:id="rId18"/>
    <p:sldId id="261" r:id="rId19"/>
    <p:sldId id="282" r:id="rId20"/>
    <p:sldId id="287" r:id="rId21"/>
    <p:sldId id="264" r:id="rId22"/>
    <p:sldId id="28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BAB4F-E677-4B30-A65D-FB40F4B6EC5D}" v="51" dt="2019-12-02T19:57:40.110"/>
    <p1510:client id="{5FFF381B-F717-4B91-B7CD-26804D3DEDEF}" v="52" dt="2019-12-02T20:51:01.955"/>
    <p1510:client id="{78EF2A1C-D398-4166-81BB-487516347D28}" v="14" dt="2019-12-02T20:36:53.688"/>
    <p1510:client id="{C005AA90-ABFA-1A47-BE20-FD3CA1B0C31C}" v="5" dt="2019-12-02T19:49:16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3"/>
  </p:normalViewPr>
  <p:slideViewPr>
    <p:cSldViewPr snapToGrid="0">
      <p:cViewPr>
        <p:scale>
          <a:sx n="83" d="100"/>
          <a:sy n="83" d="100"/>
        </p:scale>
        <p:origin x="49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643FD-88B6-FA4F-BFBD-E95DC89D7B3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D9B987-3199-5547-88B8-9762B10CFCB2}">
      <dgm:prSet phldrT="[Text]"/>
      <dgm:spPr/>
      <dgm:t>
        <a:bodyPr/>
        <a:lstStyle/>
        <a:p>
          <a:r>
            <a:rPr lang="en-GB"/>
            <a:t>Data</a:t>
          </a:r>
        </a:p>
      </dgm:t>
    </dgm:pt>
    <dgm:pt modelId="{FA0139BB-5EA2-0E4F-9510-5C7030C8F09A}" type="parTrans" cxnId="{E94C0800-5C19-4E46-95B6-DB7C08B6702F}">
      <dgm:prSet/>
      <dgm:spPr/>
      <dgm:t>
        <a:bodyPr/>
        <a:lstStyle/>
        <a:p>
          <a:endParaRPr lang="en-GB"/>
        </a:p>
      </dgm:t>
    </dgm:pt>
    <dgm:pt modelId="{36170203-C61A-B543-B39C-3DACB1259661}" type="sibTrans" cxnId="{E94C0800-5C19-4E46-95B6-DB7C08B6702F}">
      <dgm:prSet/>
      <dgm:spPr/>
      <dgm:t>
        <a:bodyPr/>
        <a:lstStyle/>
        <a:p>
          <a:endParaRPr lang="en-GB"/>
        </a:p>
      </dgm:t>
    </dgm:pt>
    <dgm:pt modelId="{3FB63C53-38C5-5D40-B59C-7E79DD161A4C}">
      <dgm:prSet phldrT="[Text]"/>
      <dgm:spPr/>
      <dgm:t>
        <a:bodyPr/>
        <a:lstStyle/>
        <a:p>
          <a:r>
            <a:rPr lang="en-GB"/>
            <a:t>Analysis and Cleaning</a:t>
          </a:r>
        </a:p>
      </dgm:t>
    </dgm:pt>
    <dgm:pt modelId="{571A64A3-5B0D-664E-BEA7-3B992F3E596A}" type="parTrans" cxnId="{AA113F59-AFFC-6C44-AF34-D34AE30289D7}">
      <dgm:prSet/>
      <dgm:spPr/>
      <dgm:t>
        <a:bodyPr/>
        <a:lstStyle/>
        <a:p>
          <a:endParaRPr lang="en-GB"/>
        </a:p>
      </dgm:t>
    </dgm:pt>
    <dgm:pt modelId="{A85FF4AB-7A2F-9E47-816B-DC840BF050E9}" type="sibTrans" cxnId="{AA113F59-AFFC-6C44-AF34-D34AE30289D7}">
      <dgm:prSet/>
      <dgm:spPr/>
      <dgm:t>
        <a:bodyPr/>
        <a:lstStyle/>
        <a:p>
          <a:endParaRPr lang="en-GB"/>
        </a:p>
      </dgm:t>
    </dgm:pt>
    <dgm:pt modelId="{999EE6E7-D12A-2D4D-BE4B-D836AE1DF3AC}">
      <dgm:prSet phldrT="[Text]"/>
      <dgm:spPr/>
      <dgm:t>
        <a:bodyPr/>
        <a:lstStyle/>
        <a:p>
          <a:r>
            <a:rPr lang="en-GB"/>
            <a:t>Pre-processing</a:t>
          </a:r>
        </a:p>
      </dgm:t>
    </dgm:pt>
    <dgm:pt modelId="{224AEB55-6B8A-9543-9B3C-BC453B7C9A59}" type="parTrans" cxnId="{A33E41D9-F1C1-1347-9652-E486FEE1EF34}">
      <dgm:prSet/>
      <dgm:spPr/>
      <dgm:t>
        <a:bodyPr/>
        <a:lstStyle/>
        <a:p>
          <a:endParaRPr lang="en-GB"/>
        </a:p>
      </dgm:t>
    </dgm:pt>
    <dgm:pt modelId="{041B36B1-DE06-CA42-9BCE-4ECE3FF5E9A4}" type="sibTrans" cxnId="{A33E41D9-F1C1-1347-9652-E486FEE1EF34}">
      <dgm:prSet/>
      <dgm:spPr/>
      <dgm:t>
        <a:bodyPr/>
        <a:lstStyle/>
        <a:p>
          <a:endParaRPr lang="en-GB"/>
        </a:p>
      </dgm:t>
    </dgm:pt>
    <dgm:pt modelId="{63A58B40-6236-7D4D-A4BC-54B02AE7A1C7}">
      <dgm:prSet/>
      <dgm:spPr/>
      <dgm:t>
        <a:bodyPr/>
        <a:lstStyle/>
        <a:p>
          <a:r>
            <a:rPr lang="en-GB"/>
            <a:t>Train and Fit </a:t>
          </a:r>
        </a:p>
      </dgm:t>
    </dgm:pt>
    <dgm:pt modelId="{0C39C1E4-B4FF-384B-92C1-285A3CA599E9}" type="parTrans" cxnId="{BC6F7FE3-7F93-9C4E-9B12-07F82B221172}">
      <dgm:prSet/>
      <dgm:spPr/>
      <dgm:t>
        <a:bodyPr/>
        <a:lstStyle/>
        <a:p>
          <a:endParaRPr lang="en-GB"/>
        </a:p>
      </dgm:t>
    </dgm:pt>
    <dgm:pt modelId="{81858209-8A3F-4046-A247-8A523B236881}" type="sibTrans" cxnId="{BC6F7FE3-7F93-9C4E-9B12-07F82B221172}">
      <dgm:prSet/>
      <dgm:spPr/>
      <dgm:t>
        <a:bodyPr/>
        <a:lstStyle/>
        <a:p>
          <a:endParaRPr lang="en-GB"/>
        </a:p>
      </dgm:t>
    </dgm:pt>
    <dgm:pt modelId="{F146E6F1-12B9-EC46-A94A-600BF59E3BEE}" type="pres">
      <dgm:prSet presAssocID="{53E643FD-88B6-FA4F-BFBD-E95DC89D7B37}" presName="Name0" presStyleCnt="0">
        <dgm:presLayoutVars>
          <dgm:dir/>
          <dgm:animLvl val="lvl"/>
          <dgm:resizeHandles val="exact"/>
        </dgm:presLayoutVars>
      </dgm:prSet>
      <dgm:spPr/>
    </dgm:pt>
    <dgm:pt modelId="{957BF303-6659-FE45-88BC-2493F0C4E73D}" type="pres">
      <dgm:prSet presAssocID="{B5D9B987-3199-5547-88B8-9762B10CFCB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D0EB02-378A-D44D-8E05-143343C48603}" type="pres">
      <dgm:prSet presAssocID="{36170203-C61A-B543-B39C-3DACB1259661}" presName="parTxOnlySpace" presStyleCnt="0"/>
      <dgm:spPr/>
    </dgm:pt>
    <dgm:pt modelId="{327B1DEE-5C17-1745-B490-BD1287330FA7}" type="pres">
      <dgm:prSet presAssocID="{3FB63C53-38C5-5D40-B59C-7E79DD161A4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C6A801-6BCB-6245-8A29-580DE50AFACC}" type="pres">
      <dgm:prSet presAssocID="{A85FF4AB-7A2F-9E47-816B-DC840BF050E9}" presName="parTxOnlySpace" presStyleCnt="0"/>
      <dgm:spPr/>
    </dgm:pt>
    <dgm:pt modelId="{3C8C41E6-C019-CC46-950D-9C363AA874C9}" type="pres">
      <dgm:prSet presAssocID="{999EE6E7-D12A-2D4D-BE4B-D836AE1DF3A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6C10CB-C089-144C-9B6F-6C0FAEB2A954}" type="pres">
      <dgm:prSet presAssocID="{041B36B1-DE06-CA42-9BCE-4ECE3FF5E9A4}" presName="parTxOnlySpace" presStyleCnt="0"/>
      <dgm:spPr/>
    </dgm:pt>
    <dgm:pt modelId="{82F63151-B534-A24A-B235-1C4B9EA0534A}" type="pres">
      <dgm:prSet presAssocID="{63A58B40-6236-7D4D-A4BC-54B02AE7A1C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4C0800-5C19-4E46-95B6-DB7C08B6702F}" srcId="{53E643FD-88B6-FA4F-BFBD-E95DC89D7B37}" destId="{B5D9B987-3199-5547-88B8-9762B10CFCB2}" srcOrd="0" destOrd="0" parTransId="{FA0139BB-5EA2-0E4F-9510-5C7030C8F09A}" sibTransId="{36170203-C61A-B543-B39C-3DACB1259661}"/>
    <dgm:cxn modelId="{A342473D-2EAD-EA49-AE9A-93C0105D0AEC}" type="presOf" srcId="{3FB63C53-38C5-5D40-B59C-7E79DD161A4C}" destId="{327B1DEE-5C17-1745-B490-BD1287330FA7}" srcOrd="0" destOrd="0" presId="urn:microsoft.com/office/officeart/2005/8/layout/chevron1"/>
    <dgm:cxn modelId="{AA113F59-AFFC-6C44-AF34-D34AE30289D7}" srcId="{53E643FD-88B6-FA4F-BFBD-E95DC89D7B37}" destId="{3FB63C53-38C5-5D40-B59C-7E79DD161A4C}" srcOrd="1" destOrd="0" parTransId="{571A64A3-5B0D-664E-BEA7-3B992F3E596A}" sibTransId="{A85FF4AB-7A2F-9E47-816B-DC840BF050E9}"/>
    <dgm:cxn modelId="{7D10287C-2DA8-D640-AC3E-5AB775CB2409}" type="presOf" srcId="{B5D9B987-3199-5547-88B8-9762B10CFCB2}" destId="{957BF303-6659-FE45-88BC-2493F0C4E73D}" srcOrd="0" destOrd="0" presId="urn:microsoft.com/office/officeart/2005/8/layout/chevron1"/>
    <dgm:cxn modelId="{4219137E-79F1-6E42-B777-A9590FFF6FF1}" type="presOf" srcId="{63A58B40-6236-7D4D-A4BC-54B02AE7A1C7}" destId="{82F63151-B534-A24A-B235-1C4B9EA0534A}" srcOrd="0" destOrd="0" presId="urn:microsoft.com/office/officeart/2005/8/layout/chevron1"/>
    <dgm:cxn modelId="{494C98B4-0DAB-6A4F-9DC4-261D4AEC6015}" type="presOf" srcId="{53E643FD-88B6-FA4F-BFBD-E95DC89D7B37}" destId="{F146E6F1-12B9-EC46-A94A-600BF59E3BEE}" srcOrd="0" destOrd="0" presId="urn:microsoft.com/office/officeart/2005/8/layout/chevron1"/>
    <dgm:cxn modelId="{D39C03CC-2564-6C46-91DD-CC1E77B5DF01}" type="presOf" srcId="{999EE6E7-D12A-2D4D-BE4B-D836AE1DF3AC}" destId="{3C8C41E6-C019-CC46-950D-9C363AA874C9}" srcOrd="0" destOrd="0" presId="urn:microsoft.com/office/officeart/2005/8/layout/chevron1"/>
    <dgm:cxn modelId="{A33E41D9-F1C1-1347-9652-E486FEE1EF34}" srcId="{53E643FD-88B6-FA4F-BFBD-E95DC89D7B37}" destId="{999EE6E7-D12A-2D4D-BE4B-D836AE1DF3AC}" srcOrd="2" destOrd="0" parTransId="{224AEB55-6B8A-9543-9B3C-BC453B7C9A59}" sibTransId="{041B36B1-DE06-CA42-9BCE-4ECE3FF5E9A4}"/>
    <dgm:cxn modelId="{BC6F7FE3-7F93-9C4E-9B12-07F82B221172}" srcId="{53E643FD-88B6-FA4F-BFBD-E95DC89D7B37}" destId="{63A58B40-6236-7D4D-A4BC-54B02AE7A1C7}" srcOrd="3" destOrd="0" parTransId="{0C39C1E4-B4FF-384B-92C1-285A3CA599E9}" sibTransId="{81858209-8A3F-4046-A247-8A523B236881}"/>
    <dgm:cxn modelId="{2B63D0A6-4E49-E945-852F-2C1E950D1B3C}" type="presParOf" srcId="{F146E6F1-12B9-EC46-A94A-600BF59E3BEE}" destId="{957BF303-6659-FE45-88BC-2493F0C4E73D}" srcOrd="0" destOrd="0" presId="urn:microsoft.com/office/officeart/2005/8/layout/chevron1"/>
    <dgm:cxn modelId="{A8209F86-7415-5449-A5A9-196CB42E30BD}" type="presParOf" srcId="{F146E6F1-12B9-EC46-A94A-600BF59E3BEE}" destId="{B9D0EB02-378A-D44D-8E05-143343C48603}" srcOrd="1" destOrd="0" presId="urn:microsoft.com/office/officeart/2005/8/layout/chevron1"/>
    <dgm:cxn modelId="{078962DE-D299-4844-ACB4-24761D403E3F}" type="presParOf" srcId="{F146E6F1-12B9-EC46-A94A-600BF59E3BEE}" destId="{327B1DEE-5C17-1745-B490-BD1287330FA7}" srcOrd="2" destOrd="0" presId="urn:microsoft.com/office/officeart/2005/8/layout/chevron1"/>
    <dgm:cxn modelId="{3B339226-171B-BD4C-9428-139803D45685}" type="presParOf" srcId="{F146E6F1-12B9-EC46-A94A-600BF59E3BEE}" destId="{C4C6A801-6BCB-6245-8A29-580DE50AFACC}" srcOrd="3" destOrd="0" presId="urn:microsoft.com/office/officeart/2005/8/layout/chevron1"/>
    <dgm:cxn modelId="{DF9FB07D-CE6D-8240-85E6-096E5BA00950}" type="presParOf" srcId="{F146E6F1-12B9-EC46-A94A-600BF59E3BEE}" destId="{3C8C41E6-C019-CC46-950D-9C363AA874C9}" srcOrd="4" destOrd="0" presId="urn:microsoft.com/office/officeart/2005/8/layout/chevron1"/>
    <dgm:cxn modelId="{E1B5447B-5505-464F-A910-EA9D04350F3E}" type="presParOf" srcId="{F146E6F1-12B9-EC46-A94A-600BF59E3BEE}" destId="{9D6C10CB-C089-144C-9B6F-6C0FAEB2A954}" srcOrd="5" destOrd="0" presId="urn:microsoft.com/office/officeart/2005/8/layout/chevron1"/>
    <dgm:cxn modelId="{AFC22644-FD71-8345-8566-0572487A79FD}" type="presParOf" srcId="{F146E6F1-12B9-EC46-A94A-600BF59E3BEE}" destId="{82F63151-B534-A24A-B235-1C4B9EA0534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4D525-7C73-4441-8E67-ECB1EE4405AC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9AF4A8DA-6630-1049-8723-4A911851E943}">
      <dgm:prSet phldrT="[Text]"/>
      <dgm:spPr/>
      <dgm:t>
        <a:bodyPr/>
        <a:lstStyle/>
        <a:p>
          <a:r>
            <a:rPr lang="en-GB"/>
            <a:t>column</a:t>
          </a:r>
        </a:p>
      </dgm:t>
    </dgm:pt>
    <dgm:pt modelId="{3EF9763D-3721-D64C-9B17-C7393FBD75B1}" type="parTrans" cxnId="{D7E5FD2F-BE76-EC46-9EE2-6CB40F8A0963}">
      <dgm:prSet/>
      <dgm:spPr/>
      <dgm:t>
        <a:bodyPr/>
        <a:lstStyle/>
        <a:p>
          <a:endParaRPr lang="en-GB"/>
        </a:p>
      </dgm:t>
    </dgm:pt>
    <dgm:pt modelId="{2E7BFFEC-BC5D-4F41-9D5F-8DC0C4A4110D}" type="sibTrans" cxnId="{D7E5FD2F-BE76-EC46-9EE2-6CB40F8A0963}">
      <dgm:prSet/>
      <dgm:spPr/>
      <dgm:t>
        <a:bodyPr/>
        <a:lstStyle/>
        <a:p>
          <a:endParaRPr lang="en-GB"/>
        </a:p>
      </dgm:t>
    </dgm:pt>
    <dgm:pt modelId="{7AF05249-4C96-A94C-8FAD-E043D94DB088}">
      <dgm:prSet phldrT="[Text]"/>
      <dgm:spPr/>
      <dgm:t>
        <a:bodyPr/>
        <a:lstStyle/>
        <a:p>
          <a:r>
            <a:rPr lang="en-GB"/>
            <a:t>TF-IDF MATRIX</a:t>
          </a:r>
        </a:p>
      </dgm:t>
    </dgm:pt>
    <dgm:pt modelId="{1F310646-DE4E-4040-AA7D-691FD18CB2D2}" type="parTrans" cxnId="{A3C9C954-F781-5C41-93A7-148F3F23B8B9}">
      <dgm:prSet/>
      <dgm:spPr/>
      <dgm:t>
        <a:bodyPr/>
        <a:lstStyle/>
        <a:p>
          <a:endParaRPr lang="en-GB"/>
        </a:p>
      </dgm:t>
    </dgm:pt>
    <dgm:pt modelId="{EC26F3DE-5FD7-CC4C-8BD4-0548E1B12F6B}" type="sibTrans" cxnId="{A3C9C954-F781-5C41-93A7-148F3F23B8B9}">
      <dgm:prSet/>
      <dgm:spPr/>
      <dgm:t>
        <a:bodyPr/>
        <a:lstStyle/>
        <a:p>
          <a:endParaRPr lang="en-GB"/>
        </a:p>
      </dgm:t>
    </dgm:pt>
    <dgm:pt modelId="{7D254FC6-081C-0647-BC34-1F0B486963BD}">
      <dgm:prSet phldrT="[Text]"/>
      <dgm:spPr/>
      <dgm:t>
        <a:bodyPr/>
        <a:lstStyle/>
        <a:p>
          <a:r>
            <a:rPr lang="en-GB"/>
            <a:t>Cosine Similarity</a:t>
          </a:r>
        </a:p>
      </dgm:t>
    </dgm:pt>
    <dgm:pt modelId="{ADFB7BB4-2E11-7143-B060-49CC51F02BF9}" type="parTrans" cxnId="{592BD298-0200-4945-9CD7-3073C6487E0E}">
      <dgm:prSet/>
      <dgm:spPr/>
      <dgm:t>
        <a:bodyPr/>
        <a:lstStyle/>
        <a:p>
          <a:endParaRPr lang="en-GB"/>
        </a:p>
      </dgm:t>
    </dgm:pt>
    <dgm:pt modelId="{0B9B4D3C-DE67-8B43-B115-3ABE8E303271}" type="sibTrans" cxnId="{592BD298-0200-4945-9CD7-3073C6487E0E}">
      <dgm:prSet/>
      <dgm:spPr/>
      <dgm:t>
        <a:bodyPr/>
        <a:lstStyle/>
        <a:p>
          <a:endParaRPr lang="en-GB"/>
        </a:p>
      </dgm:t>
    </dgm:pt>
    <dgm:pt modelId="{B762EB07-B517-404D-B87B-83AD3723BCDA}">
      <dgm:prSet/>
      <dgm:spPr/>
      <dgm:t>
        <a:bodyPr/>
        <a:lstStyle/>
        <a:p>
          <a:r>
            <a:rPr lang="en-GB"/>
            <a:t>Result</a:t>
          </a:r>
        </a:p>
      </dgm:t>
    </dgm:pt>
    <dgm:pt modelId="{E82C5E88-598C-D143-BDFD-5BCBBB3BA566}" type="parTrans" cxnId="{86A24B70-8BD8-E545-81E2-46A49F90188C}">
      <dgm:prSet/>
      <dgm:spPr/>
      <dgm:t>
        <a:bodyPr/>
        <a:lstStyle/>
        <a:p>
          <a:endParaRPr lang="en-GB"/>
        </a:p>
      </dgm:t>
    </dgm:pt>
    <dgm:pt modelId="{F545C0FA-0C21-CA4E-B3E6-B490A92CDC72}" type="sibTrans" cxnId="{86A24B70-8BD8-E545-81E2-46A49F90188C}">
      <dgm:prSet/>
      <dgm:spPr/>
      <dgm:t>
        <a:bodyPr/>
        <a:lstStyle/>
        <a:p>
          <a:endParaRPr lang="en-GB"/>
        </a:p>
      </dgm:t>
    </dgm:pt>
    <dgm:pt modelId="{4CBE82A7-8619-DC4D-BA71-3AE03971A8D7}" type="pres">
      <dgm:prSet presAssocID="{ACB4D525-7C73-4441-8E67-ECB1EE4405AC}" presName="Name0" presStyleCnt="0">
        <dgm:presLayoutVars>
          <dgm:dir/>
          <dgm:resizeHandles val="exact"/>
        </dgm:presLayoutVars>
      </dgm:prSet>
      <dgm:spPr/>
    </dgm:pt>
    <dgm:pt modelId="{4C3266F0-1420-A040-89BD-9A30D5843D1C}" type="pres">
      <dgm:prSet presAssocID="{9AF4A8DA-6630-1049-8723-4A911851E943}" presName="node" presStyleLbl="node1" presStyleIdx="0" presStyleCnt="4" custScaleX="102186" custLinFactY="-29479" custLinFactNeighborX="-329" custLinFactNeighborY="-100000">
        <dgm:presLayoutVars>
          <dgm:bulletEnabled val="1"/>
        </dgm:presLayoutVars>
      </dgm:prSet>
      <dgm:spPr/>
    </dgm:pt>
    <dgm:pt modelId="{AD8C21C6-61B9-914C-B671-7E38A9C2587E}" type="pres">
      <dgm:prSet presAssocID="{2E7BFFEC-BC5D-4F41-9D5F-8DC0C4A4110D}" presName="sibTrans" presStyleLbl="sibTrans2D1" presStyleIdx="0" presStyleCnt="3"/>
      <dgm:spPr/>
    </dgm:pt>
    <dgm:pt modelId="{5F5A46FA-36CA-EA43-86ED-BBB980A205D0}" type="pres">
      <dgm:prSet presAssocID="{2E7BFFEC-BC5D-4F41-9D5F-8DC0C4A4110D}" presName="connectorText" presStyleLbl="sibTrans2D1" presStyleIdx="0" presStyleCnt="3"/>
      <dgm:spPr/>
    </dgm:pt>
    <dgm:pt modelId="{B6CDCF93-8983-6F49-B9A4-C5D16926CFC9}" type="pres">
      <dgm:prSet presAssocID="{7AF05249-4C96-A94C-8FAD-E043D94DB088}" presName="node" presStyleLbl="node1" presStyleIdx="1" presStyleCnt="4" custLinFactY="-25288" custLinFactNeighborX="-24431" custLinFactNeighborY="-100000">
        <dgm:presLayoutVars>
          <dgm:bulletEnabled val="1"/>
        </dgm:presLayoutVars>
      </dgm:prSet>
      <dgm:spPr/>
    </dgm:pt>
    <dgm:pt modelId="{0EADDDE9-56CC-7A46-B731-FF0BF63861D2}" type="pres">
      <dgm:prSet presAssocID="{EC26F3DE-5FD7-CC4C-8BD4-0548E1B12F6B}" presName="sibTrans" presStyleLbl="sibTrans2D1" presStyleIdx="1" presStyleCnt="3"/>
      <dgm:spPr/>
    </dgm:pt>
    <dgm:pt modelId="{3C14D8F7-5A49-DF4C-9775-9F207DBED345}" type="pres">
      <dgm:prSet presAssocID="{EC26F3DE-5FD7-CC4C-8BD4-0548E1B12F6B}" presName="connectorText" presStyleLbl="sibTrans2D1" presStyleIdx="1" presStyleCnt="3"/>
      <dgm:spPr/>
    </dgm:pt>
    <dgm:pt modelId="{7A52F7F9-CF75-6D44-9B6F-D4F1894A85A2}" type="pres">
      <dgm:prSet presAssocID="{7D254FC6-081C-0647-BC34-1F0B486963BD}" presName="node" presStyleLbl="node1" presStyleIdx="2" presStyleCnt="4" custLinFactY="-25288" custLinFactNeighborX="-28953" custLinFactNeighborY="-100000">
        <dgm:presLayoutVars>
          <dgm:bulletEnabled val="1"/>
        </dgm:presLayoutVars>
      </dgm:prSet>
      <dgm:spPr/>
    </dgm:pt>
    <dgm:pt modelId="{1EA4804F-605D-AF41-9822-5634F0F77C53}" type="pres">
      <dgm:prSet presAssocID="{0B9B4D3C-DE67-8B43-B115-3ABE8E303271}" presName="sibTrans" presStyleLbl="sibTrans2D1" presStyleIdx="2" presStyleCnt="3"/>
      <dgm:spPr/>
    </dgm:pt>
    <dgm:pt modelId="{9D13A967-70DE-5644-9BE9-129DC8493CD6}" type="pres">
      <dgm:prSet presAssocID="{0B9B4D3C-DE67-8B43-B115-3ABE8E303271}" presName="connectorText" presStyleLbl="sibTrans2D1" presStyleIdx="2" presStyleCnt="3"/>
      <dgm:spPr/>
    </dgm:pt>
    <dgm:pt modelId="{C6B24694-52FB-A74A-A6EC-A7FF634D2D23}" type="pres">
      <dgm:prSet presAssocID="{B762EB07-B517-404D-B87B-83AD3723BCDA}" presName="node" presStyleLbl="node1" presStyleIdx="3" presStyleCnt="4" custLinFactY="-24035" custLinFactNeighborX="-30069" custLinFactNeighborY="-100000">
        <dgm:presLayoutVars>
          <dgm:bulletEnabled val="1"/>
        </dgm:presLayoutVars>
      </dgm:prSet>
      <dgm:spPr/>
    </dgm:pt>
  </dgm:ptLst>
  <dgm:cxnLst>
    <dgm:cxn modelId="{7152F800-AC9D-A140-B262-D4886854B1CF}" type="presOf" srcId="{B762EB07-B517-404D-B87B-83AD3723BCDA}" destId="{C6B24694-52FB-A74A-A6EC-A7FF634D2D23}" srcOrd="0" destOrd="0" presId="urn:microsoft.com/office/officeart/2005/8/layout/process1"/>
    <dgm:cxn modelId="{E0B7860C-5B62-3149-A895-FC18D5CFC124}" type="presOf" srcId="{EC26F3DE-5FD7-CC4C-8BD4-0548E1B12F6B}" destId="{3C14D8F7-5A49-DF4C-9775-9F207DBED345}" srcOrd="1" destOrd="0" presId="urn:microsoft.com/office/officeart/2005/8/layout/process1"/>
    <dgm:cxn modelId="{95D3990E-0765-9C4C-ACA0-70AD600A4105}" type="presOf" srcId="{7D254FC6-081C-0647-BC34-1F0B486963BD}" destId="{7A52F7F9-CF75-6D44-9B6F-D4F1894A85A2}" srcOrd="0" destOrd="0" presId="urn:microsoft.com/office/officeart/2005/8/layout/process1"/>
    <dgm:cxn modelId="{431D812E-DFD0-9D4B-B1C2-DC2E80DAC725}" type="presOf" srcId="{2E7BFFEC-BC5D-4F41-9D5F-8DC0C4A4110D}" destId="{5F5A46FA-36CA-EA43-86ED-BBB980A205D0}" srcOrd="1" destOrd="0" presId="urn:microsoft.com/office/officeart/2005/8/layout/process1"/>
    <dgm:cxn modelId="{D7E5FD2F-BE76-EC46-9EE2-6CB40F8A0963}" srcId="{ACB4D525-7C73-4441-8E67-ECB1EE4405AC}" destId="{9AF4A8DA-6630-1049-8723-4A911851E943}" srcOrd="0" destOrd="0" parTransId="{3EF9763D-3721-D64C-9B17-C7393FBD75B1}" sibTransId="{2E7BFFEC-BC5D-4F41-9D5F-8DC0C4A4110D}"/>
    <dgm:cxn modelId="{34B8054A-3BD6-B84D-816A-B8ACD4F8D2A8}" type="presOf" srcId="{0B9B4D3C-DE67-8B43-B115-3ABE8E303271}" destId="{9D13A967-70DE-5644-9BE9-129DC8493CD6}" srcOrd="1" destOrd="0" presId="urn:microsoft.com/office/officeart/2005/8/layout/process1"/>
    <dgm:cxn modelId="{A3C9C954-F781-5C41-93A7-148F3F23B8B9}" srcId="{ACB4D525-7C73-4441-8E67-ECB1EE4405AC}" destId="{7AF05249-4C96-A94C-8FAD-E043D94DB088}" srcOrd="1" destOrd="0" parTransId="{1F310646-DE4E-4040-AA7D-691FD18CB2D2}" sibTransId="{EC26F3DE-5FD7-CC4C-8BD4-0548E1B12F6B}"/>
    <dgm:cxn modelId="{C9D9995C-4685-4C43-AC8D-1E2D64E23D83}" type="presOf" srcId="{2E7BFFEC-BC5D-4F41-9D5F-8DC0C4A4110D}" destId="{AD8C21C6-61B9-914C-B671-7E38A9C2587E}" srcOrd="0" destOrd="0" presId="urn:microsoft.com/office/officeart/2005/8/layout/process1"/>
    <dgm:cxn modelId="{BC9D1D68-28EB-A141-96F6-F0FF70F37B9C}" type="presOf" srcId="{EC26F3DE-5FD7-CC4C-8BD4-0548E1B12F6B}" destId="{0EADDDE9-56CC-7A46-B731-FF0BF63861D2}" srcOrd="0" destOrd="0" presId="urn:microsoft.com/office/officeart/2005/8/layout/process1"/>
    <dgm:cxn modelId="{86A24B70-8BD8-E545-81E2-46A49F90188C}" srcId="{ACB4D525-7C73-4441-8E67-ECB1EE4405AC}" destId="{B762EB07-B517-404D-B87B-83AD3723BCDA}" srcOrd="3" destOrd="0" parTransId="{E82C5E88-598C-D143-BDFD-5BCBBB3BA566}" sibTransId="{F545C0FA-0C21-CA4E-B3E6-B490A92CDC72}"/>
    <dgm:cxn modelId="{2CB0DB8D-16CC-A740-BECE-E0208145165F}" type="presOf" srcId="{0B9B4D3C-DE67-8B43-B115-3ABE8E303271}" destId="{1EA4804F-605D-AF41-9822-5634F0F77C53}" srcOrd="0" destOrd="0" presId="urn:microsoft.com/office/officeart/2005/8/layout/process1"/>
    <dgm:cxn modelId="{592BD298-0200-4945-9CD7-3073C6487E0E}" srcId="{ACB4D525-7C73-4441-8E67-ECB1EE4405AC}" destId="{7D254FC6-081C-0647-BC34-1F0B486963BD}" srcOrd="2" destOrd="0" parTransId="{ADFB7BB4-2E11-7143-B060-49CC51F02BF9}" sibTransId="{0B9B4D3C-DE67-8B43-B115-3ABE8E303271}"/>
    <dgm:cxn modelId="{2A39FCAE-7070-1A45-A501-776E7883E163}" type="presOf" srcId="{9AF4A8DA-6630-1049-8723-4A911851E943}" destId="{4C3266F0-1420-A040-89BD-9A30D5843D1C}" srcOrd="0" destOrd="0" presId="urn:microsoft.com/office/officeart/2005/8/layout/process1"/>
    <dgm:cxn modelId="{17ED60C6-2869-C245-BD0B-B9A414ACD3B4}" type="presOf" srcId="{7AF05249-4C96-A94C-8FAD-E043D94DB088}" destId="{B6CDCF93-8983-6F49-B9A4-C5D16926CFC9}" srcOrd="0" destOrd="0" presId="urn:microsoft.com/office/officeart/2005/8/layout/process1"/>
    <dgm:cxn modelId="{CE671BFE-3C08-834C-8A8E-BF1FB245AC44}" type="presOf" srcId="{ACB4D525-7C73-4441-8E67-ECB1EE4405AC}" destId="{4CBE82A7-8619-DC4D-BA71-3AE03971A8D7}" srcOrd="0" destOrd="0" presId="urn:microsoft.com/office/officeart/2005/8/layout/process1"/>
    <dgm:cxn modelId="{15C87194-29E2-6E42-84E6-B8D1F6DE0058}" type="presParOf" srcId="{4CBE82A7-8619-DC4D-BA71-3AE03971A8D7}" destId="{4C3266F0-1420-A040-89BD-9A30D5843D1C}" srcOrd="0" destOrd="0" presId="urn:microsoft.com/office/officeart/2005/8/layout/process1"/>
    <dgm:cxn modelId="{D2A9E5E2-CD39-F84B-B603-D47C6D315329}" type="presParOf" srcId="{4CBE82A7-8619-DC4D-BA71-3AE03971A8D7}" destId="{AD8C21C6-61B9-914C-B671-7E38A9C2587E}" srcOrd="1" destOrd="0" presId="urn:microsoft.com/office/officeart/2005/8/layout/process1"/>
    <dgm:cxn modelId="{34B6DA37-8B21-A242-A806-684047A1696C}" type="presParOf" srcId="{AD8C21C6-61B9-914C-B671-7E38A9C2587E}" destId="{5F5A46FA-36CA-EA43-86ED-BBB980A205D0}" srcOrd="0" destOrd="0" presId="urn:microsoft.com/office/officeart/2005/8/layout/process1"/>
    <dgm:cxn modelId="{6191FC3C-3E4D-1A45-BC64-5A94E981E2B2}" type="presParOf" srcId="{4CBE82A7-8619-DC4D-BA71-3AE03971A8D7}" destId="{B6CDCF93-8983-6F49-B9A4-C5D16926CFC9}" srcOrd="2" destOrd="0" presId="urn:microsoft.com/office/officeart/2005/8/layout/process1"/>
    <dgm:cxn modelId="{CC19CCB5-C0DA-714C-81B5-6C57A3912B1A}" type="presParOf" srcId="{4CBE82A7-8619-DC4D-BA71-3AE03971A8D7}" destId="{0EADDDE9-56CC-7A46-B731-FF0BF63861D2}" srcOrd="3" destOrd="0" presId="urn:microsoft.com/office/officeart/2005/8/layout/process1"/>
    <dgm:cxn modelId="{A59BA637-C4AB-FB40-A54E-C60685513E61}" type="presParOf" srcId="{0EADDDE9-56CC-7A46-B731-FF0BF63861D2}" destId="{3C14D8F7-5A49-DF4C-9775-9F207DBED345}" srcOrd="0" destOrd="0" presId="urn:microsoft.com/office/officeart/2005/8/layout/process1"/>
    <dgm:cxn modelId="{5FADFE24-3C19-D84F-B29C-5F932C81B6D1}" type="presParOf" srcId="{4CBE82A7-8619-DC4D-BA71-3AE03971A8D7}" destId="{7A52F7F9-CF75-6D44-9B6F-D4F1894A85A2}" srcOrd="4" destOrd="0" presId="urn:microsoft.com/office/officeart/2005/8/layout/process1"/>
    <dgm:cxn modelId="{495FE2A1-B6E3-064E-B202-A10C99EF59C8}" type="presParOf" srcId="{4CBE82A7-8619-DC4D-BA71-3AE03971A8D7}" destId="{1EA4804F-605D-AF41-9822-5634F0F77C53}" srcOrd="5" destOrd="0" presId="urn:microsoft.com/office/officeart/2005/8/layout/process1"/>
    <dgm:cxn modelId="{DFE07A50-9349-5343-92F6-56FA2C6773FE}" type="presParOf" srcId="{1EA4804F-605D-AF41-9822-5634F0F77C53}" destId="{9D13A967-70DE-5644-9BE9-129DC8493CD6}" srcOrd="0" destOrd="0" presId="urn:microsoft.com/office/officeart/2005/8/layout/process1"/>
    <dgm:cxn modelId="{1D21E6C5-8003-6947-AC70-831EC46C3269}" type="presParOf" srcId="{4CBE82A7-8619-DC4D-BA71-3AE03971A8D7}" destId="{C6B24694-52FB-A74A-A6EC-A7FF634D2D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643FD-88B6-FA4F-BFBD-E95DC89D7B37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5D9B987-3199-5547-88B8-9762B10CFCB2}">
      <dgm:prSet phldrT="[Text]"/>
      <dgm:spPr/>
      <dgm:t>
        <a:bodyPr/>
        <a:lstStyle/>
        <a:p>
          <a:r>
            <a:rPr lang="en-GB"/>
            <a:t>Data</a:t>
          </a:r>
        </a:p>
      </dgm:t>
    </dgm:pt>
    <dgm:pt modelId="{FA0139BB-5EA2-0E4F-9510-5C7030C8F09A}" type="parTrans" cxnId="{E94C0800-5C19-4E46-95B6-DB7C08B6702F}">
      <dgm:prSet/>
      <dgm:spPr/>
      <dgm:t>
        <a:bodyPr/>
        <a:lstStyle/>
        <a:p>
          <a:endParaRPr lang="en-GB"/>
        </a:p>
      </dgm:t>
    </dgm:pt>
    <dgm:pt modelId="{36170203-C61A-B543-B39C-3DACB1259661}" type="sibTrans" cxnId="{E94C0800-5C19-4E46-95B6-DB7C08B6702F}">
      <dgm:prSet/>
      <dgm:spPr/>
      <dgm:t>
        <a:bodyPr/>
        <a:lstStyle/>
        <a:p>
          <a:endParaRPr lang="en-GB"/>
        </a:p>
      </dgm:t>
    </dgm:pt>
    <dgm:pt modelId="{3FB63C53-38C5-5D40-B59C-7E79DD161A4C}">
      <dgm:prSet phldrT="[Text]"/>
      <dgm:spPr/>
      <dgm:t>
        <a:bodyPr/>
        <a:lstStyle/>
        <a:p>
          <a:r>
            <a:rPr lang="en-GB"/>
            <a:t>Cross Validate </a:t>
          </a:r>
        </a:p>
      </dgm:t>
    </dgm:pt>
    <dgm:pt modelId="{571A64A3-5B0D-664E-BEA7-3B992F3E596A}" type="parTrans" cxnId="{AA113F59-AFFC-6C44-AF34-D34AE30289D7}">
      <dgm:prSet/>
      <dgm:spPr/>
      <dgm:t>
        <a:bodyPr/>
        <a:lstStyle/>
        <a:p>
          <a:endParaRPr lang="en-GB"/>
        </a:p>
      </dgm:t>
    </dgm:pt>
    <dgm:pt modelId="{A85FF4AB-7A2F-9E47-816B-DC840BF050E9}" type="sibTrans" cxnId="{AA113F59-AFFC-6C44-AF34-D34AE30289D7}">
      <dgm:prSet/>
      <dgm:spPr/>
      <dgm:t>
        <a:bodyPr/>
        <a:lstStyle/>
        <a:p>
          <a:endParaRPr lang="en-GB"/>
        </a:p>
      </dgm:t>
    </dgm:pt>
    <dgm:pt modelId="{999EE6E7-D12A-2D4D-BE4B-D836AE1DF3AC}">
      <dgm:prSet phldrT="[Text]"/>
      <dgm:spPr/>
      <dgm:t>
        <a:bodyPr/>
        <a:lstStyle/>
        <a:p>
          <a:r>
            <a:rPr lang="en-GB"/>
            <a:t>Evaluate SVD Model</a:t>
          </a:r>
        </a:p>
      </dgm:t>
    </dgm:pt>
    <dgm:pt modelId="{224AEB55-6B8A-9543-9B3C-BC453B7C9A59}" type="parTrans" cxnId="{A33E41D9-F1C1-1347-9652-E486FEE1EF34}">
      <dgm:prSet/>
      <dgm:spPr/>
      <dgm:t>
        <a:bodyPr/>
        <a:lstStyle/>
        <a:p>
          <a:endParaRPr lang="en-GB"/>
        </a:p>
      </dgm:t>
    </dgm:pt>
    <dgm:pt modelId="{041B36B1-DE06-CA42-9BCE-4ECE3FF5E9A4}" type="sibTrans" cxnId="{A33E41D9-F1C1-1347-9652-E486FEE1EF34}">
      <dgm:prSet/>
      <dgm:spPr/>
      <dgm:t>
        <a:bodyPr/>
        <a:lstStyle/>
        <a:p>
          <a:endParaRPr lang="en-GB"/>
        </a:p>
      </dgm:t>
    </dgm:pt>
    <dgm:pt modelId="{63A58B40-6236-7D4D-A4BC-54B02AE7A1C7}">
      <dgm:prSet/>
      <dgm:spPr/>
      <dgm:t>
        <a:bodyPr/>
        <a:lstStyle/>
        <a:p>
          <a:r>
            <a:rPr lang="en-GB"/>
            <a:t>Train and Fit </a:t>
          </a:r>
        </a:p>
      </dgm:t>
    </dgm:pt>
    <dgm:pt modelId="{0C39C1E4-B4FF-384B-92C1-285A3CA599E9}" type="parTrans" cxnId="{BC6F7FE3-7F93-9C4E-9B12-07F82B221172}">
      <dgm:prSet/>
      <dgm:spPr/>
      <dgm:t>
        <a:bodyPr/>
        <a:lstStyle/>
        <a:p>
          <a:endParaRPr lang="en-GB"/>
        </a:p>
      </dgm:t>
    </dgm:pt>
    <dgm:pt modelId="{81858209-8A3F-4046-A247-8A523B236881}" type="sibTrans" cxnId="{BC6F7FE3-7F93-9C4E-9B12-07F82B221172}">
      <dgm:prSet/>
      <dgm:spPr/>
      <dgm:t>
        <a:bodyPr/>
        <a:lstStyle/>
        <a:p>
          <a:endParaRPr lang="en-GB"/>
        </a:p>
      </dgm:t>
    </dgm:pt>
    <dgm:pt modelId="{F146E6F1-12B9-EC46-A94A-600BF59E3BEE}" type="pres">
      <dgm:prSet presAssocID="{53E643FD-88B6-FA4F-BFBD-E95DC89D7B37}" presName="Name0" presStyleCnt="0">
        <dgm:presLayoutVars>
          <dgm:dir/>
          <dgm:animLvl val="lvl"/>
          <dgm:resizeHandles val="exact"/>
        </dgm:presLayoutVars>
      </dgm:prSet>
      <dgm:spPr/>
    </dgm:pt>
    <dgm:pt modelId="{957BF303-6659-FE45-88BC-2493F0C4E73D}" type="pres">
      <dgm:prSet presAssocID="{B5D9B987-3199-5547-88B8-9762B10CFCB2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9D0EB02-378A-D44D-8E05-143343C48603}" type="pres">
      <dgm:prSet presAssocID="{36170203-C61A-B543-B39C-3DACB1259661}" presName="parTxOnlySpace" presStyleCnt="0"/>
      <dgm:spPr/>
    </dgm:pt>
    <dgm:pt modelId="{327B1DEE-5C17-1745-B490-BD1287330FA7}" type="pres">
      <dgm:prSet presAssocID="{3FB63C53-38C5-5D40-B59C-7E79DD161A4C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4C6A801-6BCB-6245-8A29-580DE50AFACC}" type="pres">
      <dgm:prSet presAssocID="{A85FF4AB-7A2F-9E47-816B-DC840BF050E9}" presName="parTxOnlySpace" presStyleCnt="0"/>
      <dgm:spPr/>
    </dgm:pt>
    <dgm:pt modelId="{3C8C41E6-C019-CC46-950D-9C363AA874C9}" type="pres">
      <dgm:prSet presAssocID="{999EE6E7-D12A-2D4D-BE4B-D836AE1DF3A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6C10CB-C089-144C-9B6F-6C0FAEB2A954}" type="pres">
      <dgm:prSet presAssocID="{041B36B1-DE06-CA42-9BCE-4ECE3FF5E9A4}" presName="parTxOnlySpace" presStyleCnt="0"/>
      <dgm:spPr/>
    </dgm:pt>
    <dgm:pt modelId="{82F63151-B534-A24A-B235-1C4B9EA0534A}" type="pres">
      <dgm:prSet presAssocID="{63A58B40-6236-7D4D-A4BC-54B02AE7A1C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94C0800-5C19-4E46-95B6-DB7C08B6702F}" srcId="{53E643FD-88B6-FA4F-BFBD-E95DC89D7B37}" destId="{B5D9B987-3199-5547-88B8-9762B10CFCB2}" srcOrd="0" destOrd="0" parTransId="{FA0139BB-5EA2-0E4F-9510-5C7030C8F09A}" sibTransId="{36170203-C61A-B543-B39C-3DACB1259661}"/>
    <dgm:cxn modelId="{A342473D-2EAD-EA49-AE9A-93C0105D0AEC}" type="presOf" srcId="{3FB63C53-38C5-5D40-B59C-7E79DD161A4C}" destId="{327B1DEE-5C17-1745-B490-BD1287330FA7}" srcOrd="0" destOrd="0" presId="urn:microsoft.com/office/officeart/2005/8/layout/chevron1"/>
    <dgm:cxn modelId="{AA113F59-AFFC-6C44-AF34-D34AE30289D7}" srcId="{53E643FD-88B6-FA4F-BFBD-E95DC89D7B37}" destId="{3FB63C53-38C5-5D40-B59C-7E79DD161A4C}" srcOrd="1" destOrd="0" parTransId="{571A64A3-5B0D-664E-BEA7-3B992F3E596A}" sibTransId="{A85FF4AB-7A2F-9E47-816B-DC840BF050E9}"/>
    <dgm:cxn modelId="{7D10287C-2DA8-D640-AC3E-5AB775CB2409}" type="presOf" srcId="{B5D9B987-3199-5547-88B8-9762B10CFCB2}" destId="{957BF303-6659-FE45-88BC-2493F0C4E73D}" srcOrd="0" destOrd="0" presId="urn:microsoft.com/office/officeart/2005/8/layout/chevron1"/>
    <dgm:cxn modelId="{4219137E-79F1-6E42-B777-A9590FFF6FF1}" type="presOf" srcId="{63A58B40-6236-7D4D-A4BC-54B02AE7A1C7}" destId="{82F63151-B534-A24A-B235-1C4B9EA0534A}" srcOrd="0" destOrd="0" presId="urn:microsoft.com/office/officeart/2005/8/layout/chevron1"/>
    <dgm:cxn modelId="{494C98B4-0DAB-6A4F-9DC4-261D4AEC6015}" type="presOf" srcId="{53E643FD-88B6-FA4F-BFBD-E95DC89D7B37}" destId="{F146E6F1-12B9-EC46-A94A-600BF59E3BEE}" srcOrd="0" destOrd="0" presId="urn:microsoft.com/office/officeart/2005/8/layout/chevron1"/>
    <dgm:cxn modelId="{D39C03CC-2564-6C46-91DD-CC1E77B5DF01}" type="presOf" srcId="{999EE6E7-D12A-2D4D-BE4B-D836AE1DF3AC}" destId="{3C8C41E6-C019-CC46-950D-9C363AA874C9}" srcOrd="0" destOrd="0" presId="urn:microsoft.com/office/officeart/2005/8/layout/chevron1"/>
    <dgm:cxn modelId="{A33E41D9-F1C1-1347-9652-E486FEE1EF34}" srcId="{53E643FD-88B6-FA4F-BFBD-E95DC89D7B37}" destId="{999EE6E7-D12A-2D4D-BE4B-D836AE1DF3AC}" srcOrd="2" destOrd="0" parTransId="{224AEB55-6B8A-9543-9B3C-BC453B7C9A59}" sibTransId="{041B36B1-DE06-CA42-9BCE-4ECE3FF5E9A4}"/>
    <dgm:cxn modelId="{BC6F7FE3-7F93-9C4E-9B12-07F82B221172}" srcId="{53E643FD-88B6-FA4F-BFBD-E95DC89D7B37}" destId="{63A58B40-6236-7D4D-A4BC-54B02AE7A1C7}" srcOrd="3" destOrd="0" parTransId="{0C39C1E4-B4FF-384B-92C1-285A3CA599E9}" sibTransId="{81858209-8A3F-4046-A247-8A523B236881}"/>
    <dgm:cxn modelId="{2B63D0A6-4E49-E945-852F-2C1E950D1B3C}" type="presParOf" srcId="{F146E6F1-12B9-EC46-A94A-600BF59E3BEE}" destId="{957BF303-6659-FE45-88BC-2493F0C4E73D}" srcOrd="0" destOrd="0" presId="urn:microsoft.com/office/officeart/2005/8/layout/chevron1"/>
    <dgm:cxn modelId="{A8209F86-7415-5449-A5A9-196CB42E30BD}" type="presParOf" srcId="{F146E6F1-12B9-EC46-A94A-600BF59E3BEE}" destId="{B9D0EB02-378A-D44D-8E05-143343C48603}" srcOrd="1" destOrd="0" presId="urn:microsoft.com/office/officeart/2005/8/layout/chevron1"/>
    <dgm:cxn modelId="{078962DE-D299-4844-ACB4-24761D403E3F}" type="presParOf" srcId="{F146E6F1-12B9-EC46-A94A-600BF59E3BEE}" destId="{327B1DEE-5C17-1745-B490-BD1287330FA7}" srcOrd="2" destOrd="0" presId="urn:microsoft.com/office/officeart/2005/8/layout/chevron1"/>
    <dgm:cxn modelId="{3B339226-171B-BD4C-9428-139803D45685}" type="presParOf" srcId="{F146E6F1-12B9-EC46-A94A-600BF59E3BEE}" destId="{C4C6A801-6BCB-6245-8A29-580DE50AFACC}" srcOrd="3" destOrd="0" presId="urn:microsoft.com/office/officeart/2005/8/layout/chevron1"/>
    <dgm:cxn modelId="{DF9FB07D-CE6D-8240-85E6-096E5BA00950}" type="presParOf" srcId="{F146E6F1-12B9-EC46-A94A-600BF59E3BEE}" destId="{3C8C41E6-C019-CC46-950D-9C363AA874C9}" srcOrd="4" destOrd="0" presId="urn:microsoft.com/office/officeart/2005/8/layout/chevron1"/>
    <dgm:cxn modelId="{E1B5447B-5505-464F-A910-EA9D04350F3E}" type="presParOf" srcId="{F146E6F1-12B9-EC46-A94A-600BF59E3BEE}" destId="{9D6C10CB-C089-144C-9B6F-6C0FAEB2A954}" srcOrd="5" destOrd="0" presId="urn:microsoft.com/office/officeart/2005/8/layout/chevron1"/>
    <dgm:cxn modelId="{AFC22644-FD71-8345-8566-0572487A79FD}" type="presParOf" srcId="{F146E6F1-12B9-EC46-A94A-600BF59E3BEE}" destId="{82F63151-B534-A24A-B235-1C4B9EA0534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1805A8-EBF9-D24F-AB79-8EF3A4A94677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1652B5-6243-8B4A-9515-5A3F38C79419}">
      <dgm:prSet phldrT="[Text]" custT="1"/>
      <dgm:spPr/>
      <dgm:t>
        <a:bodyPr/>
        <a:lstStyle/>
        <a:p>
          <a:r>
            <a:rPr lang="en-US" sz="1600"/>
            <a:t>Content Based Filtering</a:t>
          </a:r>
        </a:p>
      </dgm:t>
    </dgm:pt>
    <dgm:pt modelId="{1833C617-1DE9-474C-AA00-74613705765B}" type="parTrans" cxnId="{DFB2224C-A116-9645-BBB1-E402DD283CFD}">
      <dgm:prSet/>
      <dgm:spPr/>
      <dgm:t>
        <a:bodyPr/>
        <a:lstStyle/>
        <a:p>
          <a:endParaRPr lang="en-US"/>
        </a:p>
      </dgm:t>
    </dgm:pt>
    <dgm:pt modelId="{B7494647-1625-1F43-8022-9AE8FF7BA883}" type="sibTrans" cxnId="{DFB2224C-A116-9645-BBB1-E402DD283CFD}">
      <dgm:prSet/>
      <dgm:spPr/>
      <dgm:t>
        <a:bodyPr/>
        <a:lstStyle/>
        <a:p>
          <a:endParaRPr lang="en-US"/>
        </a:p>
      </dgm:t>
    </dgm:pt>
    <dgm:pt modelId="{ABE77122-B034-8B4D-A630-F6723972A6BC}">
      <dgm:prSet phldrT="[Text]" custT="1"/>
      <dgm:spPr/>
      <dgm:t>
        <a:bodyPr/>
        <a:lstStyle/>
        <a:p>
          <a:r>
            <a:rPr lang="en-US" sz="2000"/>
            <a:t>Similar</a:t>
          </a:r>
          <a:r>
            <a:rPr lang="en-US" sz="2000" baseline="0"/>
            <a:t> movies to the given movie are identified.</a:t>
          </a:r>
          <a:endParaRPr lang="en-US" sz="2000"/>
        </a:p>
      </dgm:t>
    </dgm:pt>
    <dgm:pt modelId="{76B6F343-3BEC-2C43-BC18-76CF19D77573}" type="parTrans" cxnId="{BDFF6E9C-2356-874D-877E-4B0F2465C2F3}">
      <dgm:prSet/>
      <dgm:spPr/>
      <dgm:t>
        <a:bodyPr/>
        <a:lstStyle/>
        <a:p>
          <a:endParaRPr lang="en-US"/>
        </a:p>
      </dgm:t>
    </dgm:pt>
    <dgm:pt modelId="{4F0ADCF8-04E7-8947-973A-D01A3CFAC1F9}" type="sibTrans" cxnId="{BDFF6E9C-2356-874D-877E-4B0F2465C2F3}">
      <dgm:prSet/>
      <dgm:spPr/>
      <dgm:t>
        <a:bodyPr/>
        <a:lstStyle/>
        <a:p>
          <a:endParaRPr lang="en-US"/>
        </a:p>
      </dgm:t>
    </dgm:pt>
    <dgm:pt modelId="{0E36FD7B-2620-B740-AFBC-7F36BEFA8E57}">
      <dgm:prSet phldrT="[Text]" custT="1"/>
      <dgm:spPr/>
      <dgm:t>
        <a:bodyPr/>
        <a:lstStyle/>
        <a:p>
          <a:r>
            <a:rPr lang="en-US" sz="1600"/>
            <a:t>Hybrid Recommendation</a:t>
          </a:r>
        </a:p>
      </dgm:t>
    </dgm:pt>
    <dgm:pt modelId="{59BF3EFE-FBAC-704E-A25A-D0D5B24A5F95}" type="parTrans" cxnId="{8C2563DE-3923-EA43-B603-C36D9E51B7A5}">
      <dgm:prSet/>
      <dgm:spPr/>
      <dgm:t>
        <a:bodyPr/>
        <a:lstStyle/>
        <a:p>
          <a:endParaRPr lang="en-US"/>
        </a:p>
      </dgm:t>
    </dgm:pt>
    <dgm:pt modelId="{1BB6AB3F-489B-2244-838E-AED1A4365FDB}" type="sibTrans" cxnId="{8C2563DE-3923-EA43-B603-C36D9E51B7A5}">
      <dgm:prSet/>
      <dgm:spPr/>
      <dgm:t>
        <a:bodyPr/>
        <a:lstStyle/>
        <a:p>
          <a:endParaRPr lang="en-US"/>
        </a:p>
      </dgm:t>
    </dgm:pt>
    <dgm:pt modelId="{4451A6A7-1417-1046-9A47-D8EB3B01F176}">
      <dgm:prSet phldrT="[Text]" custT="1"/>
      <dgm:spPr/>
      <dgm:t>
        <a:bodyPr/>
        <a:lstStyle/>
        <a:p>
          <a:r>
            <a:rPr lang="en-US" sz="2000"/>
            <a:t>Based</a:t>
          </a:r>
          <a:r>
            <a:rPr lang="en-US" sz="2000" baseline="0"/>
            <a:t> on the predicted ratings, top choices for the current user is returned.</a:t>
          </a:r>
          <a:endParaRPr lang="en-US" sz="2000"/>
        </a:p>
      </dgm:t>
    </dgm:pt>
    <dgm:pt modelId="{6ED50888-1B70-7F4B-B803-1454998FC6B3}" type="sibTrans" cxnId="{3D9860AB-A863-4343-A4E9-54D1541B27F5}">
      <dgm:prSet/>
      <dgm:spPr/>
      <dgm:t>
        <a:bodyPr/>
        <a:lstStyle/>
        <a:p>
          <a:endParaRPr lang="en-US"/>
        </a:p>
      </dgm:t>
    </dgm:pt>
    <dgm:pt modelId="{AE161039-1E7C-624E-A713-1425B3AD9796}" type="parTrans" cxnId="{3D9860AB-A863-4343-A4E9-54D1541B27F5}">
      <dgm:prSet/>
      <dgm:spPr/>
      <dgm:t>
        <a:bodyPr/>
        <a:lstStyle/>
        <a:p>
          <a:endParaRPr lang="en-US"/>
        </a:p>
      </dgm:t>
    </dgm:pt>
    <dgm:pt modelId="{196758DD-19B9-9547-9A17-ED67C88DA88B}">
      <dgm:prSet phldrT="[Text]" custT="1"/>
      <dgm:spPr/>
      <dgm:t>
        <a:bodyPr/>
        <a:lstStyle/>
        <a:p>
          <a:r>
            <a:rPr lang="en-US" sz="1600"/>
            <a:t>Collaborative Filtering</a:t>
          </a:r>
        </a:p>
      </dgm:t>
    </dgm:pt>
    <dgm:pt modelId="{2B4A483C-196D-674D-88DC-CCB16B2C8FE8}" type="sibTrans" cxnId="{2FA3E92A-DA59-AB43-A678-0456E5D176AA}">
      <dgm:prSet/>
      <dgm:spPr/>
      <dgm:t>
        <a:bodyPr/>
        <a:lstStyle/>
        <a:p>
          <a:endParaRPr lang="en-US"/>
        </a:p>
      </dgm:t>
    </dgm:pt>
    <dgm:pt modelId="{8D36D0AA-CBD5-C440-9CA3-E4B750C76546}" type="parTrans" cxnId="{2FA3E92A-DA59-AB43-A678-0456E5D176AA}">
      <dgm:prSet/>
      <dgm:spPr/>
      <dgm:t>
        <a:bodyPr/>
        <a:lstStyle/>
        <a:p>
          <a:endParaRPr lang="en-US"/>
        </a:p>
      </dgm:t>
    </dgm:pt>
    <dgm:pt modelId="{6B6182FD-8776-124D-AA6E-085BA60E836E}">
      <dgm:prSet phldrT="[Text]" custT="1"/>
      <dgm:spPr/>
      <dgm:t>
        <a:bodyPr/>
        <a:lstStyle/>
        <a:p>
          <a:r>
            <a:rPr lang="en-US" sz="2000"/>
            <a:t>In the set of similar movies, possible ratings by the given user are predicted; for the movies which are not rated by this user.</a:t>
          </a:r>
        </a:p>
      </dgm:t>
    </dgm:pt>
    <dgm:pt modelId="{6B1457A6-9360-F248-A725-CEF4089DE1F2}" type="sibTrans" cxnId="{2CC43C08-CF47-134F-84F4-FD56871F9474}">
      <dgm:prSet/>
      <dgm:spPr/>
      <dgm:t>
        <a:bodyPr/>
        <a:lstStyle/>
        <a:p>
          <a:endParaRPr lang="en-US"/>
        </a:p>
      </dgm:t>
    </dgm:pt>
    <dgm:pt modelId="{2C72E39C-233E-6F4B-B25B-E7105E353D64}" type="parTrans" cxnId="{2CC43C08-CF47-134F-84F4-FD56871F9474}">
      <dgm:prSet/>
      <dgm:spPr/>
      <dgm:t>
        <a:bodyPr/>
        <a:lstStyle/>
        <a:p>
          <a:endParaRPr lang="en-US"/>
        </a:p>
      </dgm:t>
    </dgm:pt>
    <dgm:pt modelId="{861359A4-DA3D-C645-AA87-0080ACFA816F}" type="pres">
      <dgm:prSet presAssocID="{F01805A8-EBF9-D24F-AB79-8EF3A4A94677}" presName="linearFlow" presStyleCnt="0">
        <dgm:presLayoutVars>
          <dgm:dir/>
          <dgm:animLvl val="lvl"/>
          <dgm:resizeHandles val="exact"/>
        </dgm:presLayoutVars>
      </dgm:prSet>
      <dgm:spPr/>
    </dgm:pt>
    <dgm:pt modelId="{49AEFC0E-1FE2-454A-9BB7-1ACEF5EDD28A}" type="pres">
      <dgm:prSet presAssocID="{481652B5-6243-8B4A-9515-5A3F38C79419}" presName="composite" presStyleCnt="0"/>
      <dgm:spPr/>
    </dgm:pt>
    <dgm:pt modelId="{F535B6C9-F59F-324D-85A7-367E9B6A583D}" type="pres">
      <dgm:prSet presAssocID="{481652B5-6243-8B4A-9515-5A3F38C79419}" presName="parentText" presStyleLbl="alignNode1" presStyleIdx="0" presStyleCnt="3" custLinFactNeighborX="-21394" custLinFactNeighborY="-4880">
        <dgm:presLayoutVars>
          <dgm:chMax val="1"/>
          <dgm:bulletEnabled val="1"/>
        </dgm:presLayoutVars>
      </dgm:prSet>
      <dgm:spPr/>
    </dgm:pt>
    <dgm:pt modelId="{2E4AC4E2-B9F4-B647-A9A4-0FFA93126611}" type="pres">
      <dgm:prSet presAssocID="{481652B5-6243-8B4A-9515-5A3F38C79419}" presName="descendantText" presStyleLbl="alignAcc1" presStyleIdx="0" presStyleCnt="3">
        <dgm:presLayoutVars>
          <dgm:bulletEnabled val="1"/>
        </dgm:presLayoutVars>
      </dgm:prSet>
      <dgm:spPr/>
    </dgm:pt>
    <dgm:pt modelId="{B0F6F3DF-6073-C340-AAF4-5AF7A67316D5}" type="pres">
      <dgm:prSet presAssocID="{B7494647-1625-1F43-8022-9AE8FF7BA883}" presName="sp" presStyleCnt="0"/>
      <dgm:spPr/>
    </dgm:pt>
    <dgm:pt modelId="{8C85E4A3-7AAC-B04F-AFAF-1DE0486DA012}" type="pres">
      <dgm:prSet presAssocID="{196758DD-19B9-9547-9A17-ED67C88DA88B}" presName="composite" presStyleCnt="0"/>
      <dgm:spPr/>
    </dgm:pt>
    <dgm:pt modelId="{D0A7D59C-E47A-BD49-BD13-DCE59164B554}" type="pres">
      <dgm:prSet presAssocID="{196758DD-19B9-9547-9A17-ED67C88DA88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1606EDE-AE5C-C743-9CB5-89F5DDAF2A76}" type="pres">
      <dgm:prSet presAssocID="{196758DD-19B9-9547-9A17-ED67C88DA88B}" presName="descendantText" presStyleLbl="alignAcc1" presStyleIdx="1" presStyleCnt="3">
        <dgm:presLayoutVars>
          <dgm:bulletEnabled val="1"/>
        </dgm:presLayoutVars>
      </dgm:prSet>
      <dgm:spPr/>
    </dgm:pt>
    <dgm:pt modelId="{573E5CF9-5640-EC4E-BD2F-9F5EE221E7F2}" type="pres">
      <dgm:prSet presAssocID="{2B4A483C-196D-674D-88DC-CCB16B2C8FE8}" presName="sp" presStyleCnt="0"/>
      <dgm:spPr/>
    </dgm:pt>
    <dgm:pt modelId="{F585DB6B-6230-C64B-A196-2589A446B262}" type="pres">
      <dgm:prSet presAssocID="{0E36FD7B-2620-B740-AFBC-7F36BEFA8E57}" presName="composite" presStyleCnt="0"/>
      <dgm:spPr/>
    </dgm:pt>
    <dgm:pt modelId="{A3C0485B-EDBD-9647-8C46-B78F1C54DF0E}" type="pres">
      <dgm:prSet presAssocID="{0E36FD7B-2620-B740-AFBC-7F36BEFA8E5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BD56E50-41DD-3D45-B8E2-DCE43F140DAA}" type="pres">
      <dgm:prSet presAssocID="{0E36FD7B-2620-B740-AFBC-7F36BEFA8E57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CC43C08-CF47-134F-84F4-FD56871F9474}" srcId="{196758DD-19B9-9547-9A17-ED67C88DA88B}" destId="{6B6182FD-8776-124D-AA6E-085BA60E836E}" srcOrd="0" destOrd="0" parTransId="{2C72E39C-233E-6F4B-B25B-E7105E353D64}" sibTransId="{6B1457A6-9360-F248-A725-CEF4089DE1F2}"/>
    <dgm:cxn modelId="{D7FCEB24-07EC-864D-9365-DCCF147B3F01}" type="presOf" srcId="{196758DD-19B9-9547-9A17-ED67C88DA88B}" destId="{D0A7D59C-E47A-BD49-BD13-DCE59164B554}" srcOrd="0" destOrd="0" presId="urn:microsoft.com/office/officeart/2005/8/layout/chevron2"/>
    <dgm:cxn modelId="{B35EB828-8D3F-8D47-9F81-5F711146F639}" type="presOf" srcId="{0E36FD7B-2620-B740-AFBC-7F36BEFA8E57}" destId="{A3C0485B-EDBD-9647-8C46-B78F1C54DF0E}" srcOrd="0" destOrd="0" presId="urn:microsoft.com/office/officeart/2005/8/layout/chevron2"/>
    <dgm:cxn modelId="{2FA3E92A-DA59-AB43-A678-0456E5D176AA}" srcId="{F01805A8-EBF9-D24F-AB79-8EF3A4A94677}" destId="{196758DD-19B9-9547-9A17-ED67C88DA88B}" srcOrd="1" destOrd="0" parTransId="{8D36D0AA-CBD5-C440-9CA3-E4B750C76546}" sibTransId="{2B4A483C-196D-674D-88DC-CCB16B2C8FE8}"/>
    <dgm:cxn modelId="{0453A12C-CC4A-0448-A018-7E696A5B811F}" type="presOf" srcId="{6B6182FD-8776-124D-AA6E-085BA60E836E}" destId="{A1606EDE-AE5C-C743-9CB5-89F5DDAF2A76}" srcOrd="0" destOrd="0" presId="urn:microsoft.com/office/officeart/2005/8/layout/chevron2"/>
    <dgm:cxn modelId="{DFB2224C-A116-9645-BBB1-E402DD283CFD}" srcId="{F01805A8-EBF9-D24F-AB79-8EF3A4A94677}" destId="{481652B5-6243-8B4A-9515-5A3F38C79419}" srcOrd="0" destOrd="0" parTransId="{1833C617-1DE9-474C-AA00-74613705765B}" sibTransId="{B7494647-1625-1F43-8022-9AE8FF7BA883}"/>
    <dgm:cxn modelId="{AEAD1883-8A06-0643-9C6C-058BFDB9B10B}" type="presOf" srcId="{F01805A8-EBF9-D24F-AB79-8EF3A4A94677}" destId="{861359A4-DA3D-C645-AA87-0080ACFA816F}" srcOrd="0" destOrd="0" presId="urn:microsoft.com/office/officeart/2005/8/layout/chevron2"/>
    <dgm:cxn modelId="{27645096-C66A-264F-8533-F152B5576A02}" type="presOf" srcId="{481652B5-6243-8B4A-9515-5A3F38C79419}" destId="{F535B6C9-F59F-324D-85A7-367E9B6A583D}" srcOrd="0" destOrd="0" presId="urn:microsoft.com/office/officeart/2005/8/layout/chevron2"/>
    <dgm:cxn modelId="{BDFF6E9C-2356-874D-877E-4B0F2465C2F3}" srcId="{481652B5-6243-8B4A-9515-5A3F38C79419}" destId="{ABE77122-B034-8B4D-A630-F6723972A6BC}" srcOrd="0" destOrd="0" parTransId="{76B6F343-3BEC-2C43-BC18-76CF19D77573}" sibTransId="{4F0ADCF8-04E7-8947-973A-D01A3CFAC1F9}"/>
    <dgm:cxn modelId="{3D9860AB-A863-4343-A4E9-54D1541B27F5}" srcId="{0E36FD7B-2620-B740-AFBC-7F36BEFA8E57}" destId="{4451A6A7-1417-1046-9A47-D8EB3B01F176}" srcOrd="0" destOrd="0" parTransId="{AE161039-1E7C-624E-A713-1425B3AD9796}" sibTransId="{6ED50888-1B70-7F4B-B803-1454998FC6B3}"/>
    <dgm:cxn modelId="{58D782AB-A8EB-3147-8871-8421BC37B065}" type="presOf" srcId="{ABE77122-B034-8B4D-A630-F6723972A6BC}" destId="{2E4AC4E2-B9F4-B647-A9A4-0FFA93126611}" srcOrd="0" destOrd="0" presId="urn:microsoft.com/office/officeart/2005/8/layout/chevron2"/>
    <dgm:cxn modelId="{8C2563DE-3923-EA43-B603-C36D9E51B7A5}" srcId="{F01805A8-EBF9-D24F-AB79-8EF3A4A94677}" destId="{0E36FD7B-2620-B740-AFBC-7F36BEFA8E57}" srcOrd="2" destOrd="0" parTransId="{59BF3EFE-FBAC-704E-A25A-D0D5B24A5F95}" sibTransId="{1BB6AB3F-489B-2244-838E-AED1A4365FDB}"/>
    <dgm:cxn modelId="{266DC8F0-BBF9-1142-960E-F5C4FFEA60EC}" type="presOf" srcId="{4451A6A7-1417-1046-9A47-D8EB3B01F176}" destId="{7BD56E50-41DD-3D45-B8E2-DCE43F140DAA}" srcOrd="0" destOrd="0" presId="urn:microsoft.com/office/officeart/2005/8/layout/chevron2"/>
    <dgm:cxn modelId="{8D9259AA-2FC6-B44C-B7AB-98BD8D4A9A24}" type="presParOf" srcId="{861359A4-DA3D-C645-AA87-0080ACFA816F}" destId="{49AEFC0E-1FE2-454A-9BB7-1ACEF5EDD28A}" srcOrd="0" destOrd="0" presId="urn:microsoft.com/office/officeart/2005/8/layout/chevron2"/>
    <dgm:cxn modelId="{92F1D10D-DBB8-C14D-9DAB-A7816BD80426}" type="presParOf" srcId="{49AEFC0E-1FE2-454A-9BB7-1ACEF5EDD28A}" destId="{F535B6C9-F59F-324D-85A7-367E9B6A583D}" srcOrd="0" destOrd="0" presId="urn:microsoft.com/office/officeart/2005/8/layout/chevron2"/>
    <dgm:cxn modelId="{5B7F56A5-8E30-1642-B4A5-68CF820E1D01}" type="presParOf" srcId="{49AEFC0E-1FE2-454A-9BB7-1ACEF5EDD28A}" destId="{2E4AC4E2-B9F4-B647-A9A4-0FFA93126611}" srcOrd="1" destOrd="0" presId="urn:microsoft.com/office/officeart/2005/8/layout/chevron2"/>
    <dgm:cxn modelId="{74D07BAE-8BAE-EB43-8692-11463A57D3E3}" type="presParOf" srcId="{861359A4-DA3D-C645-AA87-0080ACFA816F}" destId="{B0F6F3DF-6073-C340-AAF4-5AF7A67316D5}" srcOrd="1" destOrd="0" presId="urn:microsoft.com/office/officeart/2005/8/layout/chevron2"/>
    <dgm:cxn modelId="{C7354264-20CB-2345-A170-A9A0A1256660}" type="presParOf" srcId="{861359A4-DA3D-C645-AA87-0080ACFA816F}" destId="{8C85E4A3-7AAC-B04F-AFAF-1DE0486DA012}" srcOrd="2" destOrd="0" presId="urn:microsoft.com/office/officeart/2005/8/layout/chevron2"/>
    <dgm:cxn modelId="{8C16FF9D-D62B-A646-B485-21F38791F424}" type="presParOf" srcId="{8C85E4A3-7AAC-B04F-AFAF-1DE0486DA012}" destId="{D0A7D59C-E47A-BD49-BD13-DCE59164B554}" srcOrd="0" destOrd="0" presId="urn:microsoft.com/office/officeart/2005/8/layout/chevron2"/>
    <dgm:cxn modelId="{309F6A45-DDEB-A847-AC60-357B629AED1C}" type="presParOf" srcId="{8C85E4A3-7AAC-B04F-AFAF-1DE0486DA012}" destId="{A1606EDE-AE5C-C743-9CB5-89F5DDAF2A76}" srcOrd="1" destOrd="0" presId="urn:microsoft.com/office/officeart/2005/8/layout/chevron2"/>
    <dgm:cxn modelId="{DE860FFB-47BA-2241-B75E-4AA174177226}" type="presParOf" srcId="{861359A4-DA3D-C645-AA87-0080ACFA816F}" destId="{573E5CF9-5640-EC4E-BD2F-9F5EE221E7F2}" srcOrd="3" destOrd="0" presId="urn:microsoft.com/office/officeart/2005/8/layout/chevron2"/>
    <dgm:cxn modelId="{8CC2D3D8-72DB-D944-B589-97351BB8E3FD}" type="presParOf" srcId="{861359A4-DA3D-C645-AA87-0080ACFA816F}" destId="{F585DB6B-6230-C64B-A196-2589A446B262}" srcOrd="4" destOrd="0" presId="urn:microsoft.com/office/officeart/2005/8/layout/chevron2"/>
    <dgm:cxn modelId="{7E06CD89-ECA4-2740-9822-9A504C679A73}" type="presParOf" srcId="{F585DB6B-6230-C64B-A196-2589A446B262}" destId="{A3C0485B-EDBD-9647-8C46-B78F1C54DF0E}" srcOrd="0" destOrd="0" presId="urn:microsoft.com/office/officeart/2005/8/layout/chevron2"/>
    <dgm:cxn modelId="{A3594A0B-150F-284E-9BEE-6D7F50A0088F}" type="presParOf" srcId="{F585DB6B-6230-C64B-A196-2589A446B262}" destId="{7BD56E50-41DD-3D45-B8E2-DCE43F140D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F303-6659-FE45-88BC-2493F0C4E73D}">
      <dsp:nvSpPr>
        <dsp:cNvPr id="0" name=""/>
        <dsp:cNvSpPr/>
      </dsp:nvSpPr>
      <dsp:spPr>
        <a:xfrm>
          <a:off x="3980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467357" y="261713"/>
        <a:ext cx="1390131" cy="926754"/>
      </dsp:txXfrm>
    </dsp:sp>
    <dsp:sp modelId="{327B1DEE-5C17-1745-B490-BD1287330FA7}">
      <dsp:nvSpPr>
        <dsp:cNvPr id="0" name=""/>
        <dsp:cNvSpPr/>
      </dsp:nvSpPr>
      <dsp:spPr>
        <a:xfrm>
          <a:off x="2089177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Analysis and Cleaning</a:t>
          </a:r>
        </a:p>
      </dsp:txBody>
      <dsp:txXfrm>
        <a:off x="2552554" y="261713"/>
        <a:ext cx="1390131" cy="926754"/>
      </dsp:txXfrm>
    </dsp:sp>
    <dsp:sp modelId="{3C8C41E6-C019-CC46-950D-9C363AA874C9}">
      <dsp:nvSpPr>
        <dsp:cNvPr id="0" name=""/>
        <dsp:cNvSpPr/>
      </dsp:nvSpPr>
      <dsp:spPr>
        <a:xfrm>
          <a:off x="4174374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Pre-processing</a:t>
          </a:r>
        </a:p>
      </dsp:txBody>
      <dsp:txXfrm>
        <a:off x="4637751" y="261713"/>
        <a:ext cx="1390131" cy="926754"/>
      </dsp:txXfrm>
    </dsp:sp>
    <dsp:sp modelId="{82F63151-B534-A24A-B235-1C4B9EA0534A}">
      <dsp:nvSpPr>
        <dsp:cNvPr id="0" name=""/>
        <dsp:cNvSpPr/>
      </dsp:nvSpPr>
      <dsp:spPr>
        <a:xfrm>
          <a:off x="6259571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Train and Fit </a:t>
          </a:r>
        </a:p>
      </dsp:txBody>
      <dsp:txXfrm>
        <a:off x="6722948" y="261713"/>
        <a:ext cx="1390131" cy="926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266F0-1420-A040-89BD-9A30D5843D1C}">
      <dsp:nvSpPr>
        <dsp:cNvPr id="0" name=""/>
        <dsp:cNvSpPr/>
      </dsp:nvSpPr>
      <dsp:spPr>
        <a:xfrm>
          <a:off x="0" y="382931"/>
          <a:ext cx="1942176" cy="1140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column</a:t>
          </a:r>
        </a:p>
      </dsp:txBody>
      <dsp:txXfrm>
        <a:off x="33400" y="416331"/>
        <a:ext cx="1875376" cy="1073576"/>
      </dsp:txXfrm>
    </dsp:sp>
    <dsp:sp modelId="{AD8C21C6-61B9-914C-B671-7E38A9C2587E}">
      <dsp:nvSpPr>
        <dsp:cNvPr id="0" name=""/>
        <dsp:cNvSpPr/>
      </dsp:nvSpPr>
      <dsp:spPr>
        <a:xfrm rot="65754">
          <a:off x="2086401" y="741702"/>
          <a:ext cx="305873" cy="471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2086409" y="835095"/>
        <a:ext cx="214111" cy="282813"/>
      </dsp:txXfrm>
    </dsp:sp>
    <dsp:sp modelId="{B6CDCF93-8983-6F49-B9A4-C5D16926CFC9}">
      <dsp:nvSpPr>
        <dsp:cNvPr id="0" name=""/>
        <dsp:cNvSpPr/>
      </dsp:nvSpPr>
      <dsp:spPr>
        <a:xfrm>
          <a:off x="2519189" y="430724"/>
          <a:ext cx="1900628" cy="1140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TF-IDF MATRIX</a:t>
          </a:r>
        </a:p>
      </dsp:txBody>
      <dsp:txXfrm>
        <a:off x="2552589" y="464124"/>
        <a:ext cx="1833828" cy="1073576"/>
      </dsp:txXfrm>
    </dsp:sp>
    <dsp:sp modelId="{0EADDDE9-56CC-7A46-B731-FF0BF63861D2}">
      <dsp:nvSpPr>
        <dsp:cNvPr id="0" name=""/>
        <dsp:cNvSpPr/>
      </dsp:nvSpPr>
      <dsp:spPr>
        <a:xfrm>
          <a:off x="4601285" y="765235"/>
          <a:ext cx="384712" cy="471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4601285" y="859506"/>
        <a:ext cx="269298" cy="282813"/>
      </dsp:txXfrm>
    </dsp:sp>
    <dsp:sp modelId="{7A52F7F9-CF75-6D44-9B6F-D4F1894A85A2}">
      <dsp:nvSpPr>
        <dsp:cNvPr id="0" name=""/>
        <dsp:cNvSpPr/>
      </dsp:nvSpPr>
      <dsp:spPr>
        <a:xfrm>
          <a:off x="5145690" y="430724"/>
          <a:ext cx="1900628" cy="1140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Cosine Similarity</a:t>
          </a:r>
        </a:p>
      </dsp:txBody>
      <dsp:txXfrm>
        <a:off x="5179090" y="464124"/>
        <a:ext cx="1833828" cy="1073576"/>
      </dsp:txXfrm>
    </dsp:sp>
    <dsp:sp modelId="{1EA4804F-605D-AF41-9822-5634F0F77C53}">
      <dsp:nvSpPr>
        <dsp:cNvPr id="0" name=""/>
        <dsp:cNvSpPr/>
      </dsp:nvSpPr>
      <dsp:spPr>
        <a:xfrm rot="18520">
          <a:off x="7234257" y="772440"/>
          <a:ext cx="398442" cy="471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/>
        </a:p>
      </dsp:txBody>
      <dsp:txXfrm>
        <a:off x="7234258" y="866389"/>
        <a:ext cx="278909" cy="282813"/>
      </dsp:txXfrm>
    </dsp:sp>
    <dsp:sp modelId="{C6B24694-52FB-A74A-A6EC-A7FF634D2D23}">
      <dsp:nvSpPr>
        <dsp:cNvPr id="0" name=""/>
        <dsp:cNvSpPr/>
      </dsp:nvSpPr>
      <dsp:spPr>
        <a:xfrm>
          <a:off x="7798085" y="445013"/>
          <a:ext cx="1900628" cy="1140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Result</a:t>
          </a:r>
        </a:p>
      </dsp:txBody>
      <dsp:txXfrm>
        <a:off x="7831485" y="478413"/>
        <a:ext cx="1833828" cy="10735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7BF303-6659-FE45-88BC-2493F0C4E73D}">
      <dsp:nvSpPr>
        <dsp:cNvPr id="0" name=""/>
        <dsp:cNvSpPr/>
      </dsp:nvSpPr>
      <dsp:spPr>
        <a:xfrm>
          <a:off x="3980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Data</a:t>
          </a:r>
        </a:p>
      </dsp:txBody>
      <dsp:txXfrm>
        <a:off x="467357" y="261713"/>
        <a:ext cx="1390131" cy="926754"/>
      </dsp:txXfrm>
    </dsp:sp>
    <dsp:sp modelId="{327B1DEE-5C17-1745-B490-BD1287330FA7}">
      <dsp:nvSpPr>
        <dsp:cNvPr id="0" name=""/>
        <dsp:cNvSpPr/>
      </dsp:nvSpPr>
      <dsp:spPr>
        <a:xfrm>
          <a:off x="2089177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Cross Validate </a:t>
          </a:r>
        </a:p>
      </dsp:txBody>
      <dsp:txXfrm>
        <a:off x="2552554" y="261713"/>
        <a:ext cx="1390131" cy="926754"/>
      </dsp:txXfrm>
    </dsp:sp>
    <dsp:sp modelId="{3C8C41E6-C019-CC46-950D-9C363AA874C9}">
      <dsp:nvSpPr>
        <dsp:cNvPr id="0" name=""/>
        <dsp:cNvSpPr/>
      </dsp:nvSpPr>
      <dsp:spPr>
        <a:xfrm>
          <a:off x="4174374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Evaluate SVD Model</a:t>
          </a:r>
        </a:p>
      </dsp:txBody>
      <dsp:txXfrm>
        <a:off x="4637751" y="261713"/>
        <a:ext cx="1390131" cy="926754"/>
      </dsp:txXfrm>
    </dsp:sp>
    <dsp:sp modelId="{82F63151-B534-A24A-B235-1C4B9EA0534A}">
      <dsp:nvSpPr>
        <dsp:cNvPr id="0" name=""/>
        <dsp:cNvSpPr/>
      </dsp:nvSpPr>
      <dsp:spPr>
        <a:xfrm>
          <a:off x="6259571" y="261713"/>
          <a:ext cx="2316885" cy="9267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Train and Fit </a:t>
          </a:r>
        </a:p>
      </dsp:txBody>
      <dsp:txXfrm>
        <a:off x="6722948" y="261713"/>
        <a:ext cx="1390131" cy="9267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5B6C9-F59F-324D-85A7-367E9B6A583D}">
      <dsp:nvSpPr>
        <dsp:cNvPr id="0" name=""/>
        <dsp:cNvSpPr/>
      </dsp:nvSpPr>
      <dsp:spPr>
        <a:xfrm rot="5400000">
          <a:off x="-288275" y="288275"/>
          <a:ext cx="1921837" cy="1345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Content Based Filtering</a:t>
          </a:r>
        </a:p>
      </dsp:txBody>
      <dsp:txXfrm rot="-5400000">
        <a:off x="1" y="672642"/>
        <a:ext cx="1345286" cy="576551"/>
      </dsp:txXfrm>
    </dsp:sp>
    <dsp:sp modelId="{2E4AC4E2-B9F4-B647-A9A4-0FFA93126611}">
      <dsp:nvSpPr>
        <dsp:cNvPr id="0" name=""/>
        <dsp:cNvSpPr/>
      </dsp:nvSpPr>
      <dsp:spPr>
        <a:xfrm rot="5400000">
          <a:off x="3004014" y="-1655687"/>
          <a:ext cx="1249194" cy="4566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Similar</a:t>
          </a:r>
          <a:r>
            <a:rPr lang="en-US" sz="2000" kern="1200" baseline="0"/>
            <a:t> movies to the given movie are identified.</a:t>
          </a:r>
          <a:endParaRPr lang="en-US" sz="2000" kern="1200"/>
        </a:p>
      </dsp:txBody>
      <dsp:txXfrm rot="-5400000">
        <a:off x="1345287" y="64021"/>
        <a:ext cx="4505669" cy="1127232"/>
      </dsp:txXfrm>
    </dsp:sp>
    <dsp:sp modelId="{D0A7D59C-E47A-BD49-BD13-DCE59164B554}">
      <dsp:nvSpPr>
        <dsp:cNvPr id="0" name=""/>
        <dsp:cNvSpPr/>
      </dsp:nvSpPr>
      <dsp:spPr>
        <a:xfrm rot="5400000">
          <a:off x="-288275" y="2022138"/>
          <a:ext cx="1921837" cy="1345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Collaborative Filtering</a:t>
          </a:r>
        </a:p>
      </dsp:txBody>
      <dsp:txXfrm rot="-5400000">
        <a:off x="1" y="2406505"/>
        <a:ext cx="1345286" cy="576551"/>
      </dsp:txXfrm>
    </dsp:sp>
    <dsp:sp modelId="{A1606EDE-AE5C-C743-9CB5-89F5DDAF2A76}">
      <dsp:nvSpPr>
        <dsp:cNvPr id="0" name=""/>
        <dsp:cNvSpPr/>
      </dsp:nvSpPr>
      <dsp:spPr>
        <a:xfrm rot="5400000">
          <a:off x="3004014" y="75134"/>
          <a:ext cx="1249194" cy="4566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 the set of similar movies, possible ratings by the given user are predicted; for the movies which are not rated by this user.</a:t>
          </a:r>
        </a:p>
      </dsp:txBody>
      <dsp:txXfrm rot="-5400000">
        <a:off x="1345287" y="1794843"/>
        <a:ext cx="4505669" cy="1127232"/>
      </dsp:txXfrm>
    </dsp:sp>
    <dsp:sp modelId="{A3C0485B-EDBD-9647-8C46-B78F1C54DF0E}">
      <dsp:nvSpPr>
        <dsp:cNvPr id="0" name=""/>
        <dsp:cNvSpPr/>
      </dsp:nvSpPr>
      <dsp:spPr>
        <a:xfrm rot="5400000">
          <a:off x="-288275" y="3752960"/>
          <a:ext cx="1921837" cy="134528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Hybrid Recommendation</a:t>
          </a:r>
        </a:p>
      </dsp:txBody>
      <dsp:txXfrm rot="-5400000">
        <a:off x="1" y="4137327"/>
        <a:ext cx="1345286" cy="576551"/>
      </dsp:txXfrm>
    </dsp:sp>
    <dsp:sp modelId="{7BD56E50-41DD-3D45-B8E2-DCE43F140DAA}">
      <dsp:nvSpPr>
        <dsp:cNvPr id="0" name=""/>
        <dsp:cNvSpPr/>
      </dsp:nvSpPr>
      <dsp:spPr>
        <a:xfrm rot="5400000">
          <a:off x="3003685" y="1806284"/>
          <a:ext cx="1249851" cy="45666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Based</a:t>
          </a:r>
          <a:r>
            <a:rPr lang="en-US" sz="2000" kern="1200" baseline="0"/>
            <a:t> on the predicted ratings, top choices for the current user is returned.</a:t>
          </a:r>
          <a:endParaRPr lang="en-US" sz="2000" kern="1200"/>
        </a:p>
      </dsp:txBody>
      <dsp:txXfrm rot="-5400000">
        <a:off x="1345286" y="3525697"/>
        <a:ext cx="4505637" cy="112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366C-87EE-496F-8073-17919651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1" y="609600"/>
            <a:ext cx="8858250" cy="136427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							 Group 8</a:t>
            </a:r>
            <a:br>
              <a:rPr lang="en-US" b="1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      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Movie Recommendation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3F931-4238-455F-979F-A0E2D744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82128" cy="3880773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									</a:t>
            </a:r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By</a:t>
            </a:r>
          </a:p>
          <a:p>
            <a:pPr marL="0" indent="0">
              <a:buNone/>
            </a:pPr>
            <a:r>
              <a:rPr lang="en-US"/>
              <a:t>						    </a:t>
            </a:r>
            <a:r>
              <a:rPr lang="en-US" sz="2800" err="1"/>
              <a:t>Chaturved</a:t>
            </a:r>
            <a:r>
              <a:rPr lang="en-US" sz="2800"/>
              <a:t> Akash </a:t>
            </a:r>
          </a:p>
          <a:p>
            <a:pPr marL="0" indent="0">
              <a:buNone/>
            </a:pPr>
            <a:r>
              <a:rPr lang="en-US" sz="2800"/>
              <a:t>						     Adarsh Hedge</a:t>
            </a:r>
          </a:p>
          <a:p>
            <a:pPr marL="0" indent="0">
              <a:buNone/>
            </a:pPr>
            <a:r>
              <a:rPr lang="en-US" sz="2800"/>
              <a:t>						   Akshay Kowshik	</a:t>
            </a:r>
          </a:p>
          <a:p>
            <a:pPr marL="0" indent="0">
              <a:buNone/>
            </a:pPr>
            <a:r>
              <a:rPr lang="en-US"/>
              <a:t>				           </a:t>
            </a:r>
            <a:r>
              <a:rPr lang="en-US" sz="2800"/>
              <a:t>Sai Abhishek </a:t>
            </a:r>
            <a:r>
              <a:rPr lang="en-US" sz="2800" err="1"/>
              <a:t>Rupakula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56418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1E009A96-5F05-7841-8700-EF495C0C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86" t="3790" r="6686" b="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58123-9096-9842-ADB9-2684AF1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/>
              <a:t>RECOMMENDATION SYSTEMS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3717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5A98-D64B-7246-B9E3-A50C934A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7A1476-8F80-4AB4-BC88-4FFF32C9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There are two main types of recommendation systems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1. Content based 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2. Collaborative Filtering </a:t>
            </a:r>
          </a:p>
          <a:p>
            <a:r>
              <a:rPr lang="en-US">
                <a:solidFill>
                  <a:schemeClr val="bg1"/>
                </a:solidFill>
              </a:rPr>
              <a:t>We have also built a third type of recommendation system where we combined both content and collaborative filtering and termed it Hybrid recommendation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CC57A39-36A3-7547-97CB-9CAEC3866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847546"/>
            <a:ext cx="5143500" cy="3150393"/>
          </a:xfrm>
          <a:prstGeom prst="rect">
            <a:avLst/>
          </a:prstGeom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EAB8-9C5C-E24B-9027-04D82972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Content based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E37A-9957-DF4C-B351-28646D731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930401"/>
            <a:ext cx="9224492" cy="3784599"/>
          </a:xfrm>
        </p:spPr>
        <p:txBody>
          <a:bodyPr>
            <a:normAutofit/>
          </a:bodyPr>
          <a:lstStyle/>
          <a:p>
            <a:r>
              <a:rPr lang="en-US"/>
              <a:t>Suggestions similar to the item which user liked.</a:t>
            </a:r>
          </a:p>
          <a:p>
            <a:r>
              <a:rPr lang="en-US"/>
              <a:t>Columns used are :-</a:t>
            </a:r>
          </a:p>
          <a:p>
            <a:pPr lvl="1"/>
            <a:r>
              <a:rPr lang="en-US"/>
              <a:t>Overview</a:t>
            </a:r>
          </a:p>
          <a:p>
            <a:pPr lvl="1"/>
            <a:r>
              <a:rPr lang="en-US"/>
              <a:t>Credits</a:t>
            </a:r>
          </a:p>
          <a:p>
            <a:pPr lvl="1"/>
            <a:r>
              <a:rPr lang="en-US"/>
              <a:t>Genres</a:t>
            </a:r>
          </a:p>
          <a:p>
            <a:pPr lvl="1"/>
            <a:r>
              <a:rPr lang="en-US"/>
              <a:t>Keywords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8E78-72CC-FC43-99AD-EA5292B4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665"/>
            <a:ext cx="2110471" cy="516673"/>
          </a:xfrm>
        </p:spPr>
        <p:txBody>
          <a:bodyPr>
            <a:normAutofit fontScale="90000"/>
          </a:bodyPr>
          <a:lstStyle/>
          <a:p>
            <a:r>
              <a:rPr lang="en-US"/>
              <a:t>Process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C317747-920F-3E43-88D4-1A7E6FBF7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1586544"/>
              </p:ext>
            </p:extLst>
          </p:nvPr>
        </p:nvGraphicFramePr>
        <p:xfrm>
          <a:off x="228600" y="1399458"/>
          <a:ext cx="9929813" cy="4859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3104037-B44E-F943-BA1F-3F4CD3EA38D9}"/>
              </a:ext>
            </a:extLst>
          </p:cNvPr>
          <p:cNvSpPr txBox="1"/>
          <p:nvPr/>
        </p:nvSpPr>
        <p:spPr>
          <a:xfrm>
            <a:off x="228600" y="3428999"/>
            <a:ext cx="4872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Tf</a:t>
            </a:r>
            <a:r>
              <a:rPr lang="en-US"/>
              <a:t>= </a:t>
            </a:r>
            <a:r>
              <a:rPr lang="en-IN" b="1"/>
              <a:t>No. of times Word appears in the 	document/total number of terms in the 	document</a:t>
            </a:r>
          </a:p>
          <a:p>
            <a:r>
              <a:rPr lang="en-IN" b="1"/>
              <a:t>IDF = log( Total Number of documents/ 	number of times word appear in the 	document)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A5872-DF91-A749-A7EE-DE5F9DD4DF76}"/>
              </a:ext>
            </a:extLst>
          </p:cNvPr>
          <p:cNvSpPr txBox="1"/>
          <p:nvPr/>
        </p:nvSpPr>
        <p:spPr>
          <a:xfrm>
            <a:off x="5829301" y="3428999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Cosine Similarity:-</a:t>
            </a:r>
          </a:p>
          <a:p>
            <a:endParaRPr lang="en-US"/>
          </a:p>
          <a:p>
            <a:r>
              <a:rPr lang="en-US"/>
              <a:t>Cos(Theta) = A.B / ||A||||B||</a:t>
            </a:r>
          </a:p>
          <a:p>
            <a:r>
              <a:rPr lang="en-US"/>
              <a:t>			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BFD7D-EC07-CE40-B7A9-24D7D65A1B66}"/>
              </a:ext>
            </a:extLst>
          </p:cNvPr>
          <p:cNvSpPr txBox="1"/>
          <p:nvPr/>
        </p:nvSpPr>
        <p:spPr>
          <a:xfrm>
            <a:off x="5722144" y="4629328"/>
            <a:ext cx="3586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COSINE SIMILARITY??</a:t>
            </a:r>
          </a:p>
          <a:p>
            <a:r>
              <a:rPr lang="en-IN"/>
              <a:t>when modelling texts as vectors you will have many dimensions, thousands, the Euclidean distance is not very good for very high dimensional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1EDAE-1C17-9549-BA58-7BB1D882C9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900" y="713581"/>
            <a:ext cx="5499100" cy="243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E764AD-7B05-0649-BE38-BE68672A3C9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43249" y="3428999"/>
            <a:ext cx="5673725" cy="27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7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FB479-2B1A-8A45-AE97-A821C765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/>
              <a:t>Collaborative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34C565E5-60BE-BD45-B8FC-190D33FD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/>
              <a:t>Matches with people with similar interests and captures the user's personal interests and tastes. </a:t>
            </a:r>
          </a:p>
          <a:p>
            <a:r>
              <a:rPr lang="en-IN"/>
              <a:t>There are 2 types of Collaborative filtering:-</a:t>
            </a:r>
          </a:p>
          <a:p>
            <a:pPr marL="0" indent="0">
              <a:buNone/>
            </a:pPr>
            <a:r>
              <a:rPr lang="en-IN"/>
              <a:t>1) Memory based – User based ,Item Based</a:t>
            </a:r>
          </a:p>
          <a:p>
            <a:pPr marL="0" indent="0">
              <a:buNone/>
            </a:pPr>
            <a:r>
              <a:rPr lang="en-IN"/>
              <a:t>2) Model Based – SVD</a:t>
            </a:r>
          </a:p>
          <a:p>
            <a:r>
              <a:rPr lang="en-IN"/>
              <a:t>Limitations of both User based, and item Based can be solved by Model Based collaborative filtering </a:t>
            </a:r>
          </a:p>
          <a:p>
            <a:pPr lvl="1"/>
            <a:endParaRPr lang="en-IN"/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27C02-3021-0D4E-8F76-A2C568307ACC}"/>
              </a:ext>
            </a:extLst>
          </p:cNvPr>
          <p:cNvSpPr txBox="1"/>
          <p:nvPr/>
        </p:nvSpPr>
        <p:spPr>
          <a:xfrm>
            <a:off x="9131300" y="1130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6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A417-AE9A-FC41-B11B-1B021ED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37341" cy="733425"/>
          </a:xfrm>
        </p:spPr>
        <p:txBody>
          <a:bodyPr/>
          <a:lstStyle/>
          <a:p>
            <a:r>
              <a:rPr lang="en-US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89890B-4353-DD44-9967-FF9EF6973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001659"/>
              </p:ext>
            </p:extLst>
          </p:nvPr>
        </p:nvGraphicFramePr>
        <p:xfrm>
          <a:off x="534988" y="2621756"/>
          <a:ext cx="8580437" cy="145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E621A6-2EDD-6941-BAD0-BD2DD1384551}"/>
              </a:ext>
            </a:extLst>
          </p:cNvPr>
          <p:cNvSpPr txBox="1"/>
          <p:nvPr/>
        </p:nvSpPr>
        <p:spPr>
          <a:xfrm>
            <a:off x="785813" y="1343024"/>
            <a:ext cx="3614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Columns considered are :-</a:t>
            </a:r>
          </a:p>
          <a:p>
            <a:r>
              <a:rPr lang="en-US"/>
              <a:t>	1) </a:t>
            </a:r>
            <a:r>
              <a:rPr lang="en-US" err="1"/>
              <a:t>UserID</a:t>
            </a:r>
            <a:endParaRPr lang="en-US"/>
          </a:p>
          <a:p>
            <a:r>
              <a:rPr lang="en-US"/>
              <a:t>	2) </a:t>
            </a:r>
            <a:r>
              <a:rPr lang="en-US" err="1"/>
              <a:t>MovieID</a:t>
            </a:r>
            <a:endParaRPr lang="en-US"/>
          </a:p>
          <a:p>
            <a:r>
              <a:rPr lang="en-US"/>
              <a:t>	3) 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CEE03-D999-194A-A9BF-92738E3343F1}"/>
              </a:ext>
            </a:extLst>
          </p:cNvPr>
          <p:cNvSpPr txBox="1"/>
          <p:nvPr/>
        </p:nvSpPr>
        <p:spPr>
          <a:xfrm>
            <a:off x="677335" y="4329114"/>
            <a:ext cx="42518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SVD is a matrix factorization technique that is usually used to reduce the number of features of a data set by reducing space dimensions and this by capturing the similarity between users and items. 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A30E0-C2FC-E54A-9E19-580F827E50C4}"/>
              </a:ext>
            </a:extLst>
          </p:cNvPr>
          <p:cNvSpPr txBox="1"/>
          <p:nvPr/>
        </p:nvSpPr>
        <p:spPr>
          <a:xfrm>
            <a:off x="5357813" y="4500562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have used RMSE and MAE to evaluate the </a:t>
            </a:r>
            <a:r>
              <a:rPr lang="en-US" err="1"/>
              <a:t>model.The</a:t>
            </a:r>
            <a:r>
              <a:rPr lang="en-US"/>
              <a:t>  minimum the RMSE value the better the model </a:t>
            </a:r>
          </a:p>
        </p:txBody>
      </p:sp>
    </p:spTree>
    <p:extLst>
      <p:ext uri="{BB962C8B-B14F-4D97-AF65-F5344CB8AC3E}">
        <p14:creationId xmlns:p14="http://schemas.microsoft.com/office/powerpoint/2010/main" val="1815395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B56A4-005D-354B-9CEC-03E769769008}"/>
              </a:ext>
            </a:extLst>
          </p:cNvPr>
          <p:cNvSpPr txBox="1"/>
          <p:nvPr/>
        </p:nvSpPr>
        <p:spPr>
          <a:xfrm>
            <a:off x="985969" y="8580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C1E920-7F1A-9B43-A364-BE6454B15C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l="9665" r="29873"/>
          <a:stretch/>
        </p:blipFill>
        <p:spPr bwMode="auto">
          <a:xfrm>
            <a:off x="985968" y="2862888"/>
            <a:ext cx="8288033" cy="137078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507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FB479-2B1A-8A45-AE97-A821C765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Hybrid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65E5-60BE-BD45-B8FC-190D33FD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160590"/>
            <a:ext cx="4114298" cy="344011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Combines the advantages of Content Based and Collaborative Recommendation.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For a movie given by the user, a set of similar movies are obtained via Content-Based Filtering.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In the set of similar movies, ones which are not rated by the current user are identified.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Possible ratings by the given user is predicted for each of these movies.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The movies corresponding to the top predicted ratings are returned as a hybrid recommendation for the given user.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FDC01E5-A541-DC42-AFAC-38E433423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520360"/>
              </p:ext>
            </p:extLst>
          </p:nvPr>
        </p:nvGraphicFramePr>
        <p:xfrm>
          <a:off x="5843759" y="734215"/>
          <a:ext cx="5911937" cy="538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75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B56A4-005D-354B-9CEC-03E769769008}"/>
              </a:ext>
            </a:extLst>
          </p:cNvPr>
          <p:cNvSpPr txBox="1"/>
          <p:nvPr/>
        </p:nvSpPr>
        <p:spPr>
          <a:xfrm>
            <a:off x="858969" y="2978912"/>
            <a:ext cx="8288032" cy="10963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You.</a:t>
            </a:r>
            <a:endParaRPr lang="en-US" sz="72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923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F8F-4FE8-C243-A563-58E9A42D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388143" cy="762000"/>
          </a:xfrm>
        </p:spPr>
        <p:txBody>
          <a:bodyPr>
            <a:normAutofit fontScale="90000"/>
          </a:bodyPr>
          <a:lstStyle/>
          <a:p>
            <a:r>
              <a:rPr lang="en-US"/>
              <a:t>Why Recommendation system?(Recap)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ED73-C224-4A4D-915D-0B28D39B7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US"/>
              <a:t>The information overload problem is solved by todays search engines, but they do not provide us with the personalized information. </a:t>
            </a:r>
          </a:p>
          <a:p>
            <a:r>
              <a:rPr lang="en-US"/>
              <a:t>Recommendation system provides personalized recommendations for each  and every user.</a:t>
            </a:r>
          </a:p>
          <a:p>
            <a:r>
              <a:rPr lang="en-US"/>
              <a:t>For amazon prime, Netflix etc. it is not just streaming of movies, but they need to understand what the subscribes need and what their interests are which is a challenge for these online platforms. </a:t>
            </a:r>
          </a:p>
          <a:p>
            <a:r>
              <a:rPr lang="en-US"/>
              <a:t>Recommendation system has a key role to play In todays e-commerce industry(Books, music, podcasts)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CEE48C-CDC2-C242-93E6-4812F270B4F2}"/>
              </a:ext>
            </a:extLst>
          </p:cNvPr>
          <p:cNvSpPr txBox="1"/>
          <p:nvPr/>
        </p:nvSpPr>
        <p:spPr>
          <a:xfrm>
            <a:off x="2197884" y="1671488"/>
            <a:ext cx="638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D4E6BD-40B9-A346-ADCD-1B7B3CEF39EA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7388143" cy="762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/>
              <a:t>Research Questions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8432A7-6A6F-454F-B239-E44689944B03}"/>
              </a:ext>
            </a:extLst>
          </p:cNvPr>
          <p:cNvSpPr txBox="1"/>
          <p:nvPr/>
        </p:nvSpPr>
        <p:spPr>
          <a:xfrm>
            <a:off x="926123" y="1828800"/>
            <a:ext cx="6693877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Popularity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Genre prediction using text classification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Movie recommendation system based on content based filtering and collaborative filtering with SVD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Hybrid movie recommendation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25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1E009A96-5F05-7841-8700-EF495C0C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86" t="3790" r="6686" b="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58123-9096-9842-ADB9-2684AF1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1678666"/>
            <a:ext cx="5129939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/>
              <a:t>Popularity Prediction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122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65A98-D64B-7246-B9E3-A50C934A6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62" y="569496"/>
            <a:ext cx="4660126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Popularity Prediction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7A1476-8F80-4AB4-BC88-4FFF32C9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Popularity of a movie has got a great importance to the online media streaming companies.</a:t>
            </a:r>
          </a:p>
          <a:p>
            <a:r>
              <a:rPr lang="en-US">
                <a:solidFill>
                  <a:schemeClr val="bg1"/>
                </a:solidFill>
              </a:rPr>
              <a:t>Popular movies tend to get more views hence more revenue.</a:t>
            </a:r>
          </a:p>
          <a:p>
            <a:r>
              <a:rPr lang="en-US">
                <a:solidFill>
                  <a:schemeClr val="bg1"/>
                </a:solidFill>
              </a:rPr>
              <a:t>We have built a linear regression model to predict the popularity score of each movies.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4E1C1074-A562-6F45-9674-C1D174CA5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66" b="13971"/>
          <a:stretch/>
        </p:blipFill>
        <p:spPr>
          <a:xfrm>
            <a:off x="5659696" y="2075336"/>
            <a:ext cx="6096000" cy="2707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70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A417-AE9A-FC41-B11B-1B021ED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437341" cy="733425"/>
          </a:xfrm>
        </p:spPr>
        <p:txBody>
          <a:bodyPr/>
          <a:lstStyle/>
          <a:p>
            <a:r>
              <a:rPr lang="en-US"/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89890B-4353-DD44-9967-FF9EF6973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635836"/>
              </p:ext>
            </p:extLst>
          </p:nvPr>
        </p:nvGraphicFramePr>
        <p:xfrm>
          <a:off x="534988" y="2621756"/>
          <a:ext cx="8580437" cy="145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6A30E0-C2FC-E54A-9E19-580F827E50C4}"/>
              </a:ext>
            </a:extLst>
          </p:cNvPr>
          <p:cNvSpPr txBox="1"/>
          <p:nvPr/>
        </p:nvSpPr>
        <p:spPr>
          <a:xfrm>
            <a:off x="3026093" y="4626292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have used RMSE and MAE to evaluate the model. The  minimum the RMSE value the better the model </a:t>
            </a:r>
          </a:p>
        </p:txBody>
      </p:sp>
    </p:spTree>
    <p:extLst>
      <p:ext uri="{BB962C8B-B14F-4D97-AF65-F5344CB8AC3E}">
        <p14:creationId xmlns:p14="http://schemas.microsoft.com/office/powerpoint/2010/main" val="247260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Content Placeholder 4" descr="A picture containing room&#10;&#10;Description automatically generated">
            <a:extLst>
              <a:ext uri="{FF2B5EF4-FFF2-40B4-BE49-F238E27FC236}">
                <a16:creationId xmlns:a16="http://schemas.microsoft.com/office/drawing/2014/main" id="{1E009A96-5F05-7841-8700-EF495C0CA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686" t="3790" r="6686" b="1"/>
          <a:stretch/>
        </p:blipFill>
        <p:spPr>
          <a:xfrm>
            <a:off x="4269854" y="-1"/>
            <a:ext cx="7922146" cy="6858001"/>
          </a:xfrm>
          <a:custGeom>
            <a:avLst/>
            <a:gdLst>
              <a:gd name="connsiteX0" fmla="*/ 379987 w 7922146"/>
              <a:gd name="connsiteY0" fmla="*/ 0 h 6858001"/>
              <a:gd name="connsiteX1" fmla="*/ 5304971 w 7922146"/>
              <a:gd name="connsiteY1" fmla="*/ 0 h 6858001"/>
              <a:gd name="connsiteX2" fmla="*/ 7065281 w 7922146"/>
              <a:gd name="connsiteY2" fmla="*/ 0 h 6858001"/>
              <a:gd name="connsiteX3" fmla="*/ 7397540 w 7922146"/>
              <a:gd name="connsiteY3" fmla="*/ 0 h 6858001"/>
              <a:gd name="connsiteX4" fmla="*/ 7397540 w 7922146"/>
              <a:gd name="connsiteY4" fmla="*/ 1 h 6858001"/>
              <a:gd name="connsiteX5" fmla="*/ 7922146 w 7922146"/>
              <a:gd name="connsiteY5" fmla="*/ 1 h 6858001"/>
              <a:gd name="connsiteX6" fmla="*/ 7922146 w 7922146"/>
              <a:gd name="connsiteY6" fmla="*/ 6858001 h 6858001"/>
              <a:gd name="connsiteX7" fmla="*/ 7065281 w 7922146"/>
              <a:gd name="connsiteY7" fmla="*/ 6858001 h 6858001"/>
              <a:gd name="connsiteX8" fmla="*/ 7065281 w 7922146"/>
              <a:gd name="connsiteY8" fmla="*/ 6858000 h 6858001"/>
              <a:gd name="connsiteX9" fmla="*/ 5932989 w 7922146"/>
              <a:gd name="connsiteY9" fmla="*/ 6858000 h 6858001"/>
              <a:gd name="connsiteX10" fmla="*/ 5932989 w 7922146"/>
              <a:gd name="connsiteY10" fmla="*/ 6858001 h 6858001"/>
              <a:gd name="connsiteX11" fmla="*/ 27809 w 7922146"/>
              <a:gd name="connsiteY11" fmla="*/ 6858001 h 6858001"/>
              <a:gd name="connsiteX12" fmla="*/ 1803228 w 7922146"/>
              <a:gd name="connsiteY12" fmla="*/ 4521201 h 6858001"/>
              <a:gd name="connsiteX13" fmla="*/ 0 w 7922146"/>
              <a:gd name="connsiteY13" fmla="*/ 0 h 6858001"/>
              <a:gd name="connsiteX14" fmla="*/ 379987 w 7922146"/>
              <a:gd name="connsiteY14" fmla="*/ 0 h 6858001"/>
              <a:gd name="connsiteX15" fmla="*/ 0 w 7922146"/>
              <a:gd name="connsiteY15" fmla="*/ 4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58123-9096-9842-ADB9-2684AF12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6" y="1678666"/>
            <a:ext cx="5129939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/>
              <a:t>Genres Prediction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4708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65E5-60BE-BD45-B8FC-190D33FD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Predicting the genre of the movie given the overview of the movie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Columns used are: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Genres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Overview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bg1"/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11A2A-3B09-C843-A20C-4735754A7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31" y="1639614"/>
            <a:ext cx="4671090" cy="29796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78454F3-E590-984C-B644-1919E041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62" y="569496"/>
            <a:ext cx="4660126" cy="137560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Genres Prediction</a:t>
            </a:r>
          </a:p>
        </p:txBody>
      </p:sp>
    </p:spTree>
    <p:extLst>
      <p:ext uri="{BB962C8B-B14F-4D97-AF65-F5344CB8AC3E}">
        <p14:creationId xmlns:p14="http://schemas.microsoft.com/office/powerpoint/2010/main" val="11704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786D-192B-0B41-A9C9-769330F8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3110C6-9FFD-7848-9FD3-9E1D26AB08D2}"/>
              </a:ext>
            </a:extLst>
          </p:cNvPr>
          <p:cNvGrpSpPr/>
          <p:nvPr/>
        </p:nvGrpSpPr>
        <p:grpSpPr>
          <a:xfrm>
            <a:off x="590769" y="1780787"/>
            <a:ext cx="1324944" cy="742723"/>
            <a:chOff x="1356795" y="2798219"/>
            <a:chExt cx="1324944" cy="742723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93B21D0-C2EC-D64F-842E-D0929A04BD6C}"/>
                </a:ext>
              </a:extLst>
            </p:cNvPr>
            <p:cNvSpPr/>
            <p:nvPr/>
          </p:nvSpPr>
          <p:spPr>
            <a:xfrm>
              <a:off x="1356795" y="2798219"/>
              <a:ext cx="1324944" cy="7427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Rounded Rectangle 4">
              <a:extLst>
                <a:ext uri="{FF2B5EF4-FFF2-40B4-BE49-F238E27FC236}">
                  <a16:creationId xmlns:a16="http://schemas.microsoft.com/office/drawing/2014/main" id="{7017B2E1-1A1A-3F48-95BC-BF692162CD1A}"/>
                </a:ext>
              </a:extLst>
            </p:cNvPr>
            <p:cNvSpPr txBox="1"/>
            <p:nvPr/>
          </p:nvSpPr>
          <p:spPr>
            <a:xfrm>
              <a:off x="1378549" y="2819973"/>
              <a:ext cx="1281436" cy="699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columns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538082-9AED-7449-B32D-4A0A45DE916C}"/>
              </a:ext>
            </a:extLst>
          </p:cNvPr>
          <p:cNvGrpSpPr/>
          <p:nvPr/>
        </p:nvGrpSpPr>
        <p:grpSpPr>
          <a:xfrm>
            <a:off x="2088914" y="2026077"/>
            <a:ext cx="478948" cy="297319"/>
            <a:chOff x="2943120" y="3020921"/>
            <a:chExt cx="478948" cy="297319"/>
          </a:xfrm>
        </p:grpSpPr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F70ACCA6-9261-7D48-96B1-9F08F3F66F79}"/>
                </a:ext>
              </a:extLst>
            </p:cNvPr>
            <p:cNvSpPr/>
            <p:nvPr/>
          </p:nvSpPr>
          <p:spPr>
            <a:xfrm>
              <a:off x="2943120" y="3020921"/>
              <a:ext cx="478948" cy="297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ight Arrow 6">
              <a:extLst>
                <a:ext uri="{FF2B5EF4-FFF2-40B4-BE49-F238E27FC236}">
                  <a16:creationId xmlns:a16="http://schemas.microsoft.com/office/drawing/2014/main" id="{C7468C5D-CB4A-EB45-A281-6F96C862EF21}"/>
                </a:ext>
              </a:extLst>
            </p:cNvPr>
            <p:cNvSpPr txBox="1"/>
            <p:nvPr/>
          </p:nvSpPr>
          <p:spPr>
            <a:xfrm>
              <a:off x="2943120" y="3080385"/>
              <a:ext cx="389752" cy="178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AFC6B6-1A60-B14A-BCEF-7F3C10F0ED83}"/>
              </a:ext>
            </a:extLst>
          </p:cNvPr>
          <p:cNvGrpSpPr/>
          <p:nvPr/>
        </p:nvGrpSpPr>
        <p:grpSpPr>
          <a:xfrm>
            <a:off x="2739323" y="1772442"/>
            <a:ext cx="1303320" cy="804588"/>
            <a:chOff x="3585416" y="2767286"/>
            <a:chExt cx="1303320" cy="804588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C9C821A-63C4-0F48-9303-223013EA6A91}"/>
                </a:ext>
              </a:extLst>
            </p:cNvPr>
            <p:cNvSpPr/>
            <p:nvPr/>
          </p:nvSpPr>
          <p:spPr>
            <a:xfrm>
              <a:off x="3585416" y="2767286"/>
              <a:ext cx="1303320" cy="8045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ounded Rectangle 8">
              <a:extLst>
                <a:ext uri="{FF2B5EF4-FFF2-40B4-BE49-F238E27FC236}">
                  <a16:creationId xmlns:a16="http://schemas.microsoft.com/office/drawing/2014/main" id="{89C460F7-0F8E-AD4E-93C2-48F2BCADEB10}"/>
                </a:ext>
              </a:extLst>
            </p:cNvPr>
            <p:cNvSpPr txBox="1"/>
            <p:nvPr/>
          </p:nvSpPr>
          <p:spPr>
            <a:xfrm>
              <a:off x="3608982" y="2790852"/>
              <a:ext cx="1256188" cy="7574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Identifying the most frequent words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94946F-9490-4C44-ABEF-5CDDF3AF9A44}"/>
              </a:ext>
            </a:extLst>
          </p:cNvPr>
          <p:cNvGrpSpPr/>
          <p:nvPr/>
        </p:nvGrpSpPr>
        <p:grpSpPr>
          <a:xfrm>
            <a:off x="4210311" y="2012815"/>
            <a:ext cx="492668" cy="323842"/>
            <a:chOff x="5161028" y="3007663"/>
            <a:chExt cx="492668" cy="323842"/>
          </a:xfrm>
        </p:grpSpPr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6D3F5BBD-91A8-A444-8746-BACD85ECFE11}"/>
                </a:ext>
              </a:extLst>
            </p:cNvPr>
            <p:cNvSpPr/>
            <p:nvPr/>
          </p:nvSpPr>
          <p:spPr>
            <a:xfrm>
              <a:off x="5161028" y="3007663"/>
              <a:ext cx="492668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6" name="Right Arrow 10">
              <a:extLst>
                <a:ext uri="{FF2B5EF4-FFF2-40B4-BE49-F238E27FC236}">
                  <a16:creationId xmlns:a16="http://schemas.microsoft.com/office/drawing/2014/main" id="{E69982D4-AE23-F54A-95DB-A75B14447D42}"/>
                </a:ext>
              </a:extLst>
            </p:cNvPr>
            <p:cNvSpPr txBox="1"/>
            <p:nvPr/>
          </p:nvSpPr>
          <p:spPr>
            <a:xfrm>
              <a:off x="5161028" y="3072431"/>
              <a:ext cx="395515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D305E5-3085-084C-B2E6-942EC53C7BD7}"/>
              </a:ext>
            </a:extLst>
          </p:cNvPr>
          <p:cNvGrpSpPr/>
          <p:nvPr/>
        </p:nvGrpSpPr>
        <p:grpSpPr>
          <a:xfrm>
            <a:off x="4870807" y="1782992"/>
            <a:ext cx="1305814" cy="783488"/>
            <a:chOff x="5818299" y="2777836"/>
            <a:chExt cx="1305814" cy="783488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DCD37E3-C57B-0046-BD65-B0F3D52C2BC1}"/>
                </a:ext>
              </a:extLst>
            </p:cNvPr>
            <p:cNvSpPr/>
            <p:nvPr/>
          </p:nvSpPr>
          <p:spPr>
            <a:xfrm>
              <a:off x="5818299" y="2777836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4" name="Rounded Rectangle 12">
              <a:extLst>
                <a:ext uri="{FF2B5EF4-FFF2-40B4-BE49-F238E27FC236}">
                  <a16:creationId xmlns:a16="http://schemas.microsoft.com/office/drawing/2014/main" id="{E41E4190-DB0F-064E-AFDD-113B375FC8B2}"/>
                </a:ext>
              </a:extLst>
            </p:cNvPr>
            <p:cNvSpPr txBox="1"/>
            <p:nvPr/>
          </p:nvSpPr>
          <p:spPr>
            <a:xfrm>
              <a:off x="5841247" y="2800784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Removing Stop words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41E66E-4882-A74C-846A-A32C140826C3}"/>
              </a:ext>
            </a:extLst>
          </p:cNvPr>
          <p:cNvGrpSpPr/>
          <p:nvPr/>
        </p:nvGrpSpPr>
        <p:grpSpPr>
          <a:xfrm>
            <a:off x="7011312" y="1777191"/>
            <a:ext cx="1305814" cy="783488"/>
            <a:chOff x="8004201" y="2777836"/>
            <a:chExt cx="1305814" cy="783488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9080C24E-0AC7-5946-8F98-2B9244A0A0AF}"/>
                </a:ext>
              </a:extLst>
            </p:cNvPr>
            <p:cNvSpPr/>
            <p:nvPr/>
          </p:nvSpPr>
          <p:spPr>
            <a:xfrm>
              <a:off x="8004201" y="2777836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8798C755-3DE4-124D-97FD-DF6287AB5B70}"/>
                </a:ext>
              </a:extLst>
            </p:cNvPr>
            <p:cNvSpPr txBox="1"/>
            <p:nvPr/>
          </p:nvSpPr>
          <p:spPr>
            <a:xfrm>
              <a:off x="8027149" y="2800784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Stemming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65AEC2-B463-B54D-AA06-9FC86BD8730F}"/>
              </a:ext>
            </a:extLst>
          </p:cNvPr>
          <p:cNvGrpSpPr/>
          <p:nvPr/>
        </p:nvGrpSpPr>
        <p:grpSpPr>
          <a:xfrm>
            <a:off x="8496302" y="2109968"/>
            <a:ext cx="503545" cy="323842"/>
            <a:chOff x="9534968" y="3046206"/>
            <a:chExt cx="503545" cy="323842"/>
          </a:xfrm>
        </p:grpSpPr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6470AD2C-C510-5144-95B3-99E3B98CF484}"/>
                </a:ext>
              </a:extLst>
            </p:cNvPr>
            <p:cNvSpPr/>
            <p:nvPr/>
          </p:nvSpPr>
          <p:spPr>
            <a:xfrm rot="780897">
              <a:off x="9534968" y="3046206"/>
              <a:ext cx="503545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ight Arrow 18">
              <a:extLst>
                <a:ext uri="{FF2B5EF4-FFF2-40B4-BE49-F238E27FC236}">
                  <a16:creationId xmlns:a16="http://schemas.microsoft.com/office/drawing/2014/main" id="{3C8327AC-DA07-9849-8501-129102B6FE15}"/>
                </a:ext>
              </a:extLst>
            </p:cNvPr>
            <p:cNvSpPr txBox="1"/>
            <p:nvPr/>
          </p:nvSpPr>
          <p:spPr>
            <a:xfrm rot="780897">
              <a:off x="9536216" y="3100034"/>
              <a:ext cx="406392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B940DB-0C95-8B47-A78B-94382EF6A439}"/>
              </a:ext>
            </a:extLst>
          </p:cNvPr>
          <p:cNvGrpSpPr/>
          <p:nvPr/>
        </p:nvGrpSpPr>
        <p:grpSpPr>
          <a:xfrm>
            <a:off x="9029845" y="2471032"/>
            <a:ext cx="1305814" cy="783488"/>
            <a:chOff x="10235695" y="3293630"/>
            <a:chExt cx="1305814" cy="78348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3D660ED-A0C6-F84A-8367-D5047A25B03C}"/>
                </a:ext>
              </a:extLst>
            </p:cNvPr>
            <p:cNvSpPr/>
            <p:nvPr/>
          </p:nvSpPr>
          <p:spPr>
            <a:xfrm>
              <a:off x="10235695" y="3293630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Rounded Rectangle 20">
              <a:extLst>
                <a:ext uri="{FF2B5EF4-FFF2-40B4-BE49-F238E27FC236}">
                  <a16:creationId xmlns:a16="http://schemas.microsoft.com/office/drawing/2014/main" id="{87CE758C-7D30-D643-8017-4D1FA3A29E1F}"/>
                </a:ext>
              </a:extLst>
            </p:cNvPr>
            <p:cNvSpPr txBox="1"/>
            <p:nvPr/>
          </p:nvSpPr>
          <p:spPr>
            <a:xfrm>
              <a:off x="10258643" y="3316578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i="0" kern="1200"/>
                <a:t>Lemmatization</a:t>
              </a:r>
              <a:endParaRPr lang="en-US" sz="1000" kern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8E2BCA5-AA05-B44F-BFA4-7CF6A30C811A}"/>
              </a:ext>
            </a:extLst>
          </p:cNvPr>
          <p:cNvGrpSpPr/>
          <p:nvPr/>
        </p:nvGrpSpPr>
        <p:grpSpPr>
          <a:xfrm>
            <a:off x="9029845" y="3851480"/>
            <a:ext cx="1305814" cy="783488"/>
            <a:chOff x="10235695" y="5357943"/>
            <a:chExt cx="1305814" cy="78348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58C7441-C69E-E24B-9D6F-8DC5910A2218}"/>
                </a:ext>
              </a:extLst>
            </p:cNvPr>
            <p:cNvSpPr/>
            <p:nvPr/>
          </p:nvSpPr>
          <p:spPr>
            <a:xfrm>
              <a:off x="10235695" y="5357943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ounded Rectangle 24">
              <a:extLst>
                <a:ext uri="{FF2B5EF4-FFF2-40B4-BE49-F238E27FC236}">
                  <a16:creationId xmlns:a16="http://schemas.microsoft.com/office/drawing/2014/main" id="{48B67679-413C-2746-9E33-D7D353D22138}"/>
                </a:ext>
              </a:extLst>
            </p:cNvPr>
            <p:cNvSpPr txBox="1"/>
            <p:nvPr/>
          </p:nvSpPr>
          <p:spPr>
            <a:xfrm>
              <a:off x="10258643" y="5380891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Transform genre column using </a:t>
              </a:r>
              <a:r>
                <a:rPr lang="en-US" sz="1000" b="1" i="0" kern="1200" err="1"/>
                <a:t>MultiLabelBinarizer</a:t>
              </a:r>
              <a:r>
                <a:rPr lang="en-US" sz="1000" kern="1200"/>
                <a:t>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FC0C06-FE0C-5E47-85F0-2F229FC72FDA}"/>
              </a:ext>
            </a:extLst>
          </p:cNvPr>
          <p:cNvGrpSpPr/>
          <p:nvPr/>
        </p:nvGrpSpPr>
        <p:grpSpPr>
          <a:xfrm>
            <a:off x="8433876" y="4816285"/>
            <a:ext cx="533739" cy="323842"/>
            <a:chOff x="9465343" y="6177472"/>
            <a:chExt cx="533739" cy="323842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9D90785-9DD3-F14E-835B-B7E34046AEFF}"/>
                </a:ext>
              </a:extLst>
            </p:cNvPr>
            <p:cNvSpPr/>
            <p:nvPr/>
          </p:nvSpPr>
          <p:spPr>
            <a:xfrm rot="10029112">
              <a:off x="9465343" y="6177472"/>
              <a:ext cx="533739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Right Arrow 26">
              <a:extLst>
                <a:ext uri="{FF2B5EF4-FFF2-40B4-BE49-F238E27FC236}">
                  <a16:creationId xmlns:a16="http://schemas.microsoft.com/office/drawing/2014/main" id="{7E015841-E248-B94F-AD1B-366BA5520CE4}"/>
                </a:ext>
              </a:extLst>
            </p:cNvPr>
            <p:cNvSpPr txBox="1"/>
            <p:nvPr/>
          </p:nvSpPr>
          <p:spPr>
            <a:xfrm rot="20829112">
              <a:off x="9561280" y="6231438"/>
              <a:ext cx="436586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144E6F-5E22-064D-9ED8-569589C3175A}"/>
              </a:ext>
            </a:extLst>
          </p:cNvPr>
          <p:cNvGrpSpPr/>
          <p:nvPr/>
        </p:nvGrpSpPr>
        <p:grpSpPr>
          <a:xfrm>
            <a:off x="7011312" y="4507395"/>
            <a:ext cx="1305814" cy="783488"/>
            <a:chOff x="7948038" y="5879707"/>
            <a:chExt cx="1305814" cy="78348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A6524E-D227-8645-81EC-87FCC8C44394}"/>
                </a:ext>
              </a:extLst>
            </p:cNvPr>
            <p:cNvSpPr/>
            <p:nvPr/>
          </p:nvSpPr>
          <p:spPr>
            <a:xfrm>
              <a:off x="7948038" y="5879707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28">
              <a:extLst>
                <a:ext uri="{FF2B5EF4-FFF2-40B4-BE49-F238E27FC236}">
                  <a16:creationId xmlns:a16="http://schemas.microsoft.com/office/drawing/2014/main" id="{38902A6D-5025-9F49-89A4-BC637719203B}"/>
                </a:ext>
              </a:extLst>
            </p:cNvPr>
            <p:cNvSpPr txBox="1"/>
            <p:nvPr/>
          </p:nvSpPr>
          <p:spPr>
            <a:xfrm>
              <a:off x="7970986" y="5902655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000" kern="1200"/>
                <a:t>TF-IDF </a:t>
              </a:r>
              <a:r>
                <a:rPr lang="en-US" sz="1000" kern="1200"/>
                <a:t>Vectorizer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FE9DFA-E1F8-EA4F-A5E0-F8AE40E24012}"/>
              </a:ext>
            </a:extLst>
          </p:cNvPr>
          <p:cNvGrpSpPr/>
          <p:nvPr/>
        </p:nvGrpSpPr>
        <p:grpSpPr>
          <a:xfrm>
            <a:off x="6401132" y="4819029"/>
            <a:ext cx="397985" cy="323842"/>
            <a:chOff x="7362354" y="6096424"/>
            <a:chExt cx="397985" cy="323842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5A6936A-17EB-9949-8064-881D9475C75D}"/>
                </a:ext>
              </a:extLst>
            </p:cNvPr>
            <p:cNvSpPr/>
            <p:nvPr/>
          </p:nvSpPr>
          <p:spPr>
            <a:xfrm rot="10843339">
              <a:off x="7362354" y="6096424"/>
              <a:ext cx="397985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Right Arrow 30">
              <a:extLst>
                <a:ext uri="{FF2B5EF4-FFF2-40B4-BE49-F238E27FC236}">
                  <a16:creationId xmlns:a16="http://schemas.microsoft.com/office/drawing/2014/main" id="{54A2F664-8996-7640-8806-72AEF7C1D367}"/>
                </a:ext>
              </a:extLst>
            </p:cNvPr>
            <p:cNvSpPr txBox="1"/>
            <p:nvPr/>
          </p:nvSpPr>
          <p:spPr>
            <a:xfrm rot="21643339">
              <a:off x="7459503" y="6161804"/>
              <a:ext cx="300832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8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0F0818-1536-984E-9D49-A6765BBF19D8}"/>
              </a:ext>
            </a:extLst>
          </p:cNvPr>
          <p:cNvGrpSpPr/>
          <p:nvPr/>
        </p:nvGrpSpPr>
        <p:grpSpPr>
          <a:xfrm>
            <a:off x="4895718" y="4494055"/>
            <a:ext cx="1305815" cy="853994"/>
            <a:chOff x="5763972" y="5817722"/>
            <a:chExt cx="1433209" cy="853994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28584EA9-0249-CB41-B36C-38274414F8D9}"/>
                </a:ext>
              </a:extLst>
            </p:cNvPr>
            <p:cNvSpPr/>
            <p:nvPr/>
          </p:nvSpPr>
          <p:spPr>
            <a:xfrm>
              <a:off x="5763972" y="5817722"/>
              <a:ext cx="1433209" cy="853994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ed Rectangle 32">
              <a:extLst>
                <a:ext uri="{FF2B5EF4-FFF2-40B4-BE49-F238E27FC236}">
                  <a16:creationId xmlns:a16="http://schemas.microsoft.com/office/drawing/2014/main" id="{F6908CB0-8B01-AC47-A61D-66BFF22FCE50}"/>
                </a:ext>
              </a:extLst>
            </p:cNvPr>
            <p:cNvSpPr txBox="1"/>
            <p:nvPr/>
          </p:nvSpPr>
          <p:spPr>
            <a:xfrm>
              <a:off x="5788985" y="5842735"/>
              <a:ext cx="1383183" cy="8039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Model Building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3DD3C-69D0-5942-B025-CD4AFA2537EB}"/>
              </a:ext>
            </a:extLst>
          </p:cNvPr>
          <p:cNvGrpSpPr/>
          <p:nvPr/>
        </p:nvGrpSpPr>
        <p:grpSpPr>
          <a:xfrm>
            <a:off x="2740452" y="4503084"/>
            <a:ext cx="1305814" cy="783488"/>
            <a:chOff x="3647748" y="5850342"/>
            <a:chExt cx="1305814" cy="78348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79E1A9B1-AEF1-184B-B745-9E262EC04DEA}"/>
                </a:ext>
              </a:extLst>
            </p:cNvPr>
            <p:cNvSpPr/>
            <p:nvPr/>
          </p:nvSpPr>
          <p:spPr>
            <a:xfrm>
              <a:off x="3647748" y="5850342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BFBD00E8-A00F-9749-B685-7F787D111E69}"/>
                </a:ext>
              </a:extLst>
            </p:cNvPr>
            <p:cNvSpPr txBox="1"/>
            <p:nvPr/>
          </p:nvSpPr>
          <p:spPr>
            <a:xfrm>
              <a:off x="3670696" y="5873290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0" i="0" kern="1200"/>
                <a:t>Hyper parameter tuning</a:t>
              </a:r>
              <a:endParaRPr lang="en-US" sz="1000" kern="120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EAFADF-DC2D-B44A-B8B5-21A38013FABA}"/>
              </a:ext>
            </a:extLst>
          </p:cNvPr>
          <p:cNvGrpSpPr/>
          <p:nvPr/>
        </p:nvGrpSpPr>
        <p:grpSpPr>
          <a:xfrm>
            <a:off x="585168" y="4503084"/>
            <a:ext cx="1305814" cy="783488"/>
            <a:chOff x="1361587" y="5812609"/>
            <a:chExt cx="1305814" cy="78348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A28B39A-30A9-994D-AAFE-59AD0A1FAEA6}"/>
                </a:ext>
              </a:extLst>
            </p:cNvPr>
            <p:cNvSpPr/>
            <p:nvPr/>
          </p:nvSpPr>
          <p:spPr>
            <a:xfrm>
              <a:off x="1361587" y="5812609"/>
              <a:ext cx="1305814" cy="78348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ounded Rectangle 40">
              <a:extLst>
                <a:ext uri="{FF2B5EF4-FFF2-40B4-BE49-F238E27FC236}">
                  <a16:creationId xmlns:a16="http://schemas.microsoft.com/office/drawing/2014/main" id="{B0AD9F68-CCA1-C14A-97CF-42965A9EF4FC}"/>
                </a:ext>
              </a:extLst>
            </p:cNvPr>
            <p:cNvSpPr txBox="1"/>
            <p:nvPr/>
          </p:nvSpPr>
          <p:spPr>
            <a:xfrm>
              <a:off x="1384535" y="5835557"/>
              <a:ext cx="1259918" cy="737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/>
                <a:t>Model Evaluation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09E095-1B8F-594A-80C6-95A65FC815C6}"/>
              </a:ext>
            </a:extLst>
          </p:cNvPr>
          <p:cNvGrpSpPr/>
          <p:nvPr/>
        </p:nvGrpSpPr>
        <p:grpSpPr>
          <a:xfrm>
            <a:off x="6339468" y="1995101"/>
            <a:ext cx="492668" cy="323842"/>
            <a:chOff x="5161028" y="3007663"/>
            <a:chExt cx="492668" cy="323842"/>
          </a:xfrm>
        </p:grpSpPr>
        <p:sp>
          <p:nvSpPr>
            <p:cNvPr id="64" name="Right Arrow 63">
              <a:extLst>
                <a:ext uri="{FF2B5EF4-FFF2-40B4-BE49-F238E27FC236}">
                  <a16:creationId xmlns:a16="http://schemas.microsoft.com/office/drawing/2014/main" id="{1C61B1B4-7EB1-EF48-A814-03225EB70DB4}"/>
                </a:ext>
              </a:extLst>
            </p:cNvPr>
            <p:cNvSpPr/>
            <p:nvPr/>
          </p:nvSpPr>
          <p:spPr>
            <a:xfrm>
              <a:off x="5161028" y="3007663"/>
              <a:ext cx="492668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Right Arrow 10">
              <a:extLst>
                <a:ext uri="{FF2B5EF4-FFF2-40B4-BE49-F238E27FC236}">
                  <a16:creationId xmlns:a16="http://schemas.microsoft.com/office/drawing/2014/main" id="{1EFA6F64-F544-DC40-BF53-78475E702DFB}"/>
                </a:ext>
              </a:extLst>
            </p:cNvPr>
            <p:cNvSpPr txBox="1"/>
            <p:nvPr/>
          </p:nvSpPr>
          <p:spPr>
            <a:xfrm>
              <a:off x="5161028" y="3072431"/>
              <a:ext cx="395515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529BB-DAB6-6D43-840E-939E08EC2190}"/>
              </a:ext>
            </a:extLst>
          </p:cNvPr>
          <p:cNvGrpSpPr/>
          <p:nvPr/>
        </p:nvGrpSpPr>
        <p:grpSpPr>
          <a:xfrm rot="5400000">
            <a:off x="9436418" y="3420277"/>
            <a:ext cx="492668" cy="323842"/>
            <a:chOff x="5161028" y="3007663"/>
            <a:chExt cx="492668" cy="323842"/>
          </a:xfrm>
        </p:grpSpPr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D290D4EF-32CA-2146-8F34-B034CE0F01DF}"/>
                </a:ext>
              </a:extLst>
            </p:cNvPr>
            <p:cNvSpPr/>
            <p:nvPr/>
          </p:nvSpPr>
          <p:spPr>
            <a:xfrm>
              <a:off x="5161028" y="3007663"/>
              <a:ext cx="492668" cy="32384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Right Arrow 10">
              <a:extLst>
                <a:ext uri="{FF2B5EF4-FFF2-40B4-BE49-F238E27FC236}">
                  <a16:creationId xmlns:a16="http://schemas.microsoft.com/office/drawing/2014/main" id="{F91719AB-3EC9-8746-AEFB-D75A3BDCD959}"/>
                </a:ext>
              </a:extLst>
            </p:cNvPr>
            <p:cNvSpPr txBox="1"/>
            <p:nvPr/>
          </p:nvSpPr>
          <p:spPr>
            <a:xfrm>
              <a:off x="5161028" y="3072431"/>
              <a:ext cx="395515" cy="194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9705602-3580-AE46-B011-5004EF017E68}"/>
              </a:ext>
            </a:extLst>
          </p:cNvPr>
          <p:cNvGrpSpPr/>
          <p:nvPr/>
        </p:nvGrpSpPr>
        <p:grpSpPr>
          <a:xfrm rot="10800000">
            <a:off x="2060700" y="4790668"/>
            <a:ext cx="478948" cy="297319"/>
            <a:chOff x="2943120" y="3020921"/>
            <a:chExt cx="478948" cy="297319"/>
          </a:xfrm>
        </p:grpSpPr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AA6DAC77-1072-5B4D-B060-47BE36FF1723}"/>
                </a:ext>
              </a:extLst>
            </p:cNvPr>
            <p:cNvSpPr/>
            <p:nvPr/>
          </p:nvSpPr>
          <p:spPr>
            <a:xfrm>
              <a:off x="2943120" y="3020921"/>
              <a:ext cx="478948" cy="297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1" name="Right Arrow 6">
              <a:extLst>
                <a:ext uri="{FF2B5EF4-FFF2-40B4-BE49-F238E27FC236}">
                  <a16:creationId xmlns:a16="http://schemas.microsoft.com/office/drawing/2014/main" id="{551E2E12-758E-6E43-9DBA-DC21D2EAF761}"/>
                </a:ext>
              </a:extLst>
            </p:cNvPr>
            <p:cNvSpPr txBox="1"/>
            <p:nvPr/>
          </p:nvSpPr>
          <p:spPr>
            <a:xfrm>
              <a:off x="2943120" y="3080385"/>
              <a:ext cx="389752" cy="178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FA29051-B70D-4941-9BDF-B51F7A54016F}"/>
              </a:ext>
            </a:extLst>
          </p:cNvPr>
          <p:cNvGrpSpPr/>
          <p:nvPr/>
        </p:nvGrpSpPr>
        <p:grpSpPr>
          <a:xfrm rot="10800000">
            <a:off x="4217171" y="4776043"/>
            <a:ext cx="478948" cy="297319"/>
            <a:chOff x="2943120" y="3020921"/>
            <a:chExt cx="478948" cy="297319"/>
          </a:xfrm>
        </p:grpSpPr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1A68727B-DAA1-B44E-B840-4FBDAB7C18E5}"/>
                </a:ext>
              </a:extLst>
            </p:cNvPr>
            <p:cNvSpPr/>
            <p:nvPr/>
          </p:nvSpPr>
          <p:spPr>
            <a:xfrm>
              <a:off x="2943120" y="3020921"/>
              <a:ext cx="478948" cy="29731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4" name="Right Arrow 6">
              <a:extLst>
                <a:ext uri="{FF2B5EF4-FFF2-40B4-BE49-F238E27FC236}">
                  <a16:creationId xmlns:a16="http://schemas.microsoft.com/office/drawing/2014/main" id="{7102628A-EA9F-6446-9881-9BB72F3CB7E3}"/>
                </a:ext>
              </a:extLst>
            </p:cNvPr>
            <p:cNvSpPr txBox="1"/>
            <p:nvPr/>
          </p:nvSpPr>
          <p:spPr>
            <a:xfrm>
              <a:off x="2943120" y="3080385"/>
              <a:ext cx="389752" cy="1783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8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0558231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0E8161F19A6D4E91456F5A10442FA5" ma:contentTypeVersion="6" ma:contentTypeDescription="Create a new document." ma:contentTypeScope="" ma:versionID="12e650b8ab9f9dd8d36b0d3242e0172d">
  <xsd:schema xmlns:xsd="http://www.w3.org/2001/XMLSchema" xmlns:xs="http://www.w3.org/2001/XMLSchema" xmlns:p="http://schemas.microsoft.com/office/2006/metadata/properties" xmlns:ns2="0bd6952d-3187-450d-8662-83d9fe118a68" targetNamespace="http://schemas.microsoft.com/office/2006/metadata/properties" ma:root="true" ma:fieldsID="ffe84bdeba85c66340dfd5717c5d1483" ns2:_="">
    <xsd:import namespace="0bd6952d-3187-450d-8662-83d9fe118a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d6952d-3187-450d-8662-83d9fe118a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BA5094-78B2-4FEF-AE3F-A376030FF6AA}">
  <ds:schemaRefs>
    <ds:schemaRef ds:uri="0bd6952d-3187-450d-8662-83d9fe118a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8D75FBB-FBCC-4636-9981-B8FC970B0DB1}">
  <ds:schemaRefs>
    <ds:schemaRef ds:uri="0bd6952d-3187-450d-8662-83d9fe118a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DC8702-305D-45F2-A565-1136FF4694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752</Words>
  <Application>Microsoft Macintosh PowerPoint</Application>
  <PresentationFormat>Widescreen</PresentationFormat>
  <Paragraphs>108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        Group 8        Movie Recommendation System</vt:lpstr>
      <vt:lpstr>Why Recommendation system?(Recap)</vt:lpstr>
      <vt:lpstr>PowerPoint Presentation</vt:lpstr>
      <vt:lpstr>Popularity Prediction</vt:lpstr>
      <vt:lpstr>Popularity Prediction</vt:lpstr>
      <vt:lpstr>Process</vt:lpstr>
      <vt:lpstr>Genres Prediction</vt:lpstr>
      <vt:lpstr>Genres Prediction</vt:lpstr>
      <vt:lpstr>Process</vt:lpstr>
      <vt:lpstr>RECOMMENDATION SYSTEMS</vt:lpstr>
      <vt:lpstr>Types</vt:lpstr>
      <vt:lpstr>Content based </vt:lpstr>
      <vt:lpstr>Process</vt:lpstr>
      <vt:lpstr>PowerPoint Presentation</vt:lpstr>
      <vt:lpstr>Collaborative</vt:lpstr>
      <vt:lpstr>Process</vt:lpstr>
      <vt:lpstr>PowerPoint Presentation</vt:lpstr>
      <vt:lpstr>Hybrid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Rupakula, Sai Abhishek</dc:creator>
  <cp:lastModifiedBy>Amarendra, Chaturved Akash</cp:lastModifiedBy>
  <cp:revision>2</cp:revision>
  <dcterms:created xsi:type="dcterms:W3CDTF">2019-11-29T18:39:53Z</dcterms:created>
  <dcterms:modified xsi:type="dcterms:W3CDTF">2019-12-02T21:33:07Z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0x010100580E8161F19A6D4E91456F5A10442FA5</vt:lpwstr>
  </property>
</Properties>
</file>