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6" r:id="rId5"/>
    <p:sldId id="265" r:id="rId6"/>
    <p:sldId id="259" r:id="rId7"/>
    <p:sldId id="262" r:id="rId8"/>
    <p:sldId id="268" r:id="rId9"/>
    <p:sldId id="260" r:id="rId10"/>
    <p:sldId id="269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49936-492C-46A1-9F2A-18FBF42111F1}" v="105" dt="2022-01-15T14:10:01.286"/>
    <p1510:client id="{96294E21-7F9B-4878-A525-40A4E04B4F80}" v="59" dt="2022-01-15T05:15:42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7872" autoAdjust="0"/>
  </p:normalViewPr>
  <p:slideViewPr>
    <p:cSldViewPr snapToGrid="0">
      <p:cViewPr varScale="1">
        <p:scale>
          <a:sx n="83" d="100"/>
          <a:sy n="83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gepcauth@gmail.com" userId="9c29f7840b0a9eb3" providerId="LiveId" clId="{72249936-492C-46A1-9F2A-18FBF42111F1}"/>
    <pc:docChg chg="undo custSel addSld delSld modSld">
      <pc:chgData name="evangepcauth@gmail.com" userId="9c29f7840b0a9eb3" providerId="LiveId" clId="{72249936-492C-46A1-9F2A-18FBF42111F1}" dt="2022-01-15T14:16:00.233" v="4216" actId="20577"/>
      <pc:docMkLst>
        <pc:docMk/>
      </pc:docMkLst>
      <pc:sldChg chg="addSp delSp modSp mod modTransition setBg">
        <pc:chgData name="evangepcauth@gmail.com" userId="9c29f7840b0a9eb3" providerId="LiveId" clId="{72249936-492C-46A1-9F2A-18FBF42111F1}" dt="2022-01-15T13:12:13.754" v="3124" actId="20577"/>
        <pc:sldMkLst>
          <pc:docMk/>
          <pc:sldMk cId="2539021227" sldId="256"/>
        </pc:sldMkLst>
        <pc:spChg chg="mod">
          <ac:chgData name="evangepcauth@gmail.com" userId="9c29f7840b0a9eb3" providerId="LiveId" clId="{72249936-492C-46A1-9F2A-18FBF42111F1}" dt="2022-01-15T13:11:59.751" v="3120" actId="2711"/>
          <ac:spMkLst>
            <pc:docMk/>
            <pc:sldMk cId="2539021227" sldId="256"/>
            <ac:spMk id="2" creationId="{80D02B85-7D7B-4B51-B23D-98EFBADF79D2}"/>
          </ac:spMkLst>
        </pc:spChg>
        <pc:spChg chg="mod">
          <ac:chgData name="evangepcauth@gmail.com" userId="9c29f7840b0a9eb3" providerId="LiveId" clId="{72249936-492C-46A1-9F2A-18FBF42111F1}" dt="2022-01-15T13:12:13.754" v="3124" actId="20577"/>
          <ac:spMkLst>
            <pc:docMk/>
            <pc:sldMk cId="2539021227" sldId="256"/>
            <ac:spMk id="3" creationId="{629AA36A-239D-4DA8-9CFC-0F5B68484574}"/>
          </ac:spMkLst>
        </pc:spChg>
        <pc:spChg chg="add del">
          <ac:chgData name="evangepcauth@gmail.com" userId="9c29f7840b0a9eb3" providerId="LiveId" clId="{72249936-492C-46A1-9F2A-18FBF42111F1}" dt="2022-01-15T13:11:14.389" v="3113" actId="26606"/>
          <ac:spMkLst>
            <pc:docMk/>
            <pc:sldMk cId="2539021227" sldId="256"/>
            <ac:spMk id="8" creationId="{1C799903-48D5-4A31-A1A2-541072D9771E}"/>
          </ac:spMkLst>
        </pc:spChg>
        <pc:spChg chg="add del">
          <ac:chgData name="evangepcauth@gmail.com" userId="9c29f7840b0a9eb3" providerId="LiveId" clId="{72249936-492C-46A1-9F2A-18FBF42111F1}" dt="2022-01-15T13:11:14.389" v="3113" actId="26606"/>
          <ac:spMkLst>
            <pc:docMk/>
            <pc:sldMk cId="2539021227" sldId="256"/>
            <ac:spMk id="10" creationId="{8EFFF109-FC58-4FD3-BE05-9775A1310F55}"/>
          </ac:spMkLst>
        </pc:spChg>
        <pc:spChg chg="add del">
          <ac:chgData name="evangepcauth@gmail.com" userId="9c29f7840b0a9eb3" providerId="LiveId" clId="{72249936-492C-46A1-9F2A-18FBF42111F1}" dt="2022-01-15T13:11:14.389" v="3113" actId="26606"/>
          <ac:spMkLst>
            <pc:docMk/>
            <pc:sldMk cId="2539021227" sldId="256"/>
            <ac:spMk id="12" creationId="{E1B96AD6-92A9-4273-A62B-96A1C3E0BA95}"/>
          </ac:spMkLst>
        </pc:spChg>
        <pc:spChg chg="add del">
          <ac:chgData name="evangepcauth@gmail.com" userId="9c29f7840b0a9eb3" providerId="LiveId" clId="{72249936-492C-46A1-9F2A-18FBF42111F1}" dt="2022-01-15T13:11:14.389" v="3113" actId="26606"/>
          <ac:spMkLst>
            <pc:docMk/>
            <pc:sldMk cId="2539021227" sldId="256"/>
            <ac:spMk id="14" creationId="{463EEC44-1BA3-44ED-81FC-A644B04B2A44}"/>
          </ac:spMkLst>
        </pc:spChg>
        <pc:spChg chg="add del">
          <ac:chgData name="evangepcauth@gmail.com" userId="9c29f7840b0a9eb3" providerId="LiveId" clId="{72249936-492C-46A1-9F2A-18FBF42111F1}" dt="2022-01-15T13:11:19.103" v="3115" actId="26606"/>
          <ac:spMkLst>
            <pc:docMk/>
            <pc:sldMk cId="2539021227" sldId="256"/>
            <ac:spMk id="16" creationId="{E777E57D-6A88-4B5B-A068-2BA7FF4E8CCA}"/>
          </ac:spMkLst>
        </pc:spChg>
        <pc:spChg chg="add del">
          <ac:chgData name="evangepcauth@gmail.com" userId="9c29f7840b0a9eb3" providerId="LiveId" clId="{72249936-492C-46A1-9F2A-18FBF42111F1}" dt="2022-01-15T13:11:19.103" v="3115" actId="26606"/>
          <ac:spMkLst>
            <pc:docMk/>
            <pc:sldMk cId="2539021227" sldId="256"/>
            <ac:spMk id="17" creationId="{F7117410-A2A4-4085-9ADC-46744551DBDE}"/>
          </ac:spMkLst>
        </pc:spChg>
        <pc:spChg chg="add del">
          <ac:chgData name="evangepcauth@gmail.com" userId="9c29f7840b0a9eb3" providerId="LiveId" clId="{72249936-492C-46A1-9F2A-18FBF42111F1}" dt="2022-01-15T13:11:19.103" v="3115" actId="26606"/>
          <ac:spMkLst>
            <pc:docMk/>
            <pc:sldMk cId="2539021227" sldId="256"/>
            <ac:spMk id="18" creationId="{99F74EB5-E547-4FB4-95F5-BCC788F3C4A0}"/>
          </ac:spMkLst>
        </pc:spChg>
        <pc:spChg chg="add del">
          <ac:chgData name="evangepcauth@gmail.com" userId="9c29f7840b0a9eb3" providerId="LiveId" clId="{72249936-492C-46A1-9F2A-18FBF42111F1}" dt="2022-01-15T13:11:21.360" v="3117" actId="26606"/>
          <ac:spMkLst>
            <pc:docMk/>
            <pc:sldMk cId="2539021227" sldId="256"/>
            <ac:spMk id="20" creationId="{BAD76F3E-3A97-486B-B402-44400A8B9173}"/>
          </ac:spMkLst>
        </pc:spChg>
        <pc:spChg chg="add del">
          <ac:chgData name="evangepcauth@gmail.com" userId="9c29f7840b0a9eb3" providerId="LiveId" clId="{72249936-492C-46A1-9F2A-18FBF42111F1}" dt="2022-01-15T13:11:21.360" v="3117" actId="26606"/>
          <ac:spMkLst>
            <pc:docMk/>
            <pc:sldMk cId="2539021227" sldId="256"/>
            <ac:spMk id="21" creationId="{391F6B52-91F4-4AEB-B6DB-29FEBCF28C8B}"/>
          </ac:spMkLst>
        </pc:spChg>
        <pc:spChg chg="add del">
          <ac:chgData name="evangepcauth@gmail.com" userId="9c29f7840b0a9eb3" providerId="LiveId" clId="{72249936-492C-46A1-9F2A-18FBF42111F1}" dt="2022-01-15T13:11:21.360" v="3117" actId="26606"/>
          <ac:spMkLst>
            <pc:docMk/>
            <pc:sldMk cId="2539021227" sldId="256"/>
            <ac:spMk id="22" creationId="{2CD6F061-7C53-44F4-9794-953DB70A451B}"/>
          </ac:spMkLst>
        </pc:spChg>
        <pc:spChg chg="add del">
          <ac:chgData name="evangepcauth@gmail.com" userId="9c29f7840b0a9eb3" providerId="LiveId" clId="{72249936-492C-46A1-9F2A-18FBF42111F1}" dt="2022-01-15T13:11:44.389" v="3119" actId="26606"/>
          <ac:spMkLst>
            <pc:docMk/>
            <pc:sldMk cId="2539021227" sldId="256"/>
            <ac:spMk id="24" creationId="{5463EB0A-3D7C-4AA5-BFA5-8EE5B4BA5624}"/>
          </ac:spMkLst>
        </pc:spChg>
        <pc:spChg chg="add del">
          <ac:chgData name="evangepcauth@gmail.com" userId="9c29f7840b0a9eb3" providerId="LiveId" clId="{72249936-492C-46A1-9F2A-18FBF42111F1}" dt="2022-01-15T13:11:44.389" v="3119" actId="26606"/>
          <ac:spMkLst>
            <pc:docMk/>
            <pc:sldMk cId="2539021227" sldId="256"/>
            <ac:spMk id="25" creationId="{7945AD00-F967-454D-A4B2-39ABA5C88C20}"/>
          </ac:spMkLst>
        </pc:spChg>
        <pc:spChg chg="add del">
          <ac:chgData name="evangepcauth@gmail.com" userId="9c29f7840b0a9eb3" providerId="LiveId" clId="{72249936-492C-46A1-9F2A-18FBF42111F1}" dt="2022-01-15T13:11:44.389" v="3119" actId="26606"/>
          <ac:spMkLst>
            <pc:docMk/>
            <pc:sldMk cId="2539021227" sldId="256"/>
            <ac:spMk id="26" creationId="{E9BC5B79-B912-427C-8219-E3E50943FCDE}"/>
          </ac:spMkLst>
        </pc:spChg>
        <pc:spChg chg="add">
          <ac:chgData name="evangepcauth@gmail.com" userId="9c29f7840b0a9eb3" providerId="LiveId" clId="{72249936-492C-46A1-9F2A-18FBF42111F1}" dt="2022-01-15T13:11:44.389" v="3119" actId="26606"/>
          <ac:spMkLst>
            <pc:docMk/>
            <pc:sldMk cId="2539021227" sldId="256"/>
            <ac:spMk id="31" creationId="{DAF1966E-FD40-4A4A-B61B-C4DF7FA05F06}"/>
          </ac:spMkLst>
        </pc:spChg>
        <pc:spChg chg="add">
          <ac:chgData name="evangepcauth@gmail.com" userId="9c29f7840b0a9eb3" providerId="LiveId" clId="{72249936-492C-46A1-9F2A-18FBF42111F1}" dt="2022-01-15T13:11:44.389" v="3119" actId="26606"/>
          <ac:spMkLst>
            <pc:docMk/>
            <pc:sldMk cId="2539021227" sldId="256"/>
            <ac:spMk id="33" creationId="{047BFA19-D45E-416B-A404-7AF2F3F27017}"/>
          </ac:spMkLst>
        </pc:spChg>
        <pc:spChg chg="add">
          <ac:chgData name="evangepcauth@gmail.com" userId="9c29f7840b0a9eb3" providerId="LiveId" clId="{72249936-492C-46A1-9F2A-18FBF42111F1}" dt="2022-01-15T13:11:44.389" v="3119" actId="26606"/>
          <ac:spMkLst>
            <pc:docMk/>
            <pc:sldMk cId="2539021227" sldId="256"/>
            <ac:spMk id="35" creationId="{8E0105E7-23DB-4CF2-8258-FF47C7620F6E}"/>
          </ac:spMkLst>
        </pc:spChg>
        <pc:spChg chg="add">
          <ac:chgData name="evangepcauth@gmail.com" userId="9c29f7840b0a9eb3" providerId="LiveId" clId="{72249936-492C-46A1-9F2A-18FBF42111F1}" dt="2022-01-15T13:11:44.389" v="3119" actId="26606"/>
          <ac:spMkLst>
            <pc:docMk/>
            <pc:sldMk cId="2539021227" sldId="256"/>
            <ac:spMk id="37" creationId="{074B4F7D-14B2-478B-8BF5-01E4E0C5D263}"/>
          </ac:spMkLst>
        </pc:spChg>
      </pc:sldChg>
      <pc:sldChg chg="modSp mod modTransition setBg">
        <pc:chgData name="evangepcauth@gmail.com" userId="9c29f7840b0a9eb3" providerId="LiveId" clId="{72249936-492C-46A1-9F2A-18FBF42111F1}" dt="2022-01-15T14:08:05.917" v="4213" actId="20577"/>
        <pc:sldMkLst>
          <pc:docMk/>
          <pc:sldMk cId="1385721041" sldId="257"/>
        </pc:sldMkLst>
        <pc:spChg chg="mod">
          <ac:chgData name="evangepcauth@gmail.com" userId="9c29f7840b0a9eb3" providerId="LiveId" clId="{72249936-492C-46A1-9F2A-18FBF42111F1}" dt="2022-01-15T12:55:20.789" v="2960" actId="20577"/>
          <ac:spMkLst>
            <pc:docMk/>
            <pc:sldMk cId="1385721041" sldId="257"/>
            <ac:spMk id="2" creationId="{B766F1FC-1966-4251-B829-664C2A6D1952}"/>
          </ac:spMkLst>
        </pc:spChg>
        <pc:spChg chg="mod">
          <ac:chgData name="evangepcauth@gmail.com" userId="9c29f7840b0a9eb3" providerId="LiveId" clId="{72249936-492C-46A1-9F2A-18FBF42111F1}" dt="2022-01-15T14:08:05.917" v="4213" actId="20577"/>
          <ac:spMkLst>
            <pc:docMk/>
            <pc:sldMk cId="1385721041" sldId="257"/>
            <ac:spMk id="3" creationId="{E0058D46-C130-4C6F-B331-5D9759FE066D}"/>
          </ac:spMkLst>
        </pc:spChg>
        <pc:spChg chg="mod">
          <ac:chgData name="evangepcauth@gmail.com" userId="9c29f7840b0a9eb3" providerId="LiveId" clId="{72249936-492C-46A1-9F2A-18FBF42111F1}" dt="2022-01-15T11:35:51.133" v="2001"/>
          <ac:spMkLst>
            <pc:docMk/>
            <pc:sldMk cId="1385721041" sldId="257"/>
            <ac:spMk id="4" creationId="{7621B587-562F-448A-A837-47E1B1D3ED95}"/>
          </ac:spMkLst>
        </pc:spChg>
      </pc:sldChg>
      <pc:sldChg chg="modSp mod modTransition">
        <pc:chgData name="evangepcauth@gmail.com" userId="9c29f7840b0a9eb3" providerId="LiveId" clId="{72249936-492C-46A1-9F2A-18FBF42111F1}" dt="2022-01-15T11:57:17.047" v="2051" actId="20577"/>
        <pc:sldMkLst>
          <pc:docMk/>
          <pc:sldMk cId="710174203" sldId="259"/>
        </pc:sldMkLst>
        <pc:spChg chg="mod">
          <ac:chgData name="evangepcauth@gmail.com" userId="9c29f7840b0a9eb3" providerId="LiveId" clId="{72249936-492C-46A1-9F2A-18FBF42111F1}" dt="2022-01-15T11:35:51.133" v="2001"/>
          <ac:spMkLst>
            <pc:docMk/>
            <pc:sldMk cId="710174203" sldId="259"/>
            <ac:spMk id="2" creationId="{B766F1FC-1966-4251-B829-664C2A6D1952}"/>
          </ac:spMkLst>
        </pc:spChg>
        <pc:spChg chg="mod">
          <ac:chgData name="evangepcauth@gmail.com" userId="9c29f7840b0a9eb3" providerId="LiveId" clId="{72249936-492C-46A1-9F2A-18FBF42111F1}" dt="2022-01-15T11:57:17.047" v="2051" actId="20577"/>
          <ac:spMkLst>
            <pc:docMk/>
            <pc:sldMk cId="710174203" sldId="259"/>
            <ac:spMk id="3" creationId="{E0058D46-C130-4C6F-B331-5D9759FE066D}"/>
          </ac:spMkLst>
        </pc:spChg>
        <pc:spChg chg="mod">
          <ac:chgData name="evangepcauth@gmail.com" userId="9c29f7840b0a9eb3" providerId="LiveId" clId="{72249936-492C-46A1-9F2A-18FBF42111F1}" dt="2022-01-15T11:35:51.133" v="2001"/>
          <ac:spMkLst>
            <pc:docMk/>
            <pc:sldMk cId="710174203" sldId="259"/>
            <ac:spMk id="4" creationId="{7621B587-562F-448A-A837-47E1B1D3ED95}"/>
          </ac:spMkLst>
        </pc:spChg>
        <pc:graphicFrameChg chg="mod">
          <ac:chgData name="evangepcauth@gmail.com" userId="9c29f7840b0a9eb3" providerId="LiveId" clId="{72249936-492C-46A1-9F2A-18FBF42111F1}" dt="2022-01-15T09:33:38.421" v="8" actId="1076"/>
          <ac:graphicFrameMkLst>
            <pc:docMk/>
            <pc:sldMk cId="710174203" sldId="259"/>
            <ac:graphicFrameMk id="5" creationId="{95D1FF21-4108-4F54-8B15-269A76AF9168}"/>
          </ac:graphicFrameMkLst>
        </pc:graphicFrameChg>
      </pc:sldChg>
      <pc:sldChg chg="modSp mod modTransition">
        <pc:chgData name="evangepcauth@gmail.com" userId="9c29f7840b0a9eb3" providerId="LiveId" clId="{72249936-492C-46A1-9F2A-18FBF42111F1}" dt="2022-01-15T14:06:12.489" v="4204" actId="20577"/>
        <pc:sldMkLst>
          <pc:docMk/>
          <pc:sldMk cId="1649730755" sldId="260"/>
        </pc:sldMkLst>
        <pc:spChg chg="mod">
          <ac:chgData name="evangepcauth@gmail.com" userId="9c29f7840b0a9eb3" providerId="LiveId" clId="{72249936-492C-46A1-9F2A-18FBF42111F1}" dt="2022-01-15T11:35:51.133" v="2001"/>
          <ac:spMkLst>
            <pc:docMk/>
            <pc:sldMk cId="1649730755" sldId="260"/>
            <ac:spMk id="2" creationId="{B766F1FC-1966-4251-B829-664C2A6D1952}"/>
          </ac:spMkLst>
        </pc:spChg>
        <pc:spChg chg="mod">
          <ac:chgData name="evangepcauth@gmail.com" userId="9c29f7840b0a9eb3" providerId="LiveId" clId="{72249936-492C-46A1-9F2A-18FBF42111F1}" dt="2022-01-15T14:06:12.489" v="4204" actId="20577"/>
          <ac:spMkLst>
            <pc:docMk/>
            <pc:sldMk cId="1649730755" sldId="260"/>
            <ac:spMk id="3" creationId="{E0058D46-C130-4C6F-B331-5D9759FE066D}"/>
          </ac:spMkLst>
        </pc:spChg>
        <pc:spChg chg="mod">
          <ac:chgData name="evangepcauth@gmail.com" userId="9c29f7840b0a9eb3" providerId="LiveId" clId="{72249936-492C-46A1-9F2A-18FBF42111F1}" dt="2022-01-15T14:05:56.112" v="4197" actId="27636"/>
          <ac:spMkLst>
            <pc:docMk/>
            <pc:sldMk cId="1649730755" sldId="260"/>
            <ac:spMk id="4" creationId="{7621B587-562F-448A-A837-47E1B1D3ED95}"/>
          </ac:spMkLst>
        </pc:spChg>
      </pc:sldChg>
      <pc:sldChg chg="addSp delSp modSp new mod modTransition">
        <pc:chgData name="evangepcauth@gmail.com" userId="9c29f7840b0a9eb3" providerId="LiveId" clId="{72249936-492C-46A1-9F2A-18FBF42111F1}" dt="2022-01-15T14:07:18.446" v="4206" actId="14100"/>
        <pc:sldMkLst>
          <pc:docMk/>
          <pc:sldMk cId="682425702" sldId="261"/>
        </pc:sldMkLst>
        <pc:spChg chg="mod">
          <ac:chgData name="evangepcauth@gmail.com" userId="9c29f7840b0a9eb3" providerId="LiveId" clId="{72249936-492C-46A1-9F2A-18FBF42111F1}" dt="2022-01-15T10:47:16.771" v="956" actId="1076"/>
          <ac:spMkLst>
            <pc:docMk/>
            <pc:sldMk cId="682425702" sldId="261"/>
            <ac:spMk id="2" creationId="{E7A2F1DE-497C-420F-80FF-5CDADAD4BC55}"/>
          </ac:spMkLst>
        </pc:spChg>
        <pc:spChg chg="del mod">
          <ac:chgData name="evangepcauth@gmail.com" userId="9c29f7840b0a9eb3" providerId="LiveId" clId="{72249936-492C-46A1-9F2A-18FBF42111F1}" dt="2022-01-15T10:23:57.242" v="374" actId="3680"/>
          <ac:spMkLst>
            <pc:docMk/>
            <pc:sldMk cId="682425702" sldId="261"/>
            <ac:spMk id="3" creationId="{BD6A83E1-D4D3-44A0-9DA8-E6E8CB8F2FF2}"/>
          </ac:spMkLst>
        </pc:spChg>
        <pc:spChg chg="mod">
          <ac:chgData name="evangepcauth@gmail.com" userId="9c29f7840b0a9eb3" providerId="LiveId" clId="{72249936-492C-46A1-9F2A-18FBF42111F1}" dt="2022-01-15T11:12:58.895" v="1388" actId="20577"/>
          <ac:spMkLst>
            <pc:docMk/>
            <pc:sldMk cId="682425702" sldId="261"/>
            <ac:spMk id="4" creationId="{5AB68702-7266-4077-AAF9-F174086D37C8}"/>
          </ac:spMkLst>
        </pc:spChg>
        <pc:graphicFrameChg chg="add mod">
          <ac:chgData name="evangepcauth@gmail.com" userId="9c29f7840b0a9eb3" providerId="LiveId" clId="{72249936-492C-46A1-9F2A-18FBF42111F1}" dt="2022-01-15T10:09:49.236" v="217" actId="1076"/>
          <ac:graphicFrameMkLst>
            <pc:docMk/>
            <pc:sldMk cId="682425702" sldId="261"/>
            <ac:graphicFrameMk id="5" creationId="{9480CB7F-3A75-4E68-9DC4-94748C98C393}"/>
          </ac:graphicFrameMkLst>
        </pc:graphicFrameChg>
        <pc:graphicFrameChg chg="add mod">
          <ac:chgData name="evangepcauth@gmail.com" userId="9c29f7840b0a9eb3" providerId="LiveId" clId="{72249936-492C-46A1-9F2A-18FBF42111F1}" dt="2022-01-15T10:10:19.628" v="219" actId="1076"/>
          <ac:graphicFrameMkLst>
            <pc:docMk/>
            <pc:sldMk cId="682425702" sldId="261"/>
            <ac:graphicFrameMk id="6" creationId="{E1431F85-9698-4BA9-B94F-EB10121A4A51}"/>
          </ac:graphicFrameMkLst>
        </pc:graphicFrameChg>
        <pc:graphicFrameChg chg="add mod ord modGraphic">
          <ac:chgData name="evangepcauth@gmail.com" userId="9c29f7840b0a9eb3" providerId="LiveId" clId="{72249936-492C-46A1-9F2A-18FBF42111F1}" dt="2022-01-15T14:07:18.446" v="4206" actId="14100"/>
          <ac:graphicFrameMkLst>
            <pc:docMk/>
            <pc:sldMk cId="682425702" sldId="261"/>
            <ac:graphicFrameMk id="7" creationId="{2697AC59-5AC2-42E4-8FA6-23C9C9257826}"/>
          </ac:graphicFrameMkLst>
        </pc:graphicFrameChg>
      </pc:sldChg>
      <pc:sldChg chg="addSp delSp modSp new mod modTransition">
        <pc:chgData name="evangepcauth@gmail.com" userId="9c29f7840b0a9eb3" providerId="LiveId" clId="{72249936-492C-46A1-9F2A-18FBF42111F1}" dt="2022-01-15T12:14:52.409" v="2422" actId="1076"/>
        <pc:sldMkLst>
          <pc:docMk/>
          <pc:sldMk cId="3840586574" sldId="262"/>
        </pc:sldMkLst>
        <pc:spChg chg="del mod">
          <ac:chgData name="evangepcauth@gmail.com" userId="9c29f7840b0a9eb3" providerId="LiveId" clId="{72249936-492C-46A1-9F2A-18FBF42111F1}" dt="2022-01-15T11:58:30.981" v="2054" actId="478"/>
          <ac:spMkLst>
            <pc:docMk/>
            <pc:sldMk cId="3840586574" sldId="262"/>
            <ac:spMk id="2" creationId="{9E20EB7C-AE02-45FA-936C-E52976EFDDAC}"/>
          </ac:spMkLst>
        </pc:spChg>
        <pc:spChg chg="add del mod">
          <ac:chgData name="evangepcauth@gmail.com" userId="9c29f7840b0a9eb3" providerId="LiveId" clId="{72249936-492C-46A1-9F2A-18FBF42111F1}" dt="2022-01-15T12:00:47.163" v="2083" actId="3680"/>
          <ac:spMkLst>
            <pc:docMk/>
            <pc:sldMk cId="3840586574" sldId="262"/>
            <ac:spMk id="3" creationId="{A2F70A8C-FED3-479F-A3FC-9343516C7A00}"/>
          </ac:spMkLst>
        </pc:spChg>
        <pc:spChg chg="del mod">
          <ac:chgData name="evangepcauth@gmail.com" userId="9c29f7840b0a9eb3" providerId="LiveId" clId="{72249936-492C-46A1-9F2A-18FBF42111F1}" dt="2022-01-15T12:06:55.448" v="2222" actId="3680"/>
          <ac:spMkLst>
            <pc:docMk/>
            <pc:sldMk cId="3840586574" sldId="262"/>
            <ac:spMk id="4" creationId="{E0E58260-7F74-4A4B-8B11-1FAB21C8F2CA}"/>
          </ac:spMkLst>
        </pc:spChg>
        <pc:spChg chg="add mod">
          <ac:chgData name="evangepcauth@gmail.com" userId="9c29f7840b0a9eb3" providerId="LiveId" clId="{72249936-492C-46A1-9F2A-18FBF42111F1}" dt="2022-01-15T12:08:21.793" v="2257" actId="20577"/>
          <ac:spMkLst>
            <pc:docMk/>
            <pc:sldMk cId="3840586574" sldId="262"/>
            <ac:spMk id="6" creationId="{69C7E342-3F47-4804-ACA5-5E4987E320D8}"/>
          </ac:spMkLst>
        </pc:spChg>
        <pc:spChg chg="add mod">
          <ac:chgData name="evangepcauth@gmail.com" userId="9c29f7840b0a9eb3" providerId="LiveId" clId="{72249936-492C-46A1-9F2A-18FBF42111F1}" dt="2022-01-15T12:14:52.409" v="2422" actId="1076"/>
          <ac:spMkLst>
            <pc:docMk/>
            <pc:sldMk cId="3840586574" sldId="262"/>
            <ac:spMk id="8" creationId="{A9B53986-6740-4212-AE04-9B7FBA28A61D}"/>
          </ac:spMkLst>
        </pc:spChg>
        <pc:graphicFrameChg chg="add del mod ord modGraphic">
          <ac:chgData name="evangepcauth@gmail.com" userId="9c29f7840b0a9eb3" providerId="LiveId" clId="{72249936-492C-46A1-9F2A-18FBF42111F1}" dt="2022-01-15T10:01:38.515" v="72" actId="3680"/>
          <ac:graphicFrameMkLst>
            <pc:docMk/>
            <pc:sldMk cId="3840586574" sldId="262"/>
            <ac:graphicFrameMk id="5" creationId="{6FFF3725-674F-4798-ACE6-579C8A8481C4}"/>
          </ac:graphicFrameMkLst>
        </pc:graphicFrameChg>
        <pc:graphicFrameChg chg="add mod ord modGraphic">
          <ac:chgData name="evangepcauth@gmail.com" userId="9c29f7840b0a9eb3" providerId="LiveId" clId="{72249936-492C-46A1-9F2A-18FBF42111F1}" dt="2022-01-15T12:10:55.563" v="2321" actId="1076"/>
          <ac:graphicFrameMkLst>
            <pc:docMk/>
            <pc:sldMk cId="3840586574" sldId="262"/>
            <ac:graphicFrameMk id="5" creationId="{DC9E0746-D4A6-4983-BF62-74D6DAACBAEE}"/>
          </ac:graphicFrameMkLst>
        </pc:graphicFrameChg>
        <pc:graphicFrameChg chg="add mod ord modGraphic">
          <ac:chgData name="evangepcauth@gmail.com" userId="9c29f7840b0a9eb3" providerId="LiveId" clId="{72249936-492C-46A1-9F2A-18FBF42111F1}" dt="2022-01-15T12:14:39.769" v="2421" actId="12385"/>
          <ac:graphicFrameMkLst>
            <pc:docMk/>
            <pc:sldMk cId="3840586574" sldId="262"/>
            <ac:graphicFrameMk id="7" creationId="{9346FFDF-0C3C-408A-8631-AD97C91AC821}"/>
          </ac:graphicFrameMkLst>
        </pc:graphicFrameChg>
      </pc:sldChg>
      <pc:sldChg chg="modSp add del mod">
        <pc:chgData name="evangepcauth@gmail.com" userId="9c29f7840b0a9eb3" providerId="LiveId" clId="{72249936-492C-46A1-9F2A-18FBF42111F1}" dt="2022-01-15T10:11:42.107" v="248" actId="47"/>
        <pc:sldMkLst>
          <pc:docMk/>
          <pc:sldMk cId="1603208717" sldId="263"/>
        </pc:sldMkLst>
        <pc:spChg chg="mod">
          <ac:chgData name="evangepcauth@gmail.com" userId="9c29f7840b0a9eb3" providerId="LiveId" clId="{72249936-492C-46A1-9F2A-18FBF42111F1}" dt="2022-01-15T10:02:09.879" v="84" actId="20577"/>
          <ac:spMkLst>
            <pc:docMk/>
            <pc:sldMk cId="1603208717" sldId="263"/>
            <ac:spMk id="2" creationId="{E7A2F1DE-497C-420F-80FF-5CDADAD4BC55}"/>
          </ac:spMkLst>
        </pc:spChg>
      </pc:sldChg>
      <pc:sldChg chg="modSp new del mod">
        <pc:chgData name="evangepcauth@gmail.com" userId="9c29f7840b0a9eb3" providerId="LiveId" clId="{72249936-492C-46A1-9F2A-18FBF42111F1}" dt="2022-01-15T10:02:00.660" v="77" actId="47"/>
        <pc:sldMkLst>
          <pc:docMk/>
          <pc:sldMk cId="4177796159" sldId="263"/>
        </pc:sldMkLst>
        <pc:spChg chg="mod">
          <ac:chgData name="evangepcauth@gmail.com" userId="9c29f7840b0a9eb3" providerId="LiveId" clId="{72249936-492C-46A1-9F2A-18FBF42111F1}" dt="2022-01-15T10:01:55.997" v="76" actId="20577"/>
          <ac:spMkLst>
            <pc:docMk/>
            <pc:sldMk cId="4177796159" sldId="263"/>
            <ac:spMk id="2" creationId="{F477DB1E-9452-45C1-930D-886898C2C57E}"/>
          </ac:spMkLst>
        </pc:spChg>
      </pc:sldChg>
      <pc:sldChg chg="new del">
        <pc:chgData name="evangepcauth@gmail.com" userId="9c29f7840b0a9eb3" providerId="LiveId" clId="{72249936-492C-46A1-9F2A-18FBF42111F1}" dt="2022-01-15T10:02:20.717" v="87" actId="47"/>
        <pc:sldMkLst>
          <pc:docMk/>
          <pc:sldMk cId="3479545082" sldId="264"/>
        </pc:sldMkLst>
      </pc:sldChg>
      <pc:sldChg chg="addSp delSp modSp add mod modTransition">
        <pc:chgData name="evangepcauth@gmail.com" userId="9c29f7840b0a9eb3" providerId="LiveId" clId="{72249936-492C-46A1-9F2A-18FBF42111F1}" dt="2022-01-15T14:07:37.915" v="4210" actId="14100"/>
        <pc:sldMkLst>
          <pc:docMk/>
          <pc:sldMk cId="2566622859" sldId="265"/>
        </pc:sldMkLst>
        <pc:spChg chg="mod">
          <ac:chgData name="evangepcauth@gmail.com" userId="9c29f7840b0a9eb3" providerId="LiveId" clId="{72249936-492C-46A1-9F2A-18FBF42111F1}" dt="2022-01-15T11:35:51.133" v="2001"/>
          <ac:spMkLst>
            <pc:docMk/>
            <pc:sldMk cId="2566622859" sldId="265"/>
            <ac:spMk id="2" creationId="{E7A2F1DE-497C-420F-80FF-5CDADAD4BC55}"/>
          </ac:spMkLst>
        </pc:spChg>
        <pc:spChg chg="del">
          <ac:chgData name="evangepcauth@gmail.com" userId="9c29f7840b0a9eb3" providerId="LiveId" clId="{72249936-492C-46A1-9F2A-18FBF42111F1}" dt="2022-01-15T11:17:23.792" v="1531" actId="3680"/>
          <ac:spMkLst>
            <pc:docMk/>
            <pc:sldMk cId="2566622859" sldId="265"/>
            <ac:spMk id="3" creationId="{BD6A83E1-D4D3-44A0-9DA8-E6E8CB8F2FF2}"/>
          </ac:spMkLst>
        </pc:spChg>
        <pc:spChg chg="mod">
          <ac:chgData name="evangepcauth@gmail.com" userId="9c29f7840b0a9eb3" providerId="LiveId" clId="{72249936-492C-46A1-9F2A-18FBF42111F1}" dt="2022-01-15T11:33:08.797" v="1980" actId="14100"/>
          <ac:spMkLst>
            <pc:docMk/>
            <pc:sldMk cId="2566622859" sldId="265"/>
            <ac:spMk id="4" creationId="{5AB68702-7266-4077-AAF9-F174086D37C8}"/>
          </ac:spMkLst>
        </pc:spChg>
        <pc:graphicFrameChg chg="add mod ord modGraphic">
          <ac:chgData name="evangepcauth@gmail.com" userId="9c29f7840b0a9eb3" providerId="LiveId" clId="{72249936-492C-46A1-9F2A-18FBF42111F1}" dt="2022-01-15T14:07:37.915" v="4210" actId="14100"/>
          <ac:graphicFrameMkLst>
            <pc:docMk/>
            <pc:sldMk cId="2566622859" sldId="265"/>
            <ac:graphicFrameMk id="5" creationId="{78E6BB7D-EDB0-4C81-B19D-A7CF97CD3288}"/>
          </ac:graphicFrameMkLst>
        </pc:graphicFrameChg>
        <pc:graphicFrameChg chg="add mod">
          <ac:chgData name="evangepcauth@gmail.com" userId="9c29f7840b0a9eb3" providerId="LiveId" clId="{72249936-492C-46A1-9F2A-18FBF42111F1}" dt="2022-01-15T11:33:12.077" v="1981" actId="1076"/>
          <ac:graphicFrameMkLst>
            <pc:docMk/>
            <pc:sldMk cId="2566622859" sldId="265"/>
            <ac:graphicFrameMk id="6" creationId="{4EDB7202-B971-4F3F-9003-DD16DBAC3B44}"/>
          </ac:graphicFrameMkLst>
        </pc:graphicFrameChg>
        <pc:graphicFrameChg chg="add mod">
          <ac:chgData name="evangepcauth@gmail.com" userId="9c29f7840b0a9eb3" providerId="LiveId" clId="{72249936-492C-46A1-9F2A-18FBF42111F1}" dt="2022-01-15T11:33:15.577" v="1982" actId="1076"/>
          <ac:graphicFrameMkLst>
            <pc:docMk/>
            <pc:sldMk cId="2566622859" sldId="265"/>
            <ac:graphicFrameMk id="7" creationId="{C12AD974-5143-4D4F-947B-855E3F73D6B2}"/>
          </ac:graphicFrameMkLst>
        </pc:graphicFrameChg>
      </pc:sldChg>
      <pc:sldChg chg="addSp delSp modSp add mod modTransition">
        <pc:chgData name="evangepcauth@gmail.com" userId="9c29f7840b0a9eb3" providerId="LiveId" clId="{72249936-492C-46A1-9F2A-18FBF42111F1}" dt="2022-01-15T14:07:29.433" v="4208" actId="14100"/>
        <pc:sldMkLst>
          <pc:docMk/>
          <pc:sldMk cId="3998630584" sldId="266"/>
        </pc:sldMkLst>
        <pc:spChg chg="mod">
          <ac:chgData name="evangepcauth@gmail.com" userId="9c29f7840b0a9eb3" providerId="LiveId" clId="{72249936-492C-46A1-9F2A-18FBF42111F1}" dt="2022-01-15T11:35:51.133" v="2001"/>
          <ac:spMkLst>
            <pc:docMk/>
            <pc:sldMk cId="3998630584" sldId="266"/>
            <ac:spMk id="2" creationId="{E7A2F1DE-497C-420F-80FF-5CDADAD4BC55}"/>
          </ac:spMkLst>
        </pc:spChg>
        <pc:spChg chg="del mod">
          <ac:chgData name="evangepcauth@gmail.com" userId="9c29f7840b0a9eb3" providerId="LiveId" clId="{72249936-492C-46A1-9F2A-18FBF42111F1}" dt="2022-01-15T11:02:57.970" v="1148" actId="3680"/>
          <ac:spMkLst>
            <pc:docMk/>
            <pc:sldMk cId="3998630584" sldId="266"/>
            <ac:spMk id="3" creationId="{BD6A83E1-D4D3-44A0-9DA8-E6E8CB8F2FF2}"/>
          </ac:spMkLst>
        </pc:spChg>
        <pc:spChg chg="mod">
          <ac:chgData name="evangepcauth@gmail.com" userId="9c29f7840b0a9eb3" providerId="LiveId" clId="{72249936-492C-46A1-9F2A-18FBF42111F1}" dt="2022-01-15T11:12:48.839" v="1382" actId="20577"/>
          <ac:spMkLst>
            <pc:docMk/>
            <pc:sldMk cId="3998630584" sldId="266"/>
            <ac:spMk id="4" creationId="{5AB68702-7266-4077-AAF9-F174086D37C8}"/>
          </ac:spMkLst>
        </pc:spChg>
        <pc:spChg chg="add mod">
          <ac:chgData name="evangepcauth@gmail.com" userId="9c29f7840b0a9eb3" providerId="LiveId" clId="{72249936-492C-46A1-9F2A-18FBF42111F1}" dt="2022-01-15T11:16:22.620" v="1512" actId="20577"/>
          <ac:spMkLst>
            <pc:docMk/>
            <pc:sldMk cId="3998630584" sldId="266"/>
            <ac:spMk id="11" creationId="{ECF66EDD-0BC2-4E94-A9E6-320EF236D815}"/>
          </ac:spMkLst>
        </pc:spChg>
        <pc:graphicFrameChg chg="del">
          <ac:chgData name="evangepcauth@gmail.com" userId="9c29f7840b0a9eb3" providerId="LiveId" clId="{72249936-492C-46A1-9F2A-18FBF42111F1}" dt="2022-01-15T10:13:40.504" v="270" actId="478"/>
          <ac:graphicFrameMkLst>
            <pc:docMk/>
            <pc:sldMk cId="3998630584" sldId="266"/>
            <ac:graphicFrameMk id="5" creationId="{9480CB7F-3A75-4E68-9DC4-94748C98C393}"/>
          </ac:graphicFrameMkLst>
        </pc:graphicFrameChg>
        <pc:graphicFrameChg chg="del">
          <ac:chgData name="evangepcauth@gmail.com" userId="9c29f7840b0a9eb3" providerId="LiveId" clId="{72249936-492C-46A1-9F2A-18FBF42111F1}" dt="2022-01-15T10:15:06.996" v="321" actId="478"/>
          <ac:graphicFrameMkLst>
            <pc:docMk/>
            <pc:sldMk cId="3998630584" sldId="266"/>
            <ac:graphicFrameMk id="6" creationId="{E1431F85-9698-4BA9-B94F-EB10121A4A51}"/>
          </ac:graphicFrameMkLst>
        </pc:graphicFrameChg>
        <pc:graphicFrameChg chg="add mod">
          <ac:chgData name="evangepcauth@gmail.com" userId="9c29f7840b0a9eb3" providerId="LiveId" clId="{72249936-492C-46A1-9F2A-18FBF42111F1}" dt="2022-01-15T10:18:55.602" v="372" actId="1076"/>
          <ac:graphicFrameMkLst>
            <pc:docMk/>
            <pc:sldMk cId="3998630584" sldId="266"/>
            <ac:graphicFrameMk id="7" creationId="{10B1062F-E9D0-4C1E-AE0C-D49B2A1DB9D2}"/>
          </ac:graphicFrameMkLst>
        </pc:graphicFrameChg>
        <pc:graphicFrameChg chg="add mod">
          <ac:chgData name="evangepcauth@gmail.com" userId="9c29f7840b0a9eb3" providerId="LiveId" clId="{72249936-492C-46A1-9F2A-18FBF42111F1}" dt="2022-01-15T10:18:58.680" v="373" actId="1076"/>
          <ac:graphicFrameMkLst>
            <pc:docMk/>
            <pc:sldMk cId="3998630584" sldId="266"/>
            <ac:graphicFrameMk id="8" creationId="{8126B7C1-AFCF-40C3-900B-A00D53C99F41}"/>
          </ac:graphicFrameMkLst>
        </pc:graphicFrameChg>
        <pc:graphicFrameChg chg="add del mod">
          <ac:chgData name="evangepcauth@gmail.com" userId="9c29f7840b0a9eb3" providerId="LiveId" clId="{72249936-492C-46A1-9F2A-18FBF42111F1}" dt="2022-01-15T10:17:48.409" v="364" actId="478"/>
          <ac:graphicFrameMkLst>
            <pc:docMk/>
            <pc:sldMk cId="3998630584" sldId="266"/>
            <ac:graphicFrameMk id="9" creationId="{2E85BD2C-2A08-488A-B12B-8A63055B7A60}"/>
          </ac:graphicFrameMkLst>
        </pc:graphicFrameChg>
        <pc:graphicFrameChg chg="add mod ord modGraphic">
          <ac:chgData name="evangepcauth@gmail.com" userId="9c29f7840b0a9eb3" providerId="LiveId" clId="{72249936-492C-46A1-9F2A-18FBF42111F1}" dt="2022-01-15T14:07:29.433" v="4208" actId="14100"/>
          <ac:graphicFrameMkLst>
            <pc:docMk/>
            <pc:sldMk cId="3998630584" sldId="266"/>
            <ac:graphicFrameMk id="10" creationId="{909FA548-4FE0-4EE2-8693-529D456350E6}"/>
          </ac:graphicFrameMkLst>
        </pc:graphicFrameChg>
      </pc:sldChg>
      <pc:sldChg chg="addSp delSp modSp new del mod modTransition modClrScheme chgLayout">
        <pc:chgData name="evangepcauth@gmail.com" userId="9c29f7840b0a9eb3" providerId="LiveId" clId="{72249936-492C-46A1-9F2A-18FBF42111F1}" dt="2022-01-15T13:06:51.543" v="3109" actId="2696"/>
        <pc:sldMkLst>
          <pc:docMk/>
          <pc:sldMk cId="3500967347" sldId="267"/>
        </pc:sldMkLst>
        <pc:spChg chg="mod ord">
          <ac:chgData name="evangepcauth@gmail.com" userId="9c29f7840b0a9eb3" providerId="LiveId" clId="{72249936-492C-46A1-9F2A-18FBF42111F1}" dt="2022-01-15T12:57:51.873" v="2961" actId="700"/>
          <ac:spMkLst>
            <pc:docMk/>
            <pc:sldMk cId="3500967347" sldId="267"/>
            <ac:spMk id="2" creationId="{CFD9E437-2587-444C-8866-7270B8B5C5CC}"/>
          </ac:spMkLst>
        </pc:spChg>
        <pc:spChg chg="del mod ord">
          <ac:chgData name="evangepcauth@gmail.com" userId="9c29f7840b0a9eb3" providerId="LiveId" clId="{72249936-492C-46A1-9F2A-18FBF42111F1}" dt="2022-01-15T12:57:51.873" v="2961" actId="700"/>
          <ac:spMkLst>
            <pc:docMk/>
            <pc:sldMk cId="3500967347" sldId="267"/>
            <ac:spMk id="3" creationId="{D152FCAC-E56E-4655-B891-B90C168FC601}"/>
          </ac:spMkLst>
        </pc:spChg>
        <pc:spChg chg="del mod ord">
          <ac:chgData name="evangepcauth@gmail.com" userId="9c29f7840b0a9eb3" providerId="LiveId" clId="{72249936-492C-46A1-9F2A-18FBF42111F1}" dt="2022-01-15T12:57:51.873" v="2961" actId="700"/>
          <ac:spMkLst>
            <pc:docMk/>
            <pc:sldMk cId="3500967347" sldId="267"/>
            <ac:spMk id="4" creationId="{3D2FF07B-4749-4D80-A1A8-B5458C8BBB92}"/>
          </ac:spMkLst>
        </pc:spChg>
        <pc:spChg chg="add mod ord">
          <ac:chgData name="evangepcauth@gmail.com" userId="9c29f7840b0a9eb3" providerId="LiveId" clId="{72249936-492C-46A1-9F2A-18FBF42111F1}" dt="2022-01-15T12:57:51.873" v="2961" actId="700"/>
          <ac:spMkLst>
            <pc:docMk/>
            <pc:sldMk cId="3500967347" sldId="267"/>
            <ac:spMk id="5" creationId="{41D0E562-2585-4934-9119-4E1DF4DB0876}"/>
          </ac:spMkLst>
        </pc:spChg>
        <pc:spChg chg="add mod ord">
          <ac:chgData name="evangepcauth@gmail.com" userId="9c29f7840b0a9eb3" providerId="LiveId" clId="{72249936-492C-46A1-9F2A-18FBF42111F1}" dt="2022-01-15T12:58:49.046" v="3021" actId="313"/>
          <ac:spMkLst>
            <pc:docMk/>
            <pc:sldMk cId="3500967347" sldId="267"/>
            <ac:spMk id="6" creationId="{20267A93-01DC-4E87-B6E0-3D89106CB2A0}"/>
          </ac:spMkLst>
        </pc:spChg>
      </pc:sldChg>
      <pc:sldChg chg="addSp delSp modSp new mod modTransition">
        <pc:chgData name="evangepcauth@gmail.com" userId="9c29f7840b0a9eb3" providerId="LiveId" clId="{72249936-492C-46A1-9F2A-18FBF42111F1}" dt="2022-01-15T12:27:33.542" v="2946" actId="20577"/>
        <pc:sldMkLst>
          <pc:docMk/>
          <pc:sldMk cId="3763119802" sldId="268"/>
        </pc:sldMkLst>
        <pc:spChg chg="del mod">
          <ac:chgData name="evangepcauth@gmail.com" userId="9c29f7840b0a9eb3" providerId="LiveId" clId="{72249936-492C-46A1-9F2A-18FBF42111F1}" dt="2022-01-15T12:13:44.394" v="2418" actId="478"/>
          <ac:spMkLst>
            <pc:docMk/>
            <pc:sldMk cId="3763119802" sldId="268"/>
            <ac:spMk id="2" creationId="{F1FC572D-64DA-4E50-BF64-2E3854755C5E}"/>
          </ac:spMkLst>
        </pc:spChg>
        <pc:spChg chg="del">
          <ac:chgData name="evangepcauth@gmail.com" userId="9c29f7840b0a9eb3" providerId="LiveId" clId="{72249936-492C-46A1-9F2A-18FBF42111F1}" dt="2022-01-15T12:14:27.805" v="2420" actId="3680"/>
          <ac:spMkLst>
            <pc:docMk/>
            <pc:sldMk cId="3763119802" sldId="268"/>
            <ac:spMk id="3" creationId="{4CCFE684-9A24-4E5A-A6DB-C3C78367BE70}"/>
          </ac:spMkLst>
        </pc:spChg>
        <pc:spChg chg="del">
          <ac:chgData name="evangepcauth@gmail.com" userId="9c29f7840b0a9eb3" providerId="LiveId" clId="{72249936-492C-46A1-9F2A-18FBF42111F1}" dt="2022-01-15T12:15:47.065" v="2449" actId="3680"/>
          <ac:spMkLst>
            <pc:docMk/>
            <pc:sldMk cId="3763119802" sldId="268"/>
            <ac:spMk id="4" creationId="{1CB2704C-C9C4-406D-91CA-9E384BC702E0}"/>
          </ac:spMkLst>
        </pc:spChg>
        <pc:spChg chg="add mod">
          <ac:chgData name="evangepcauth@gmail.com" userId="9c29f7840b0a9eb3" providerId="LiveId" clId="{72249936-492C-46A1-9F2A-18FBF42111F1}" dt="2022-01-15T12:18:57.506" v="2584" actId="1076"/>
          <ac:spMkLst>
            <pc:docMk/>
            <pc:sldMk cId="3763119802" sldId="268"/>
            <ac:spMk id="7" creationId="{D7B4FD59-F1FF-4201-A805-9AEEF408C962}"/>
          </ac:spMkLst>
        </pc:spChg>
        <pc:spChg chg="add mod">
          <ac:chgData name="evangepcauth@gmail.com" userId="9c29f7840b0a9eb3" providerId="LiveId" clId="{72249936-492C-46A1-9F2A-18FBF42111F1}" dt="2022-01-15T12:19:43.903" v="2605" actId="1076"/>
          <ac:spMkLst>
            <pc:docMk/>
            <pc:sldMk cId="3763119802" sldId="268"/>
            <ac:spMk id="8" creationId="{94D0CB2F-176F-4C94-95D4-F781C494142B}"/>
          </ac:spMkLst>
        </pc:spChg>
        <pc:graphicFrameChg chg="add mod ord modGraphic">
          <ac:chgData name="evangepcauth@gmail.com" userId="9c29f7840b0a9eb3" providerId="LiveId" clId="{72249936-492C-46A1-9F2A-18FBF42111F1}" dt="2022-01-15T12:19:03.299" v="2585" actId="1076"/>
          <ac:graphicFrameMkLst>
            <pc:docMk/>
            <pc:sldMk cId="3763119802" sldId="268"/>
            <ac:graphicFrameMk id="5" creationId="{36043857-4EF3-43F4-AE95-2F46E8F8BF6F}"/>
          </ac:graphicFrameMkLst>
        </pc:graphicFrameChg>
        <pc:graphicFrameChg chg="add mod ord modGraphic">
          <ac:chgData name="evangepcauth@gmail.com" userId="9c29f7840b0a9eb3" providerId="LiveId" clId="{72249936-492C-46A1-9F2A-18FBF42111F1}" dt="2022-01-15T12:27:33.542" v="2946" actId="20577"/>
          <ac:graphicFrameMkLst>
            <pc:docMk/>
            <pc:sldMk cId="3763119802" sldId="268"/>
            <ac:graphicFrameMk id="6" creationId="{19AB94D2-7725-4BA1-878F-33C17A5A1D1E}"/>
          </ac:graphicFrameMkLst>
        </pc:graphicFrameChg>
      </pc:sldChg>
      <pc:sldChg chg="addSp delSp modSp new mod modTransition">
        <pc:chgData name="evangepcauth@gmail.com" userId="9c29f7840b0a9eb3" providerId="LiveId" clId="{72249936-492C-46A1-9F2A-18FBF42111F1}" dt="2022-01-15T13:41:54.810" v="3396"/>
        <pc:sldMkLst>
          <pc:docMk/>
          <pc:sldMk cId="1189774536" sldId="269"/>
        </pc:sldMkLst>
        <pc:spChg chg="mod">
          <ac:chgData name="evangepcauth@gmail.com" userId="9c29f7840b0a9eb3" providerId="LiveId" clId="{72249936-492C-46A1-9F2A-18FBF42111F1}" dt="2022-01-15T13:29:58.464" v="3310" actId="20577"/>
          <ac:spMkLst>
            <pc:docMk/>
            <pc:sldMk cId="1189774536" sldId="269"/>
            <ac:spMk id="2" creationId="{008B57BF-693F-4160-9D99-AA12E3C03CA4}"/>
          </ac:spMkLst>
        </pc:spChg>
        <pc:spChg chg="mod">
          <ac:chgData name="evangepcauth@gmail.com" userId="9c29f7840b0a9eb3" providerId="LiveId" clId="{72249936-492C-46A1-9F2A-18FBF42111F1}" dt="2022-01-15T13:29:44.163" v="3308" actId="27636"/>
          <ac:spMkLst>
            <pc:docMk/>
            <pc:sldMk cId="1189774536" sldId="269"/>
            <ac:spMk id="3" creationId="{445985C6-A41E-4F87-9220-81E1EEAA8531}"/>
          </ac:spMkLst>
        </pc:spChg>
        <pc:spChg chg="mod">
          <ac:chgData name="evangepcauth@gmail.com" userId="9c29f7840b0a9eb3" providerId="LiveId" clId="{72249936-492C-46A1-9F2A-18FBF42111F1}" dt="2022-01-15T13:32:52.753" v="3345" actId="14100"/>
          <ac:spMkLst>
            <pc:docMk/>
            <pc:sldMk cId="1189774536" sldId="269"/>
            <ac:spMk id="4" creationId="{8287E129-CDAE-4EF3-B77A-897E96111B17}"/>
          </ac:spMkLst>
        </pc:spChg>
        <pc:graphicFrameChg chg="add mod">
          <ac:chgData name="evangepcauth@gmail.com" userId="9c29f7840b0a9eb3" providerId="LiveId" clId="{72249936-492C-46A1-9F2A-18FBF42111F1}" dt="2022-01-15T13:39:29.206" v="3383" actId="1076"/>
          <ac:graphicFrameMkLst>
            <pc:docMk/>
            <pc:sldMk cId="1189774536" sldId="269"/>
            <ac:graphicFrameMk id="5" creationId="{834770A3-0D1E-4D54-B05A-1156622F3869}"/>
          </ac:graphicFrameMkLst>
        </pc:graphicFrameChg>
        <pc:graphicFrameChg chg="add mod">
          <ac:chgData name="evangepcauth@gmail.com" userId="9c29f7840b0a9eb3" providerId="LiveId" clId="{72249936-492C-46A1-9F2A-18FBF42111F1}" dt="2022-01-15T13:39:26.574" v="3382" actId="1076"/>
          <ac:graphicFrameMkLst>
            <pc:docMk/>
            <pc:sldMk cId="1189774536" sldId="269"/>
            <ac:graphicFrameMk id="6" creationId="{04B74338-206B-4972-8D39-5F5AF158B044}"/>
          </ac:graphicFrameMkLst>
        </pc:graphicFrameChg>
        <pc:graphicFrameChg chg="add mod">
          <ac:chgData name="evangepcauth@gmail.com" userId="9c29f7840b0a9eb3" providerId="LiveId" clId="{72249936-492C-46A1-9F2A-18FBF42111F1}" dt="2022-01-15T13:39:47.254" v="3388" actId="1076"/>
          <ac:graphicFrameMkLst>
            <pc:docMk/>
            <pc:sldMk cId="1189774536" sldId="269"/>
            <ac:graphicFrameMk id="7" creationId="{4C0B47D8-0AE5-4A33-9CFC-00ED9169A571}"/>
          </ac:graphicFrameMkLst>
        </pc:graphicFrameChg>
        <pc:graphicFrameChg chg="add mod">
          <ac:chgData name="evangepcauth@gmail.com" userId="9c29f7840b0a9eb3" providerId="LiveId" clId="{72249936-492C-46A1-9F2A-18FBF42111F1}" dt="2022-01-15T13:39:44.087" v="3387" actId="1076"/>
          <ac:graphicFrameMkLst>
            <pc:docMk/>
            <pc:sldMk cId="1189774536" sldId="269"/>
            <ac:graphicFrameMk id="8" creationId="{5258FD64-4B9F-402A-81DA-FD5E9E952801}"/>
          </ac:graphicFrameMkLst>
        </pc:graphicFrameChg>
        <pc:graphicFrameChg chg="add del mod">
          <ac:chgData name="evangepcauth@gmail.com" userId="9c29f7840b0a9eb3" providerId="LiveId" clId="{72249936-492C-46A1-9F2A-18FBF42111F1}" dt="2022-01-15T13:39:17.900" v="3379" actId="478"/>
          <ac:graphicFrameMkLst>
            <pc:docMk/>
            <pc:sldMk cId="1189774536" sldId="269"/>
            <ac:graphicFrameMk id="9" creationId="{90954674-7AB4-48A3-B328-7EC050244D7B}"/>
          </ac:graphicFrameMkLst>
        </pc:graphicFrameChg>
        <pc:picChg chg="add del mod">
          <ac:chgData name="evangepcauth@gmail.com" userId="9c29f7840b0a9eb3" providerId="LiveId" clId="{72249936-492C-46A1-9F2A-18FBF42111F1}" dt="2022-01-15T13:33:31.447" v="3353"/>
          <ac:picMkLst>
            <pc:docMk/>
            <pc:sldMk cId="1189774536" sldId="269"/>
            <ac:picMk id="2050" creationId="{D317D29B-F44A-48B3-83CD-751D410FE172}"/>
          </ac:picMkLst>
        </pc:picChg>
      </pc:sldChg>
      <pc:sldChg chg="addSp delSp modSp new mod modTransition setBg modClrScheme chgLayout">
        <pc:chgData name="evangepcauth@gmail.com" userId="9c29f7840b0a9eb3" providerId="LiveId" clId="{72249936-492C-46A1-9F2A-18FBF42111F1}" dt="2022-01-15T14:16:00.233" v="4216" actId="20577"/>
        <pc:sldMkLst>
          <pc:docMk/>
          <pc:sldMk cId="438049626" sldId="270"/>
        </pc:sldMkLst>
        <pc:spChg chg="del mod ord">
          <ac:chgData name="evangepcauth@gmail.com" userId="9c29f7840b0a9eb3" providerId="LiveId" clId="{72249936-492C-46A1-9F2A-18FBF42111F1}" dt="2022-01-15T13:00:17.162" v="3023" actId="700"/>
          <ac:spMkLst>
            <pc:docMk/>
            <pc:sldMk cId="438049626" sldId="270"/>
            <ac:spMk id="2" creationId="{825ED2BE-C9BF-4F10-9C83-D3A89564C00A}"/>
          </ac:spMkLst>
        </pc:spChg>
        <pc:spChg chg="del">
          <ac:chgData name="evangepcauth@gmail.com" userId="9c29f7840b0a9eb3" providerId="LiveId" clId="{72249936-492C-46A1-9F2A-18FBF42111F1}" dt="2022-01-15T13:00:17.162" v="3023" actId="700"/>
          <ac:spMkLst>
            <pc:docMk/>
            <pc:sldMk cId="438049626" sldId="270"/>
            <ac:spMk id="3" creationId="{3108339A-873F-4BA7-9854-C698957B53D9}"/>
          </ac:spMkLst>
        </pc:spChg>
        <pc:spChg chg="del mod ord">
          <ac:chgData name="evangepcauth@gmail.com" userId="9c29f7840b0a9eb3" providerId="LiveId" clId="{72249936-492C-46A1-9F2A-18FBF42111F1}" dt="2022-01-15T13:00:17.162" v="3023" actId="700"/>
          <ac:spMkLst>
            <pc:docMk/>
            <pc:sldMk cId="438049626" sldId="270"/>
            <ac:spMk id="4" creationId="{0FB1BF69-B666-42F2-9580-E926BE9D3768}"/>
          </ac:spMkLst>
        </pc:spChg>
        <pc:spChg chg="add mod ord">
          <ac:chgData name="evangepcauth@gmail.com" userId="9c29f7840b0a9eb3" providerId="LiveId" clId="{72249936-492C-46A1-9F2A-18FBF42111F1}" dt="2022-01-15T13:02:34.327" v="3057" actId="27636"/>
          <ac:spMkLst>
            <pc:docMk/>
            <pc:sldMk cId="438049626" sldId="270"/>
            <ac:spMk id="5" creationId="{12AE09F2-0900-44D3-A2B2-C5054920EF7D}"/>
          </ac:spMkLst>
        </pc:spChg>
        <pc:spChg chg="add mod ord">
          <ac:chgData name="evangepcauth@gmail.com" userId="9c29f7840b0a9eb3" providerId="LiveId" clId="{72249936-492C-46A1-9F2A-18FBF42111F1}" dt="2022-01-15T13:05:55.530" v="3107" actId="2711"/>
          <ac:spMkLst>
            <pc:docMk/>
            <pc:sldMk cId="438049626" sldId="270"/>
            <ac:spMk id="6" creationId="{E1B9F677-C723-4099-AE7D-E45D4DAD30AA}"/>
          </ac:spMkLst>
        </pc:spChg>
        <pc:spChg chg="add mod">
          <ac:chgData name="evangepcauth@gmail.com" userId="9c29f7840b0a9eb3" providerId="LiveId" clId="{72249936-492C-46A1-9F2A-18FBF42111F1}" dt="2022-01-15T14:16:00.233" v="4216" actId="20577"/>
          <ac:spMkLst>
            <pc:docMk/>
            <pc:sldMk cId="438049626" sldId="270"/>
            <ac:spMk id="7" creationId="{3AF3FF35-B220-4312-A0B8-47F332D7FB79}"/>
          </ac:spMkLst>
        </pc:spChg>
        <pc:spChg chg="add del">
          <ac:chgData name="evangepcauth@gmail.com" userId="9c29f7840b0a9eb3" providerId="LiveId" clId="{72249936-492C-46A1-9F2A-18FBF42111F1}" dt="2022-01-15T13:02:11.621" v="3052" actId="26606"/>
          <ac:spMkLst>
            <pc:docMk/>
            <pc:sldMk cId="438049626" sldId="270"/>
            <ac:spMk id="11" creationId="{FFD48BC7-DC40-47DE-87EE-9F4B6ECB9ABB}"/>
          </ac:spMkLst>
        </pc:spChg>
        <pc:spChg chg="add del">
          <ac:chgData name="evangepcauth@gmail.com" userId="9c29f7840b0a9eb3" providerId="LiveId" clId="{72249936-492C-46A1-9F2A-18FBF42111F1}" dt="2022-01-15T13:02:11.621" v="3052" actId="26606"/>
          <ac:spMkLst>
            <pc:docMk/>
            <pc:sldMk cId="438049626" sldId="270"/>
            <ac:spMk id="13" creationId="{E502BBC7-2C76-46F3-BC24-5985BC13DB88}"/>
          </ac:spMkLst>
        </pc:spChg>
        <pc:spChg chg="add del">
          <ac:chgData name="evangepcauth@gmail.com" userId="9c29f7840b0a9eb3" providerId="LiveId" clId="{72249936-492C-46A1-9F2A-18FBF42111F1}" dt="2022-01-15T13:02:11.621" v="3052" actId="26606"/>
          <ac:spMkLst>
            <pc:docMk/>
            <pc:sldMk cId="438049626" sldId="270"/>
            <ac:spMk id="15" creationId="{C7F28D52-2A5F-4D23-81AE-7CB8B591C7AF}"/>
          </ac:spMkLst>
        </pc:spChg>
        <pc:spChg chg="add del">
          <ac:chgData name="evangepcauth@gmail.com" userId="9c29f7840b0a9eb3" providerId="LiveId" clId="{72249936-492C-46A1-9F2A-18FBF42111F1}" dt="2022-01-15T13:02:11.621" v="3052" actId="26606"/>
          <ac:spMkLst>
            <pc:docMk/>
            <pc:sldMk cId="438049626" sldId="270"/>
            <ac:spMk id="17" creationId="{3629484E-3792-4B3D-89AD-7C8A1ED0E0D4}"/>
          </ac:spMkLst>
        </pc:spChg>
        <pc:spChg chg="add">
          <ac:chgData name="evangepcauth@gmail.com" userId="9c29f7840b0a9eb3" providerId="LiveId" clId="{72249936-492C-46A1-9F2A-18FBF42111F1}" dt="2022-01-15T13:02:11.621" v="3052" actId="26606"/>
          <ac:spMkLst>
            <pc:docMk/>
            <pc:sldMk cId="438049626" sldId="270"/>
            <ac:spMk id="71" creationId="{93245F62-CCC4-49E4-B95B-EA6C1E790510}"/>
          </ac:spMkLst>
        </pc:spChg>
        <pc:spChg chg="add">
          <ac:chgData name="evangepcauth@gmail.com" userId="9c29f7840b0a9eb3" providerId="LiveId" clId="{72249936-492C-46A1-9F2A-18FBF42111F1}" dt="2022-01-15T13:02:11.621" v="3052" actId="26606"/>
          <ac:spMkLst>
            <pc:docMk/>
            <pc:sldMk cId="438049626" sldId="270"/>
            <ac:spMk id="73" creationId="{E6C0DD6B-6AA3-448F-9B99-8386295BC1B4}"/>
          </ac:spMkLst>
        </pc:spChg>
        <pc:picChg chg="add mod">
          <ac:chgData name="evangepcauth@gmail.com" userId="9c29f7840b0a9eb3" providerId="LiveId" clId="{72249936-492C-46A1-9F2A-18FBF42111F1}" dt="2022-01-15T13:04:14.522" v="3071" actId="1076"/>
          <ac:picMkLst>
            <pc:docMk/>
            <pc:sldMk cId="438049626" sldId="270"/>
            <ac:picMk id="14" creationId="{23B5C2E5-360D-43DD-B513-5DB59486F44D}"/>
          </ac:picMkLst>
        </pc:picChg>
        <pc:picChg chg="add mod">
          <ac:chgData name="evangepcauth@gmail.com" userId="9c29f7840b0a9eb3" providerId="LiveId" clId="{72249936-492C-46A1-9F2A-18FBF42111F1}" dt="2022-01-15T13:04:31.752" v="3072" actId="1076"/>
          <ac:picMkLst>
            <pc:docMk/>
            <pc:sldMk cId="438049626" sldId="270"/>
            <ac:picMk id="16" creationId="{E2865E41-E5E5-4231-B87A-4838E5019BEB}"/>
          </ac:picMkLst>
        </pc:picChg>
        <pc:picChg chg="add mod">
          <ac:chgData name="evangepcauth@gmail.com" userId="9c29f7840b0a9eb3" providerId="LiveId" clId="{72249936-492C-46A1-9F2A-18FBF42111F1}" dt="2022-01-15T13:04:01.533" v="3069" actId="1076"/>
          <ac:picMkLst>
            <pc:docMk/>
            <pc:sldMk cId="438049626" sldId="270"/>
            <ac:picMk id="1026" creationId="{7F38CB05-DBE0-421B-A284-083E17290282}"/>
          </ac:picMkLst>
        </pc:picChg>
        <pc:picChg chg="add mod">
          <ac:chgData name="evangepcauth@gmail.com" userId="9c29f7840b0a9eb3" providerId="LiveId" clId="{72249936-492C-46A1-9F2A-18FBF42111F1}" dt="2022-01-15T13:04:05.842" v="3070" actId="1076"/>
          <ac:picMkLst>
            <pc:docMk/>
            <pc:sldMk cId="438049626" sldId="270"/>
            <ac:picMk id="1028" creationId="{606E4754-2934-44A7-85CC-1A78B4B07ED8}"/>
          </ac:picMkLst>
        </pc:picChg>
      </pc:sldChg>
      <pc:sldChg chg="addSp delSp modSp add mod modTransition">
        <pc:chgData name="evangepcauth@gmail.com" userId="9c29f7840b0a9eb3" providerId="LiveId" clId="{72249936-492C-46A1-9F2A-18FBF42111F1}" dt="2022-01-15T13:45:25.834" v="3417" actId="20577"/>
        <pc:sldMkLst>
          <pc:docMk/>
          <pc:sldMk cId="1954666294" sldId="271"/>
        </pc:sldMkLst>
        <pc:spChg chg="mod">
          <ac:chgData name="evangepcauth@gmail.com" userId="9c29f7840b0a9eb3" providerId="LiveId" clId="{72249936-492C-46A1-9F2A-18FBF42111F1}" dt="2022-01-15T13:44:33.191" v="3414" actId="20577"/>
          <ac:spMkLst>
            <pc:docMk/>
            <pc:sldMk cId="1954666294" sldId="271"/>
            <ac:spMk id="2" creationId="{008B57BF-693F-4160-9D99-AA12E3C03CA4}"/>
          </ac:spMkLst>
        </pc:spChg>
        <pc:spChg chg="mod">
          <ac:chgData name="evangepcauth@gmail.com" userId="9c29f7840b0a9eb3" providerId="LiveId" clId="{72249936-492C-46A1-9F2A-18FBF42111F1}" dt="2022-01-15T13:41:32.523" v="3395" actId="27636"/>
          <ac:spMkLst>
            <pc:docMk/>
            <pc:sldMk cId="1954666294" sldId="271"/>
            <ac:spMk id="3" creationId="{445985C6-A41E-4F87-9220-81E1EEAA8531}"/>
          </ac:spMkLst>
        </pc:spChg>
        <pc:spChg chg="mod">
          <ac:chgData name="evangepcauth@gmail.com" userId="9c29f7840b0a9eb3" providerId="LiveId" clId="{72249936-492C-46A1-9F2A-18FBF42111F1}" dt="2022-01-15T13:45:25.834" v="3417" actId="20577"/>
          <ac:spMkLst>
            <pc:docMk/>
            <pc:sldMk cId="1954666294" sldId="271"/>
            <ac:spMk id="4" creationId="{8287E129-CDAE-4EF3-B77A-897E96111B17}"/>
          </ac:spMkLst>
        </pc:spChg>
        <pc:graphicFrameChg chg="del">
          <ac:chgData name="evangepcauth@gmail.com" userId="9c29f7840b0a9eb3" providerId="LiveId" clId="{72249936-492C-46A1-9F2A-18FBF42111F1}" dt="2022-01-15T13:40:30.239" v="3390" actId="478"/>
          <ac:graphicFrameMkLst>
            <pc:docMk/>
            <pc:sldMk cId="1954666294" sldId="271"/>
            <ac:graphicFrameMk id="6" creationId="{04B74338-206B-4972-8D39-5F5AF158B044}"/>
          </ac:graphicFrameMkLst>
        </pc:graphicFrameChg>
        <pc:graphicFrameChg chg="del">
          <ac:chgData name="evangepcauth@gmail.com" userId="9c29f7840b0a9eb3" providerId="LiveId" clId="{72249936-492C-46A1-9F2A-18FBF42111F1}" dt="2022-01-15T13:40:31.455" v="3391" actId="478"/>
          <ac:graphicFrameMkLst>
            <pc:docMk/>
            <pc:sldMk cId="1954666294" sldId="271"/>
            <ac:graphicFrameMk id="8" creationId="{5258FD64-4B9F-402A-81DA-FD5E9E952801}"/>
          </ac:graphicFrameMkLst>
        </pc:graphicFrameChg>
        <pc:graphicFrameChg chg="add mod">
          <ac:chgData name="evangepcauth@gmail.com" userId="9c29f7840b0a9eb3" providerId="LiveId" clId="{72249936-492C-46A1-9F2A-18FBF42111F1}" dt="2022-01-15T13:43:25.967" v="3407" actId="14100"/>
          <ac:graphicFrameMkLst>
            <pc:docMk/>
            <pc:sldMk cId="1954666294" sldId="271"/>
            <ac:graphicFrameMk id="9" creationId="{1EE943BF-7BDC-497D-84E3-2DCD0F15672C}"/>
          </ac:graphicFrameMkLst>
        </pc:graphicFrameChg>
        <pc:graphicFrameChg chg="add mod">
          <ac:chgData name="evangepcauth@gmail.com" userId="9c29f7840b0a9eb3" providerId="LiveId" clId="{72249936-492C-46A1-9F2A-18FBF42111F1}" dt="2022-01-15T13:44:25.563" v="3412" actId="14100"/>
          <ac:graphicFrameMkLst>
            <pc:docMk/>
            <pc:sldMk cId="1954666294" sldId="271"/>
            <ac:graphicFrameMk id="10" creationId="{6A739261-B3E0-46FC-A32B-2B07F12934D7}"/>
          </ac:graphicFrameMkLst>
        </pc:graphicFrameChg>
      </pc:sldChg>
      <pc:sldChg chg="addSp delSp modSp new mod modTransition setBg">
        <pc:chgData name="evangepcauth@gmail.com" userId="9c29f7840b0a9eb3" providerId="LiveId" clId="{72249936-492C-46A1-9F2A-18FBF42111F1}" dt="2022-01-15T14:10:01.282" v="4214"/>
        <pc:sldMkLst>
          <pc:docMk/>
          <pc:sldMk cId="357880410" sldId="272"/>
        </pc:sldMkLst>
        <pc:spChg chg="mod">
          <ac:chgData name="evangepcauth@gmail.com" userId="9c29f7840b0a9eb3" providerId="LiveId" clId="{72249936-492C-46A1-9F2A-18FBF42111F1}" dt="2022-01-15T13:58:27.870" v="3857" actId="26606"/>
          <ac:spMkLst>
            <pc:docMk/>
            <pc:sldMk cId="357880410" sldId="272"/>
            <ac:spMk id="2" creationId="{D44D8C06-2A51-43D9-BD21-CAEC2A940350}"/>
          </ac:spMkLst>
        </pc:spChg>
        <pc:spChg chg="mod">
          <ac:chgData name="evangepcauth@gmail.com" userId="9c29f7840b0a9eb3" providerId="LiveId" clId="{72249936-492C-46A1-9F2A-18FBF42111F1}" dt="2022-01-15T14:04:41.402" v="4190" actId="27636"/>
          <ac:spMkLst>
            <pc:docMk/>
            <pc:sldMk cId="357880410" sldId="272"/>
            <ac:spMk id="3" creationId="{13F7BB41-6739-4644-A470-165BC1BA92FC}"/>
          </ac:spMkLst>
        </pc:spChg>
        <pc:spChg chg="del mod">
          <ac:chgData name="evangepcauth@gmail.com" userId="9c29f7840b0a9eb3" providerId="LiveId" clId="{72249936-492C-46A1-9F2A-18FBF42111F1}" dt="2022-01-15T13:48:23.472" v="3435" actId="478"/>
          <ac:spMkLst>
            <pc:docMk/>
            <pc:sldMk cId="357880410" sldId="272"/>
            <ac:spMk id="4" creationId="{BAFBC102-E163-40EE-BF79-2AEFD3D78162}"/>
          </ac:spMkLst>
        </pc:spChg>
        <pc:spChg chg="add">
          <ac:chgData name="evangepcauth@gmail.com" userId="9c29f7840b0a9eb3" providerId="LiveId" clId="{72249936-492C-46A1-9F2A-18FBF42111F1}" dt="2022-01-15T13:58:27.870" v="3857" actId="26606"/>
          <ac:spMkLst>
            <pc:docMk/>
            <pc:sldMk cId="357880410" sldId="272"/>
            <ac:spMk id="8" creationId="{100EDD19-6802-4EC3-95CE-CFFAB042CFD6}"/>
          </ac:spMkLst>
        </pc:spChg>
        <pc:spChg chg="add">
          <ac:chgData name="evangepcauth@gmail.com" userId="9c29f7840b0a9eb3" providerId="LiveId" clId="{72249936-492C-46A1-9F2A-18FBF42111F1}" dt="2022-01-15T13:58:27.870" v="3857" actId="26606"/>
          <ac:spMkLst>
            <pc:docMk/>
            <pc:sldMk cId="357880410" sldId="272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45639-1A9C-4DD1-9305-7ECD6908BDF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9B7FD-0922-4722-8D52-E3FBE77E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9B7FD-0922-4722-8D52-E3FBE77E5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3550-5BDC-42F0-9258-E2623B047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DBFA3-190E-4F6A-B47B-2071331B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7569-458E-43FC-B105-252B3220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1D00-DE68-4DBC-BDE3-3973806E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BF73-6AEB-4CF2-8D84-A2F04D9D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0C3F-A77C-42B1-BA8D-3891B310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DDB4A-0719-4FE0-95CB-C9FFEB114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ED9B-2DA7-4AF5-8AD6-104DDC44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64F3-1942-4512-9BD5-173E5129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0523-D6FC-4275-9771-5373583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5E202-A084-470F-A2AF-68915552D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E4C70-5F43-4C0F-82F1-5CEA27DB8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2656-CB28-47DC-97D3-EE02F8D9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F118-59EF-4ADE-B857-78B9AC22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CFD9-27D1-4D96-B853-89AC7EDF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0242-B1F0-4284-8A56-2D4670BF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6572-BD09-42B9-ADB4-8FFB5663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2CF7-0C80-483C-9226-D0142007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EF75-5FE4-492B-80D8-DD64E05C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4624-5616-44A1-B812-D8D0363D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27D-535C-4EF4-82D8-A2D33F6C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81B3-8228-49F0-A870-BCF97508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17899-DB95-4D79-992F-B55EBE96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347B-2376-44A3-B056-DA2F915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9B00-CDBF-4F2A-8097-A732767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F0A7-0BEB-4732-B162-1278E930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6D8D-6A51-43C7-B799-4C02F6FF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072B-5B8F-4A08-BC75-D25021390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1E73-C258-496E-8195-DCFE1A7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E659-7F29-48BB-A98F-F4B69E77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D5EE-0EE0-4247-91E5-1AC63867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0A69-AF15-4BC3-8C28-BD5F492F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8B27-EC7D-409B-B777-1A3CF3290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EFD8-79A8-47A4-A70B-5643287E1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D8BC7-D0D6-4290-B805-B79E8BD0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22503-73DB-419F-A1BB-4009712FF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E3917-C5FF-46D4-BEDD-461F80A7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A32D9-81AB-4783-B31B-DF6A6C76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FAC7B-4B71-4C29-A797-4DEB3BFB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5C92-F6BD-4937-83F4-BAB620A1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EBD25-1B40-4C7F-9209-1D14DEB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C6E5D-1DBD-4D5B-9A92-E0FDDCA1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8DB39-09E3-4147-AFA7-D52A226F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917F5-3073-4B24-B020-B73ABEA1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07227-4402-4373-ABF0-4C644447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0BFB1-D335-4C9A-8484-0B883E77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5707-7028-4450-951A-8D4D0191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13DD-C0B4-4FC8-86F6-9C5BE01D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9FD73-999A-4E42-B1E0-8628B14E5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DF72-6428-42E1-ADA7-8AF56183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62F-F3EA-44D7-BAA0-7F5E8F3D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2C693-6056-41FE-A559-0CA63875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7094-062A-4B35-979D-CB1CF9EC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3F794-56C8-4DDA-A748-9ECC77ABE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B76E5-3F51-4211-AC81-A801A6E7B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2EACC-EA12-4102-9161-B064CF3F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AE77-6D36-40EC-849E-DFFE7989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B231D-81C4-4D45-9631-5694A206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0FC70-50EC-4FAC-BB1C-E292682A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EE36-EB78-4E0C-AC6F-591F7CD8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A8B8-DC52-4529-8028-D62AB5075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3C84-AF27-4F73-A416-F081356F3D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04A5-4D85-4DC1-963C-DFDF0D98E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6EB7-26AF-404B-BA2A-1CC7F729E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6773-662C-4A02-9AD6-10C6AEA7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0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02B85-7D7B-4B51-B23D-98EFBADF7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Ευάγγελος</a:t>
            </a:r>
            <a:r>
              <a:rPr lang="en-US" sz="37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 Χα</a:t>
            </a:r>
            <a:r>
              <a:rPr lang="en-US" sz="3700" kern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τζη</a:t>
            </a:r>
            <a:r>
              <a:rPr lang="en-US" sz="37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αναγνώστης</a:t>
            </a:r>
            <a:br>
              <a:rPr lang="en-US" sz="3700" kern="1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US" sz="37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(ΑΕΜ : 2865)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A36A-239D-4DA8-9CFC-0F5B68484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>
                <a:latin typeface="Bahnschrift" panose="020B0502040204020203" pitchFamily="34" charset="0"/>
              </a:rPr>
              <a:t>Τα dataset π</a:t>
            </a:r>
            <a:r>
              <a:rPr lang="en-US" sz="2200" dirty="0" err="1">
                <a:latin typeface="Bahnschrift" panose="020B0502040204020203" pitchFamily="34" charset="0"/>
              </a:rPr>
              <a:t>ου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χρησιμο</a:t>
            </a:r>
            <a:r>
              <a:rPr lang="en-US" sz="2200" dirty="0">
                <a:latin typeface="Bahnschrift" panose="020B0502040204020203" pitchFamily="34" charset="0"/>
              </a:rPr>
              <a:t>ποίησα είναι: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1</a:t>
            </a:r>
            <a:r>
              <a:rPr lang="en-US" sz="2200" baseline="30000" dirty="0">
                <a:latin typeface="Bahnschrift" panose="020B0502040204020203" pitchFamily="34" charset="0"/>
              </a:rPr>
              <a:t>η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εργ</a:t>
            </a:r>
            <a:r>
              <a:rPr lang="en-US" sz="2200" dirty="0">
                <a:latin typeface="Bahnschrift" panose="020B0502040204020203" pitchFamily="34" charset="0"/>
              </a:rPr>
              <a:t>ασία : mnist  του keras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2</a:t>
            </a:r>
            <a:r>
              <a:rPr lang="en-US" sz="2200" baseline="30000" dirty="0">
                <a:latin typeface="Bahnschrift" panose="020B0502040204020203" pitchFamily="34" charset="0"/>
              </a:rPr>
              <a:t>η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εργ</a:t>
            </a:r>
            <a:r>
              <a:rPr lang="en-US" sz="2200" dirty="0">
                <a:latin typeface="Bahnschrift" panose="020B0502040204020203" pitchFamily="34" charset="0"/>
              </a:rPr>
              <a:t>ασία : mnist  του keras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3</a:t>
            </a:r>
            <a:r>
              <a:rPr lang="en-US" sz="2200" baseline="30000" dirty="0">
                <a:latin typeface="Bahnschrift" panose="020B0502040204020203" pitchFamily="34" charset="0"/>
              </a:rPr>
              <a:t>η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εργ</a:t>
            </a:r>
            <a:r>
              <a:rPr lang="en-US" sz="2200" dirty="0">
                <a:latin typeface="Bahnschrift" panose="020B0502040204020203" pitchFamily="34" charset="0"/>
              </a:rPr>
              <a:t>ασία : fashion.mnist του keras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902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57BF-693F-4160-9D99-AA12E3C0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Autoencoder </a:t>
            </a:r>
            <a:r>
              <a:rPr lang="el-GR" dirty="0">
                <a:latin typeface="Bahnschrift" panose="020B0502040204020203" pitchFamily="34" charset="0"/>
              </a:rPr>
              <a:t>με 8 </a:t>
            </a:r>
            <a:r>
              <a:rPr lang="en-US" dirty="0">
                <a:latin typeface="Bahnschrift" panose="020B0502040204020203" pitchFamily="34" charset="0"/>
              </a:rPr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85C6-A41E-4F87-9220-81E1EEAA8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Encoder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εισόδου με 784 νευρώνες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hidden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με 128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hidden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με 512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εξόδου με 64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Συνάρτηση ενεργοποίησης είναι η </a:t>
            </a:r>
            <a:r>
              <a:rPr lang="el-GR" sz="2000" dirty="0" err="1">
                <a:solidFill>
                  <a:srgbClr val="000000"/>
                </a:solidFill>
                <a:latin typeface="Bahnschrift" panose="020B0502040204020203" pitchFamily="34" charset="0"/>
              </a:rPr>
              <a:t>ReLu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Decoder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εισόδου με 64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hidden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με 128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hidden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με 512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εξόδου με 784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Συνάρτηση ενεργοποίησης είναι η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sigmoid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E129-CDAE-4EF3-B77A-897E96111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71699"/>
            <a:ext cx="5181600" cy="4005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000" dirty="0">
                <a:latin typeface="Bahnschrift" panose="020B0502040204020203" pitchFamily="34" charset="0"/>
              </a:rPr>
              <a:t>Χρόνος εκπαίδευσης : 290</a:t>
            </a:r>
            <a:r>
              <a:rPr lang="en-US" sz="2000" dirty="0">
                <a:latin typeface="Bahnschrift" panose="020B05020402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Loss : 0,0117</a:t>
            </a:r>
            <a:endParaRPr lang="en-US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4770A3-0D1E-4D54-B05A-1156622F3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137350"/>
              </p:ext>
            </p:extLst>
          </p:nvPr>
        </p:nvGraphicFramePr>
        <p:xfrm>
          <a:off x="6686903" y="3167140"/>
          <a:ext cx="1161143" cy="115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04920" imgH="2095560" progId="Paint.Picture">
                  <p:embed/>
                </p:oleObj>
              </mc:Choice>
              <mc:Fallback>
                <p:oleObj name="Bitmap Image" r:id="rId2" imgW="2104920" imgH="20955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34770A3-0D1E-4D54-B05A-1156622F3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86903" y="3167140"/>
                        <a:ext cx="1161143" cy="1155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4B74338-206B-4972-8D39-5F5AF158B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42676"/>
              </p:ext>
            </p:extLst>
          </p:nvPr>
        </p:nvGraphicFramePr>
        <p:xfrm>
          <a:off x="8362749" y="3167140"/>
          <a:ext cx="1161144" cy="116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076480" imgH="2085840" progId="Paint.Picture">
                  <p:embed/>
                </p:oleObj>
              </mc:Choice>
              <mc:Fallback>
                <p:oleObj name="Bitmap Image" r:id="rId4" imgW="2076480" imgH="20858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4B74338-206B-4972-8D39-5F5AF158B0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62749" y="3167140"/>
                        <a:ext cx="1161144" cy="1166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0B47D8-0AE5-4A33-9CFC-00ED9169A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14737"/>
              </p:ext>
            </p:extLst>
          </p:nvPr>
        </p:nvGraphicFramePr>
        <p:xfrm>
          <a:off x="6719783" y="4804040"/>
          <a:ext cx="1145333" cy="115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066760" imgH="2085840" progId="Paint.Picture">
                  <p:embed/>
                </p:oleObj>
              </mc:Choice>
              <mc:Fallback>
                <p:oleObj name="Bitmap Image" r:id="rId6" imgW="2066760" imgH="208584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C0B47D8-0AE5-4A33-9CFC-00ED9169A5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19783" y="4804040"/>
                        <a:ext cx="1145333" cy="1155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258FD64-4B9F-402A-81DA-FD5E9E952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92911"/>
              </p:ext>
            </p:extLst>
          </p:nvPr>
        </p:nvGraphicFramePr>
        <p:xfrm>
          <a:off x="8412699" y="4814622"/>
          <a:ext cx="1177222" cy="116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085840" imgH="2066760" progId="Paint.Picture">
                  <p:embed/>
                </p:oleObj>
              </mc:Choice>
              <mc:Fallback>
                <p:oleObj name="Bitmap Image" r:id="rId8" imgW="2085840" imgH="206676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258FD64-4B9F-402A-81DA-FD5E9E9528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12699" y="4814622"/>
                        <a:ext cx="1177222" cy="1166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7745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57BF-693F-4160-9D99-AA12E3C0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Autoencoder </a:t>
            </a:r>
            <a:r>
              <a:rPr lang="el-GR" dirty="0">
                <a:latin typeface="Bahnschrift" panose="020B0502040204020203" pitchFamily="34" charset="0"/>
              </a:rPr>
              <a:t>με </a:t>
            </a:r>
            <a:r>
              <a:rPr lang="en-US" dirty="0">
                <a:latin typeface="Bahnschrift" panose="020B0502040204020203" pitchFamily="34" charset="0"/>
              </a:rPr>
              <a:t>6</a:t>
            </a:r>
            <a:r>
              <a:rPr lang="el-GR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85C6-A41E-4F87-9220-81E1EEAA8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Encoder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εισόδου με 784 νευρώνες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hidden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με 128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εξόδου με 64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Συνάρτηση ενεργοποίησης είναι η </a:t>
            </a:r>
            <a:r>
              <a:rPr lang="el-GR" sz="2000" dirty="0" err="1">
                <a:solidFill>
                  <a:srgbClr val="000000"/>
                </a:solidFill>
                <a:latin typeface="Bahnschrift" panose="020B0502040204020203" pitchFamily="34" charset="0"/>
              </a:rPr>
              <a:t>ReLu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Decoder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εισόδου με 64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hidden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με 128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εξόδου με 784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Συνάρτηση ενεργοποίησης είναι η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sigmoid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E129-CDAE-4EF3-B77A-897E96111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71699"/>
            <a:ext cx="5181600" cy="400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>
                <a:latin typeface="Bahnschrift" panose="020B0502040204020203" pitchFamily="34" charset="0"/>
              </a:rPr>
              <a:t>Χρόνος εκπαίδευσης : </a:t>
            </a:r>
            <a:r>
              <a:rPr lang="en-US" sz="2000" dirty="0">
                <a:latin typeface="Bahnschrift" panose="020B0502040204020203" pitchFamily="34" charset="0"/>
              </a:rPr>
              <a:t>103 s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Loss : 0,0096</a:t>
            </a:r>
            <a:endParaRPr lang="en-US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4770A3-0D1E-4D54-B05A-1156622F3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6903" y="3167140"/>
          <a:ext cx="1161143" cy="115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04920" imgH="2095560" progId="Paint.Picture">
                  <p:embed/>
                </p:oleObj>
              </mc:Choice>
              <mc:Fallback>
                <p:oleObj name="Bitmap Image" r:id="rId2" imgW="2104920" imgH="20955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34770A3-0D1E-4D54-B05A-1156622F3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86903" y="3167140"/>
                        <a:ext cx="1161143" cy="1155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0B47D8-0AE5-4A33-9CFC-00ED9169A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9783" y="4804040"/>
          <a:ext cx="1145333" cy="115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066760" imgH="2085840" progId="Paint.Picture">
                  <p:embed/>
                </p:oleObj>
              </mc:Choice>
              <mc:Fallback>
                <p:oleObj name="Bitmap Image" r:id="rId4" imgW="2066760" imgH="208584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C0B47D8-0AE5-4A33-9CFC-00ED9169A5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9783" y="4804040"/>
                        <a:ext cx="1145333" cy="1155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EE943BF-7BDC-497D-84E3-2DCD0F156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96740"/>
              </p:ext>
            </p:extLst>
          </p:nvPr>
        </p:nvGraphicFramePr>
        <p:xfrm>
          <a:off x="8406292" y="3167140"/>
          <a:ext cx="1161216" cy="115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076480" imgH="2066760" progId="Paint.Picture">
                  <p:embed/>
                </p:oleObj>
              </mc:Choice>
              <mc:Fallback>
                <p:oleObj name="Bitmap Image" r:id="rId6" imgW="2076480" imgH="2066760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EE943BF-7BDC-497D-84E3-2DCD0F156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06292" y="3167140"/>
                        <a:ext cx="1161216" cy="1155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A739261-B3E0-46FC-A32B-2B07F1293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356244"/>
              </p:ext>
            </p:extLst>
          </p:nvPr>
        </p:nvGraphicFramePr>
        <p:xfrm>
          <a:off x="8406292" y="4804040"/>
          <a:ext cx="1161216" cy="115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085840" imgH="2066760" progId="Paint.Picture">
                  <p:embed/>
                </p:oleObj>
              </mc:Choice>
              <mc:Fallback>
                <p:oleObj name="Bitmap Image" r:id="rId8" imgW="2085840" imgH="2066760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A739261-B3E0-46FC-A32B-2B07F1293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06292" y="4804040"/>
                        <a:ext cx="1161216" cy="115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6662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D8C06-2A51-43D9-BD21-CAEC2A94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Παρα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τηρήσεις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B41-6739-4644-A470-165BC1BA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Όσο</a:t>
            </a:r>
            <a:r>
              <a:rPr lang="en-US" sz="2200" dirty="0"/>
              <a:t> π</a:t>
            </a:r>
            <a:r>
              <a:rPr lang="en-US" sz="2200" dirty="0" err="1"/>
              <a:t>ερισσότερ</a:t>
            </a:r>
            <a:r>
              <a:rPr lang="en-US" sz="2200" dirty="0"/>
              <a:t>α layers και νευρώνες έχει ένα δίκτυο χρειάζεται και περισσότερο χρόνο για να εκπαιδευτεί.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0" i="0" dirty="0" err="1">
                <a:effectLst/>
              </a:rPr>
              <a:t>Με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μεγ</a:t>
            </a:r>
            <a:r>
              <a:rPr lang="en-US" sz="2200" b="0" i="0" dirty="0">
                <a:effectLst/>
              </a:rPr>
              <a:t>αλύτερο Batch Size καλό είναι να μεγαλώνει και το Learning Rate προκειμένου το μοντέλο να φτάσει γρηγορότερα σε ένα ικανοποιητικό αποτέλεσμα.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0" i="0" dirty="0" err="1">
                <a:effectLst/>
              </a:rPr>
              <a:t>Όσο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μικρ</a:t>
            </a:r>
            <a:r>
              <a:rPr lang="en-US" sz="2200" b="0" i="0" dirty="0">
                <a:effectLst/>
              </a:rPr>
              <a:t>αίνει το Learning Rate χρειάζομαι περισσότερες εποχές και ενώ χάνω σε χρόνο κατά την εκπαίδευση το μοντέλο κερδίζει σε ακρίβεια.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Στ</a:t>
            </a:r>
            <a:r>
              <a:rPr lang="en-US" sz="2200" dirty="0"/>
              <a:t>α svm με πολυωνυμικό πυρήνα ο χρόνος εκπαίδευσης δεν εξαρτάται τόσο από τον βαθμό του πολυωνύμου.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200" dirty="0"/>
              <a:t>Οι </a:t>
            </a:r>
            <a:r>
              <a:rPr lang="en-US" sz="2200" dirty="0"/>
              <a:t>optimizers </a:t>
            </a:r>
            <a:r>
              <a:rPr lang="el-GR" sz="2200" dirty="0"/>
              <a:t>βοηθάνε σε μεγάλο βαθμό ένα δίκτυο να συγκλίνει γρήγορα.</a:t>
            </a:r>
          </a:p>
          <a:p>
            <a:pPr marL="457200" indent="-457200">
              <a:buFont typeface="+mj-lt"/>
              <a:buAutoNum type="arabicPeriod"/>
            </a:pPr>
            <a:endParaRPr lang="el-GR" sz="2200" dirty="0"/>
          </a:p>
          <a:p>
            <a:pPr marL="457200" indent="-457200">
              <a:buFont typeface="+mj-lt"/>
              <a:buAutoNum type="arabicPeriod"/>
            </a:pPr>
            <a:endParaRPr lang="el-GR" sz="2200" dirty="0"/>
          </a:p>
          <a:p>
            <a:pPr marL="0" indent="0" algn="ctr">
              <a:buNone/>
            </a:pPr>
            <a:r>
              <a:rPr lang="el-GR" sz="1600" dirty="0">
                <a:latin typeface="Bahnschrift" panose="020B0502040204020203" pitchFamily="34" charset="0"/>
              </a:rPr>
              <a:t>Στις εργασίες προτίμησα τα μοντέλα που είναι αποδοτικά και κυρίως αυτά που εκπαιδεύονται γρήγορα. </a:t>
            </a:r>
          </a:p>
        </p:txBody>
      </p:sp>
    </p:spTree>
    <p:extLst>
      <p:ext uri="{BB962C8B-B14F-4D97-AF65-F5344CB8AC3E}">
        <p14:creationId xmlns:p14="http://schemas.microsoft.com/office/powerpoint/2010/main" val="3578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AE09F2-0900-44D3-A2B2-C5054920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4" y="147028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Χρησιμο</a:t>
            </a:r>
            <a:r>
              <a:rPr lang="en-US" sz="22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ποιήθηκαν τα εργαλεία 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B9F677-C723-4099-AE7D-E45D4DAD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4" y="6297943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Ευάγγελος</a:t>
            </a:r>
            <a:r>
              <a:rPr lang="en-US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 Χα</a:t>
            </a:r>
            <a:r>
              <a:rPr lang="en-US" kern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τζη</a:t>
            </a:r>
            <a:r>
              <a:rPr lang="en-US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αναγνώστης 2865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38CB05-DBE0-421B-A284-083E1729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48" y="2758089"/>
            <a:ext cx="2965391" cy="133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Sklearn Tutorial Python - Ander Fernández">
            <a:extLst>
              <a:ext uri="{FF2B5EF4-FFF2-40B4-BE49-F238E27FC236}">
                <a16:creationId xmlns:a16="http://schemas.microsoft.com/office/drawing/2014/main" id="{23B5C2E5-360D-43DD-B513-5DB59486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00" y="2512489"/>
            <a:ext cx="280987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ensorFlow - Wikipedia">
            <a:extLst>
              <a:ext uri="{FF2B5EF4-FFF2-40B4-BE49-F238E27FC236}">
                <a16:creationId xmlns:a16="http://schemas.microsoft.com/office/drawing/2014/main" id="{E2865E41-E5E5-4231-B87A-4838E5019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568051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io Donalisio">
            <a:extLst>
              <a:ext uri="{FF2B5EF4-FFF2-40B4-BE49-F238E27FC236}">
                <a16:creationId xmlns:a16="http://schemas.microsoft.com/office/drawing/2014/main" id="{606E4754-2934-44A7-85CC-1A78B4B0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12" y="24728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F3FF35-B220-4312-A0B8-47F332D7FB79}"/>
              </a:ext>
            </a:extLst>
          </p:cNvPr>
          <p:cNvSpPr txBox="1"/>
          <p:nvPr/>
        </p:nvSpPr>
        <p:spPr>
          <a:xfrm>
            <a:off x="3147802" y="4753097"/>
            <a:ext cx="589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latin typeface="Bahnschrift" panose="020B0502040204020203" pitchFamily="34" charset="0"/>
              </a:rPr>
              <a:t>Ευχαριστώ για τον χρόνο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l-GR" sz="3200">
                <a:latin typeface="Bahnschrift" panose="020B0502040204020203" pitchFamily="34" charset="0"/>
              </a:rPr>
              <a:t>σας</a:t>
            </a: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9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1FC-1966-4251-B829-664C2A6D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1</a:t>
            </a:r>
            <a:r>
              <a:rPr lang="el-GR" baseline="30000" dirty="0">
                <a:latin typeface="Bahnschrift" panose="020B0502040204020203" pitchFamily="34" charset="0"/>
              </a:rPr>
              <a:t>η</a:t>
            </a:r>
            <a:r>
              <a:rPr lang="el-GR" dirty="0">
                <a:latin typeface="Bahnschrift" panose="020B0502040204020203" pitchFamily="34" charset="0"/>
              </a:rPr>
              <a:t> Εργασία</a:t>
            </a:r>
            <a:r>
              <a:rPr lang="en-US" dirty="0">
                <a:latin typeface="Bahnschrift" panose="020B0502040204020203" pitchFamily="34" charset="0"/>
              </a:rPr>
              <a:t>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8D46-C130-4C6F-B331-5D9759FE0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Χαρακτηριστικά του τελικού μοντέλου</a:t>
            </a:r>
          </a:p>
          <a:p>
            <a:pPr marL="0" indent="0">
              <a:buNone/>
            </a:pPr>
            <a:endParaRPr lang="el-GR" sz="2200" b="1" i="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εισόδου με 784 νευρώνες</a:t>
            </a: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hidden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με 128 νευρώνες</a:t>
            </a: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εξόδου 10 νευρώνων</a:t>
            </a:r>
          </a:p>
          <a:p>
            <a:endParaRPr lang="el-GR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endParaRPr lang="el-GR" sz="2000" dirty="0">
              <a:latin typeface="Bahnschrift" panose="020B0502040204020203" pitchFamily="34" charset="0"/>
            </a:endParaRPr>
          </a:p>
          <a:p>
            <a:endParaRPr lang="el-GR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Accuracy : </a:t>
            </a:r>
            <a:r>
              <a:rPr lang="el-GR" sz="2000" dirty="0">
                <a:latin typeface="Bahnschrift" panose="020B0502040204020203" pitchFamily="34" charset="0"/>
              </a:rPr>
              <a:t>περίπου 97,9%</a:t>
            </a:r>
          </a:p>
          <a:p>
            <a:r>
              <a:rPr lang="el-GR" sz="2000" dirty="0">
                <a:latin typeface="Bahnschrift" panose="020B0502040204020203" pitchFamily="34" charset="0"/>
              </a:rPr>
              <a:t>Χρόνος εκπαίδευσης : 75 </a:t>
            </a:r>
            <a:r>
              <a:rPr lang="en-US" sz="2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1B587-562F-448A-A837-47E1B1D3E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l-G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l-G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Σύνδεση Νευρώνων : Πυκνά Συνδεδεμένοι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Συνάρτηση ενεργοποίησης είναι η ReLu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Optimizer : Nadam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Learning Rate : 0,0003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Batch Size : 32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Loss : Categorical </a:t>
            </a:r>
            <a:r>
              <a:rPr lang="en-US" sz="2000" dirty="0" err="1">
                <a:solidFill>
                  <a:srgbClr val="000000"/>
                </a:solidFill>
                <a:latin typeface="Bahnschrift" panose="020B0502040204020203" pitchFamily="34" charset="0"/>
              </a:rPr>
              <a:t>Crossentropy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Epochs : 25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TensorFlow - Wikipedia">
            <a:extLst>
              <a:ext uri="{FF2B5EF4-FFF2-40B4-BE49-F238E27FC236}">
                <a16:creationId xmlns:a16="http://schemas.microsoft.com/office/drawing/2014/main" id="{8DAC66B4-EF0E-4226-B36E-2FD747AB0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0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2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F1DE-497C-420F-80FF-5CDADAD4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181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784 – 256 – 128 - 10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97AC59-5AC2-42E4-8FA6-23C9C92578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2181797"/>
              </p:ext>
            </p:extLst>
          </p:nvPr>
        </p:nvGraphicFramePr>
        <p:xfrm>
          <a:off x="-1" y="948906"/>
          <a:ext cx="5812972" cy="585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5326">
                  <a:extLst>
                    <a:ext uri="{9D8B030D-6E8A-4147-A177-3AD203B41FA5}">
                      <a16:colId xmlns:a16="http://schemas.microsoft.com/office/drawing/2014/main" val="3562705205"/>
                    </a:ext>
                  </a:extLst>
                </a:gridCol>
                <a:gridCol w="815326">
                  <a:extLst>
                    <a:ext uri="{9D8B030D-6E8A-4147-A177-3AD203B41FA5}">
                      <a16:colId xmlns:a16="http://schemas.microsoft.com/office/drawing/2014/main" val="3692955180"/>
                    </a:ext>
                  </a:extLst>
                </a:gridCol>
                <a:gridCol w="815326">
                  <a:extLst>
                    <a:ext uri="{9D8B030D-6E8A-4147-A177-3AD203B41FA5}">
                      <a16:colId xmlns:a16="http://schemas.microsoft.com/office/drawing/2014/main" val="2443093120"/>
                    </a:ext>
                  </a:extLst>
                </a:gridCol>
                <a:gridCol w="1041806">
                  <a:extLst>
                    <a:ext uri="{9D8B030D-6E8A-4147-A177-3AD203B41FA5}">
                      <a16:colId xmlns:a16="http://schemas.microsoft.com/office/drawing/2014/main" val="2975382680"/>
                    </a:ext>
                  </a:extLst>
                </a:gridCol>
                <a:gridCol w="845523">
                  <a:extLst>
                    <a:ext uri="{9D8B030D-6E8A-4147-A177-3AD203B41FA5}">
                      <a16:colId xmlns:a16="http://schemas.microsoft.com/office/drawing/2014/main" val="1483988699"/>
                    </a:ext>
                  </a:extLst>
                </a:gridCol>
                <a:gridCol w="815326">
                  <a:extLst>
                    <a:ext uri="{9D8B030D-6E8A-4147-A177-3AD203B41FA5}">
                      <a16:colId xmlns:a16="http://schemas.microsoft.com/office/drawing/2014/main" val="1191085361"/>
                    </a:ext>
                  </a:extLst>
                </a:gridCol>
                <a:gridCol w="664339">
                  <a:extLst>
                    <a:ext uri="{9D8B030D-6E8A-4147-A177-3AD203B41FA5}">
                      <a16:colId xmlns:a16="http://schemas.microsoft.com/office/drawing/2014/main" val="1614060961"/>
                    </a:ext>
                  </a:extLst>
                </a:gridCol>
              </a:tblGrid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85042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92,40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09829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97,04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29151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97,89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76348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97,13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08527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91,03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48900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09,57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76250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91,04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78406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97,79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88757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97,11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05043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94,05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5636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97,97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49043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98,10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07601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98,28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29799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97,86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"/>
                  </a:ext>
                </a:extLst>
              </a:tr>
              <a:tr h="302464">
                <a:tc>
                  <a:txBody>
                    <a:bodyPr/>
                    <a:lstStyle/>
                    <a:p>
                      <a:r>
                        <a:rPr lang="en-US" dirty="0"/>
                        <a:t>97,50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8893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68702-7266-4077-AAF9-F174086D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7713"/>
            <a:ext cx="5181600" cy="4669250"/>
          </a:xfrm>
        </p:spPr>
        <p:txBody>
          <a:bodyPr/>
          <a:lstStyle/>
          <a:p>
            <a:pPr marL="0" indent="0">
              <a:buNone/>
            </a:pPr>
            <a:r>
              <a:rPr lang="el-GR" sz="2200" b="1" dirty="0">
                <a:latin typeface="Bahnschrift" panose="020B0502040204020203" pitchFamily="34" charset="0"/>
              </a:rPr>
              <a:t>Τυχαίο μοντέλο αρχιτεκτονικής</a:t>
            </a:r>
            <a:endParaRPr lang="el-GR" sz="2000" dirty="0"/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Optimizer :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Α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dam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Learning Rate : 0,003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Batch Size :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1000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Epochs : 25</a:t>
            </a:r>
            <a:endParaRPr lang="el-GR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Activation : </a:t>
            </a:r>
            <a:r>
              <a:rPr lang="en-US" sz="2000" dirty="0" err="1">
                <a:solidFill>
                  <a:srgbClr val="000000"/>
                </a:solidFill>
                <a:latin typeface="Bahnschrift" panose="020B0502040204020203" pitchFamily="34" charset="0"/>
              </a:rPr>
              <a:t>ReLu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Time : 50 s	 Accuracy : 97,9%</a:t>
            </a:r>
          </a:p>
          <a:p>
            <a:pPr marL="0" indent="0">
              <a:buNone/>
            </a:pPr>
            <a:r>
              <a:rPr lang="en-US" sz="2000" dirty="0"/>
              <a:t>	      </a:t>
            </a:r>
            <a:r>
              <a:rPr lang="en-US" sz="2000" dirty="0">
                <a:latin typeface="Bahnschrift" panose="020B0502040204020203" pitchFamily="34" charset="0"/>
              </a:rPr>
              <a:t>Loss</a:t>
            </a:r>
            <a:r>
              <a:rPr lang="en-US" sz="2000" dirty="0"/>
              <a:t>		                     </a:t>
            </a:r>
            <a:r>
              <a:rPr lang="en-US" sz="2000" dirty="0">
                <a:latin typeface="Bahnschrift" panose="020B0502040204020203" pitchFamily="34" charset="0"/>
              </a:rPr>
              <a:t>Accuracy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480CB7F-3A75-4E68-9DC4-94748C98C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022585"/>
              </p:ext>
            </p:extLst>
          </p:nvPr>
        </p:nvGraphicFramePr>
        <p:xfrm>
          <a:off x="6172200" y="4693426"/>
          <a:ext cx="30226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22560" imgH="1962000" progId="Paint.Picture">
                  <p:embed/>
                </p:oleObj>
              </mc:Choice>
              <mc:Fallback>
                <p:oleObj name="Bitmap Image" r:id="rId2" imgW="3022560" imgH="196200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480CB7F-3A75-4E68-9DC4-94748C98C3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4693426"/>
                        <a:ext cx="30226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431F85-9698-4BA9-B94F-EB10121A4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27122"/>
              </p:ext>
            </p:extLst>
          </p:nvPr>
        </p:nvGraphicFramePr>
        <p:xfrm>
          <a:off x="9156700" y="4688191"/>
          <a:ext cx="30353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35160" imgH="1886040" progId="Paint.Picture">
                  <p:embed/>
                </p:oleObj>
              </mc:Choice>
              <mc:Fallback>
                <p:oleObj name="Bitmap Image" r:id="rId4" imgW="3035160" imgH="18860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1431F85-9698-4BA9-B94F-EB10121A4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6700" y="4688191"/>
                        <a:ext cx="3035300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4257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F1DE-497C-420F-80FF-5CDADAD4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784 – </a:t>
            </a:r>
            <a:r>
              <a:rPr lang="en-US" dirty="0">
                <a:latin typeface="Bahnschrift" panose="020B0502040204020203" pitchFamily="34" charset="0"/>
              </a:rPr>
              <a:t>128</a:t>
            </a:r>
            <a:r>
              <a:rPr lang="el-GR" dirty="0">
                <a:latin typeface="Bahnschrift" panose="020B0502040204020203" pitchFamily="34" charset="0"/>
              </a:rPr>
              <a:t> – 128 - 10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9FA548-4FE0-4EE2-8693-529D456350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7564252"/>
              </p:ext>
            </p:extLst>
          </p:nvPr>
        </p:nvGraphicFramePr>
        <p:xfrm>
          <a:off x="0" y="1825625"/>
          <a:ext cx="5861957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4156">
                  <a:extLst>
                    <a:ext uri="{9D8B030D-6E8A-4147-A177-3AD203B41FA5}">
                      <a16:colId xmlns:a16="http://schemas.microsoft.com/office/drawing/2014/main" val="572265220"/>
                    </a:ext>
                  </a:extLst>
                </a:gridCol>
                <a:gridCol w="885791">
                  <a:extLst>
                    <a:ext uri="{9D8B030D-6E8A-4147-A177-3AD203B41FA5}">
                      <a16:colId xmlns:a16="http://schemas.microsoft.com/office/drawing/2014/main" val="2593311813"/>
                    </a:ext>
                  </a:extLst>
                </a:gridCol>
                <a:gridCol w="1075603">
                  <a:extLst>
                    <a:ext uri="{9D8B030D-6E8A-4147-A177-3AD203B41FA5}">
                      <a16:colId xmlns:a16="http://schemas.microsoft.com/office/drawing/2014/main" val="1655826720"/>
                    </a:ext>
                  </a:extLst>
                </a:gridCol>
                <a:gridCol w="1123057">
                  <a:extLst>
                    <a:ext uri="{9D8B030D-6E8A-4147-A177-3AD203B41FA5}">
                      <a16:colId xmlns:a16="http://schemas.microsoft.com/office/drawing/2014/main" val="3987821260"/>
                    </a:ext>
                  </a:extLst>
                </a:gridCol>
                <a:gridCol w="728556">
                  <a:extLst>
                    <a:ext uri="{9D8B030D-6E8A-4147-A177-3AD203B41FA5}">
                      <a16:colId xmlns:a16="http://schemas.microsoft.com/office/drawing/2014/main" val="3727568039"/>
                    </a:ext>
                  </a:extLst>
                </a:gridCol>
                <a:gridCol w="737411">
                  <a:extLst>
                    <a:ext uri="{9D8B030D-6E8A-4147-A177-3AD203B41FA5}">
                      <a16:colId xmlns:a16="http://schemas.microsoft.com/office/drawing/2014/main" val="252162667"/>
                    </a:ext>
                  </a:extLst>
                </a:gridCol>
                <a:gridCol w="457383">
                  <a:extLst>
                    <a:ext uri="{9D8B030D-6E8A-4147-A177-3AD203B41FA5}">
                      <a16:colId xmlns:a16="http://schemas.microsoft.com/office/drawing/2014/main" val="37900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3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1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96,92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37852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68702-7266-4077-AAF9-F174086D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7713"/>
            <a:ext cx="5181600" cy="4669250"/>
          </a:xfrm>
        </p:spPr>
        <p:txBody>
          <a:bodyPr/>
          <a:lstStyle/>
          <a:p>
            <a:pPr marL="0" indent="0">
              <a:buNone/>
            </a:pPr>
            <a:r>
              <a:rPr lang="el-GR" sz="2200" b="1" dirty="0">
                <a:latin typeface="Bahnschrift" panose="020B0502040204020203" pitchFamily="34" charset="0"/>
              </a:rPr>
              <a:t>Τυχαίο μοντέλο αρχιτεκτονικής</a:t>
            </a:r>
            <a:endParaRPr lang="el-GR" sz="2000" dirty="0"/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Optimizer : </a:t>
            </a:r>
            <a:r>
              <a:rPr lang="en-US" sz="2000" dirty="0" err="1">
                <a:solidFill>
                  <a:srgbClr val="000000"/>
                </a:solidFill>
                <a:latin typeface="Bahnschrift" panose="020B0502040204020203" pitchFamily="34" charset="0"/>
              </a:rPr>
              <a:t>Nadam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Learning Rate : 0,003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Batch Size : 32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Epochs : 10</a:t>
            </a:r>
            <a:endParaRPr lang="el-GR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Activation : Tanh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Time : 20 s	 Accuracy : 96,9%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    </a:t>
            </a:r>
            <a:r>
              <a:rPr lang="en-US" sz="2000" dirty="0">
                <a:latin typeface="Bahnschrift" panose="020B0502040204020203" pitchFamily="34" charset="0"/>
              </a:rPr>
              <a:t>Loss</a:t>
            </a:r>
            <a:r>
              <a:rPr lang="en-US" sz="2000" dirty="0"/>
              <a:t>		                     </a:t>
            </a:r>
            <a:r>
              <a:rPr lang="en-US" sz="2000" dirty="0">
                <a:latin typeface="Bahnschrift" panose="020B0502040204020203" pitchFamily="34" charset="0"/>
              </a:rPr>
              <a:t>Accuracy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0B1062F-E9D0-4C1E-AE0C-D49B2A1DB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35615"/>
              </p:ext>
            </p:extLst>
          </p:nvPr>
        </p:nvGraphicFramePr>
        <p:xfrm>
          <a:off x="6172200" y="4688191"/>
          <a:ext cx="300355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03480" imgH="1917720" progId="Paint.Picture">
                  <p:embed/>
                </p:oleObj>
              </mc:Choice>
              <mc:Fallback>
                <p:oleObj name="Bitmap Image" r:id="rId2" imgW="3003480" imgH="19177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0B1062F-E9D0-4C1E-AE0C-D49B2A1DB9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4688191"/>
                        <a:ext cx="300355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126B7C1-AFCF-40C3-900B-A00D53C99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081515"/>
              </p:ext>
            </p:extLst>
          </p:nvPr>
        </p:nvGraphicFramePr>
        <p:xfrm>
          <a:off x="9175750" y="4688191"/>
          <a:ext cx="30035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03480" imgH="1943280" progId="Paint.Picture">
                  <p:embed/>
                </p:oleObj>
              </mc:Choice>
              <mc:Fallback>
                <p:oleObj name="Bitmap Image" r:id="rId4" imgW="3003480" imgH="194328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126B7C1-AFCF-40C3-900B-A00D53C99F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5750" y="4688191"/>
                        <a:ext cx="300355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CF66EDD-0BC2-4E94-A9E6-320EF236D815}"/>
              </a:ext>
            </a:extLst>
          </p:cNvPr>
          <p:cNvSpPr txBox="1"/>
          <p:nvPr/>
        </p:nvSpPr>
        <p:spPr>
          <a:xfrm>
            <a:off x="1083733" y="4688191"/>
            <a:ext cx="4004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Bahnschrift" panose="020B0502040204020203" pitchFamily="34" charset="0"/>
              </a:rPr>
              <a:t>Δεν έκανα πολλές δοκιμές σε αυτή την αρχιτεκτονική γιατί στην συνέχεια αποφάσισα να κόψω ένα κρυφό επίπεδο.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305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F1DE-497C-420F-80FF-5CDADAD4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784 – 128 - 10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E6BB7D-EDB0-4C81-B19D-A7CF97CD32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7212430"/>
              </p:ext>
            </p:extLst>
          </p:nvPr>
        </p:nvGraphicFramePr>
        <p:xfrm>
          <a:off x="-1" y="1825625"/>
          <a:ext cx="6019801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8694">
                  <a:extLst>
                    <a:ext uri="{9D8B030D-6E8A-4147-A177-3AD203B41FA5}">
                      <a16:colId xmlns:a16="http://schemas.microsoft.com/office/drawing/2014/main" val="2797177981"/>
                    </a:ext>
                  </a:extLst>
                </a:gridCol>
                <a:gridCol w="848694">
                  <a:extLst>
                    <a:ext uri="{9D8B030D-6E8A-4147-A177-3AD203B41FA5}">
                      <a16:colId xmlns:a16="http://schemas.microsoft.com/office/drawing/2014/main" val="3250823143"/>
                    </a:ext>
                  </a:extLst>
                </a:gridCol>
                <a:gridCol w="1074296">
                  <a:extLst>
                    <a:ext uri="{9D8B030D-6E8A-4147-A177-3AD203B41FA5}">
                      <a16:colId xmlns:a16="http://schemas.microsoft.com/office/drawing/2014/main" val="2303922099"/>
                    </a:ext>
                  </a:extLst>
                </a:gridCol>
                <a:gridCol w="1124430">
                  <a:extLst>
                    <a:ext uri="{9D8B030D-6E8A-4147-A177-3AD203B41FA5}">
                      <a16:colId xmlns:a16="http://schemas.microsoft.com/office/drawing/2014/main" val="901383926"/>
                    </a:ext>
                  </a:extLst>
                </a:gridCol>
                <a:gridCol w="851252">
                  <a:extLst>
                    <a:ext uri="{9D8B030D-6E8A-4147-A177-3AD203B41FA5}">
                      <a16:colId xmlns:a16="http://schemas.microsoft.com/office/drawing/2014/main" val="428149587"/>
                    </a:ext>
                  </a:extLst>
                </a:gridCol>
                <a:gridCol w="802141">
                  <a:extLst>
                    <a:ext uri="{9D8B030D-6E8A-4147-A177-3AD203B41FA5}">
                      <a16:colId xmlns:a16="http://schemas.microsoft.com/office/drawing/2014/main" val="1038898088"/>
                    </a:ext>
                  </a:extLst>
                </a:gridCol>
                <a:gridCol w="470294">
                  <a:extLst>
                    <a:ext uri="{9D8B030D-6E8A-4147-A177-3AD203B41FA5}">
                      <a16:colId xmlns:a16="http://schemas.microsoft.com/office/drawing/2014/main" val="56657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9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0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3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5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9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2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9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4238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68702-7266-4077-AAF9-F174086D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181600" cy="47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b="1" dirty="0">
                <a:latin typeface="Bahnschrift" panose="020B0502040204020203" pitchFamily="34" charset="0"/>
              </a:rPr>
              <a:t>Καλύτερο μοντέλο :</a:t>
            </a:r>
            <a:endParaRPr lang="en-US" sz="2200" b="1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Bahnschrift" panose="020B0502040204020203" pitchFamily="34" charset="0"/>
              </a:rPr>
              <a:t>loss</a:t>
            </a:r>
          </a:p>
          <a:p>
            <a:pPr marL="0" indent="0">
              <a:buNone/>
            </a:pPr>
            <a:endParaRPr lang="el-GR" sz="2200" b="1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Bahnschrift" panose="020B0502040204020203" pitchFamily="34" charset="0"/>
              </a:rPr>
              <a:t>Accuracy</a:t>
            </a:r>
          </a:p>
          <a:p>
            <a:pPr marL="0" indent="0" algn="ctr">
              <a:buNone/>
            </a:pPr>
            <a:endParaRPr lang="el-GR" sz="2000" dirty="0">
              <a:latin typeface="Bahnschrift" panose="020B0502040204020203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DB7202-B971-4F3F-9003-DD16DBAC3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813278"/>
              </p:ext>
            </p:extLst>
          </p:nvPr>
        </p:nvGraphicFramePr>
        <p:xfrm>
          <a:off x="7273925" y="2140789"/>
          <a:ext cx="29781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978280" imgH="1924200" progId="Paint.Picture">
                  <p:embed/>
                </p:oleObj>
              </mc:Choice>
              <mc:Fallback>
                <p:oleObj name="Bitmap Image" r:id="rId2" imgW="2978280" imgH="192420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EDB7202-B971-4F3F-9003-DD16DBAC3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73925" y="2140789"/>
                        <a:ext cx="2978150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12AD974-5143-4D4F-947B-855E3F73D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038088"/>
              </p:ext>
            </p:extLst>
          </p:nvPr>
        </p:nvGraphicFramePr>
        <p:xfrm>
          <a:off x="7273925" y="4738554"/>
          <a:ext cx="30416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41640" imgH="1981080" progId="Paint.Picture">
                  <p:embed/>
                </p:oleObj>
              </mc:Choice>
              <mc:Fallback>
                <p:oleObj name="Bitmap Image" r:id="rId4" imgW="3041640" imgH="198108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12AD974-5143-4D4F-947B-855E3F73D6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3925" y="4738554"/>
                        <a:ext cx="304165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6228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1FC-1966-4251-B829-664C2A6D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2</a:t>
            </a:r>
            <a:r>
              <a:rPr lang="el-GR" baseline="30000" dirty="0">
                <a:latin typeface="Bahnschrift" panose="020B0502040204020203" pitchFamily="34" charset="0"/>
              </a:rPr>
              <a:t>η</a:t>
            </a:r>
            <a:r>
              <a:rPr lang="el-GR" dirty="0">
                <a:latin typeface="Bahnschrift" panose="020B0502040204020203" pitchFamily="34" charset="0"/>
              </a:rPr>
              <a:t> Εργασία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dirty="0" err="1">
                <a:latin typeface="Bahnschrift" panose="020B0502040204020203" pitchFamily="34" charset="0"/>
              </a:rPr>
              <a:t>svm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8D46-C130-4C6F-B331-5D9759FE0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Χαρακτηριστικά του τελικού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SVM</a:t>
            </a:r>
            <a:endParaRPr lang="en-US" sz="22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Πυρήνας : </a:t>
            </a:r>
            <a:r>
              <a:rPr lang="el-GR" sz="2000" dirty="0" err="1">
                <a:solidFill>
                  <a:srgbClr val="000000"/>
                </a:solidFill>
                <a:latin typeface="Bahnschrift" panose="020B0502040204020203" pitchFamily="34" charset="0"/>
              </a:rPr>
              <a:t>Πολυωνυμικός</a:t>
            </a:r>
            <a:endParaRPr lang="el-GR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Βαθμός Πολυωνύμου :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4</a:t>
            </a:r>
            <a:r>
              <a:rPr lang="el-GR" sz="2000" baseline="30000" dirty="0" err="1">
                <a:solidFill>
                  <a:srgbClr val="000000"/>
                </a:solidFill>
                <a:latin typeface="Bahnschrift" panose="020B0502040204020203" pitchFamily="34" charset="0"/>
              </a:rPr>
              <a:t>ος</a:t>
            </a:r>
            <a:endParaRPr lang="el-GR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Παράμετρος </a:t>
            </a:r>
            <a:r>
              <a:rPr lang="el-GR" sz="2000" dirty="0" err="1">
                <a:solidFill>
                  <a:srgbClr val="000000"/>
                </a:solidFill>
                <a:latin typeface="Bahnschrift" panose="020B0502040204020203" pitchFamily="34" charset="0"/>
              </a:rPr>
              <a:t>κανονικοποίησης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 : 1,5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Cache Size : 1500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Gamma : Scale</a:t>
            </a:r>
            <a:endParaRPr lang="el-GR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l-GR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l-GR" sz="2000" dirty="0">
                <a:latin typeface="Bahnschrift" panose="020B0502040204020203" pitchFamily="34" charset="0"/>
              </a:rPr>
              <a:t>Χρόνος εκπαίδευσης </a:t>
            </a:r>
            <a:r>
              <a:rPr lang="en-US" sz="2000" dirty="0">
                <a:latin typeface="Bahnschrift" panose="020B0502040204020203" pitchFamily="34" charset="0"/>
              </a:rPr>
              <a:t>: 187,18 s</a:t>
            </a:r>
          </a:p>
          <a:p>
            <a:r>
              <a:rPr lang="el-GR" sz="20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Χρόνος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predict : 22,35 s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1B587-562F-448A-A837-47E1B1D3E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l-G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Αρχικά χρειάστηκε  να αλλάξω τα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labels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των δεδομένων σε -1 τους ζυγούς αριθμούς και 1 για τους περιττούς.</a:t>
            </a:r>
          </a:p>
          <a:p>
            <a:pPr marL="0" indent="0">
              <a:buNone/>
            </a:pPr>
            <a:endParaRPr lang="el-G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5D1FF21-4108-4F54-8B15-269A76AF9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228879"/>
              </p:ext>
            </p:extLst>
          </p:nvPr>
        </p:nvGraphicFramePr>
        <p:xfrm>
          <a:off x="6595310" y="3429000"/>
          <a:ext cx="4335379" cy="294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962440" imgH="2009880" progId="Paint.Picture">
                  <p:embed/>
                </p:oleObj>
              </mc:Choice>
              <mc:Fallback>
                <p:oleObj name="Bitmap Image" r:id="rId2" imgW="2962440" imgH="20098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5D1FF21-4108-4F54-8B15-269A76AF9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5310" y="3429000"/>
                        <a:ext cx="4335379" cy="294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 descr="Sklearn Tutorial Python - Ander Fernández">
            <a:extLst>
              <a:ext uri="{FF2B5EF4-FFF2-40B4-BE49-F238E27FC236}">
                <a16:creationId xmlns:a16="http://schemas.microsoft.com/office/drawing/2014/main" id="{9F77FE7A-1A84-4B87-974A-430DE13F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5" y="0"/>
            <a:ext cx="280987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9E0746-D4A6-4983-BF62-74D6DAACBA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1753972"/>
              </p:ext>
            </p:extLst>
          </p:nvPr>
        </p:nvGraphicFramePr>
        <p:xfrm>
          <a:off x="2475306" y="1404015"/>
          <a:ext cx="7241388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06898">
                  <a:extLst>
                    <a:ext uri="{9D8B030D-6E8A-4147-A177-3AD203B41FA5}">
                      <a16:colId xmlns:a16="http://schemas.microsoft.com/office/drawing/2014/main" val="3362575525"/>
                    </a:ext>
                  </a:extLst>
                </a:gridCol>
                <a:gridCol w="1206898">
                  <a:extLst>
                    <a:ext uri="{9D8B030D-6E8A-4147-A177-3AD203B41FA5}">
                      <a16:colId xmlns:a16="http://schemas.microsoft.com/office/drawing/2014/main" val="1406795062"/>
                    </a:ext>
                  </a:extLst>
                </a:gridCol>
                <a:gridCol w="1206898">
                  <a:extLst>
                    <a:ext uri="{9D8B030D-6E8A-4147-A177-3AD203B41FA5}">
                      <a16:colId xmlns:a16="http://schemas.microsoft.com/office/drawing/2014/main" val="3461137281"/>
                    </a:ext>
                  </a:extLst>
                </a:gridCol>
                <a:gridCol w="1206898">
                  <a:extLst>
                    <a:ext uri="{9D8B030D-6E8A-4147-A177-3AD203B41FA5}">
                      <a16:colId xmlns:a16="http://schemas.microsoft.com/office/drawing/2014/main" val="2414265761"/>
                    </a:ext>
                  </a:extLst>
                </a:gridCol>
                <a:gridCol w="1206898">
                  <a:extLst>
                    <a:ext uri="{9D8B030D-6E8A-4147-A177-3AD203B41FA5}">
                      <a16:colId xmlns:a16="http://schemas.microsoft.com/office/drawing/2014/main" val="303113243"/>
                    </a:ext>
                  </a:extLst>
                </a:gridCol>
                <a:gridCol w="1206898">
                  <a:extLst>
                    <a:ext uri="{9D8B030D-6E8A-4147-A177-3AD203B41FA5}">
                      <a16:colId xmlns:a16="http://schemas.microsoft.com/office/drawing/2014/main" val="189012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6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36238,39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3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4825,79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6445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46FFDF-0C3C-408A-8631-AD97C91AC8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1783752"/>
              </p:ext>
            </p:extLst>
          </p:nvPr>
        </p:nvGraphicFramePr>
        <p:xfrm>
          <a:off x="2312019" y="4590869"/>
          <a:ext cx="7567960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5995">
                  <a:extLst>
                    <a:ext uri="{9D8B030D-6E8A-4147-A177-3AD203B41FA5}">
                      <a16:colId xmlns:a16="http://schemas.microsoft.com/office/drawing/2014/main" val="886742284"/>
                    </a:ext>
                  </a:extLst>
                </a:gridCol>
                <a:gridCol w="945995">
                  <a:extLst>
                    <a:ext uri="{9D8B030D-6E8A-4147-A177-3AD203B41FA5}">
                      <a16:colId xmlns:a16="http://schemas.microsoft.com/office/drawing/2014/main" val="2011544548"/>
                    </a:ext>
                  </a:extLst>
                </a:gridCol>
                <a:gridCol w="945995">
                  <a:extLst>
                    <a:ext uri="{9D8B030D-6E8A-4147-A177-3AD203B41FA5}">
                      <a16:colId xmlns:a16="http://schemas.microsoft.com/office/drawing/2014/main" val="1055211215"/>
                    </a:ext>
                  </a:extLst>
                </a:gridCol>
                <a:gridCol w="945995">
                  <a:extLst>
                    <a:ext uri="{9D8B030D-6E8A-4147-A177-3AD203B41FA5}">
                      <a16:colId xmlns:a16="http://schemas.microsoft.com/office/drawing/2014/main" val="217950353"/>
                    </a:ext>
                  </a:extLst>
                </a:gridCol>
                <a:gridCol w="945995">
                  <a:extLst>
                    <a:ext uri="{9D8B030D-6E8A-4147-A177-3AD203B41FA5}">
                      <a16:colId xmlns:a16="http://schemas.microsoft.com/office/drawing/2014/main" val="3781682976"/>
                    </a:ext>
                  </a:extLst>
                </a:gridCol>
                <a:gridCol w="945995">
                  <a:extLst>
                    <a:ext uri="{9D8B030D-6E8A-4147-A177-3AD203B41FA5}">
                      <a16:colId xmlns:a16="http://schemas.microsoft.com/office/drawing/2014/main" val="2662968442"/>
                    </a:ext>
                  </a:extLst>
                </a:gridCol>
                <a:gridCol w="945995">
                  <a:extLst>
                    <a:ext uri="{9D8B030D-6E8A-4147-A177-3AD203B41FA5}">
                      <a16:colId xmlns:a16="http://schemas.microsoft.com/office/drawing/2014/main" val="1530502926"/>
                    </a:ext>
                  </a:extLst>
                </a:gridCol>
                <a:gridCol w="945995">
                  <a:extLst>
                    <a:ext uri="{9D8B030D-6E8A-4147-A177-3AD203B41FA5}">
                      <a16:colId xmlns:a16="http://schemas.microsoft.com/office/drawing/2014/main" val="9846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9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69,44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1451,83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6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89,03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745,85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1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89,08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1159,63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24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C7E342-3F47-4804-ACA5-5E4987E320D8}"/>
              </a:ext>
            </a:extLst>
          </p:cNvPr>
          <p:cNvSpPr txBox="1"/>
          <p:nvPr/>
        </p:nvSpPr>
        <p:spPr>
          <a:xfrm>
            <a:off x="4357007" y="783771"/>
            <a:ext cx="347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Linear Kernel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53986-6740-4212-AE04-9B7FBA28A61D}"/>
              </a:ext>
            </a:extLst>
          </p:cNvPr>
          <p:cNvSpPr txBox="1"/>
          <p:nvPr/>
        </p:nvSpPr>
        <p:spPr>
          <a:xfrm>
            <a:off x="4357006" y="3970626"/>
            <a:ext cx="347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Sigmoid Kernel</a:t>
            </a:r>
          </a:p>
        </p:txBody>
      </p:sp>
    </p:spTree>
    <p:extLst>
      <p:ext uri="{BB962C8B-B14F-4D97-AF65-F5344CB8AC3E}">
        <p14:creationId xmlns:p14="http://schemas.microsoft.com/office/powerpoint/2010/main" val="38405865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043857-4EF3-43F4-AE95-2F46E8F8BF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0888930"/>
              </p:ext>
            </p:extLst>
          </p:nvPr>
        </p:nvGraphicFramePr>
        <p:xfrm>
          <a:off x="2389415" y="1499054"/>
          <a:ext cx="7413168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26646">
                  <a:extLst>
                    <a:ext uri="{9D8B030D-6E8A-4147-A177-3AD203B41FA5}">
                      <a16:colId xmlns:a16="http://schemas.microsoft.com/office/drawing/2014/main" val="3051379680"/>
                    </a:ext>
                  </a:extLst>
                </a:gridCol>
                <a:gridCol w="926646">
                  <a:extLst>
                    <a:ext uri="{9D8B030D-6E8A-4147-A177-3AD203B41FA5}">
                      <a16:colId xmlns:a16="http://schemas.microsoft.com/office/drawing/2014/main" val="37760848"/>
                    </a:ext>
                  </a:extLst>
                </a:gridCol>
                <a:gridCol w="926646">
                  <a:extLst>
                    <a:ext uri="{9D8B030D-6E8A-4147-A177-3AD203B41FA5}">
                      <a16:colId xmlns:a16="http://schemas.microsoft.com/office/drawing/2014/main" val="3151485984"/>
                    </a:ext>
                  </a:extLst>
                </a:gridCol>
                <a:gridCol w="926646">
                  <a:extLst>
                    <a:ext uri="{9D8B030D-6E8A-4147-A177-3AD203B41FA5}">
                      <a16:colId xmlns:a16="http://schemas.microsoft.com/office/drawing/2014/main" val="2380371472"/>
                    </a:ext>
                  </a:extLst>
                </a:gridCol>
                <a:gridCol w="926646">
                  <a:extLst>
                    <a:ext uri="{9D8B030D-6E8A-4147-A177-3AD203B41FA5}">
                      <a16:colId xmlns:a16="http://schemas.microsoft.com/office/drawing/2014/main" val="833023551"/>
                    </a:ext>
                  </a:extLst>
                </a:gridCol>
                <a:gridCol w="926646">
                  <a:extLst>
                    <a:ext uri="{9D8B030D-6E8A-4147-A177-3AD203B41FA5}">
                      <a16:colId xmlns:a16="http://schemas.microsoft.com/office/drawing/2014/main" val="3490537779"/>
                    </a:ext>
                  </a:extLst>
                </a:gridCol>
                <a:gridCol w="926646">
                  <a:extLst>
                    <a:ext uri="{9D8B030D-6E8A-4147-A177-3AD203B41FA5}">
                      <a16:colId xmlns:a16="http://schemas.microsoft.com/office/drawing/2014/main" val="867582377"/>
                    </a:ext>
                  </a:extLst>
                </a:gridCol>
                <a:gridCol w="926646">
                  <a:extLst>
                    <a:ext uri="{9D8B030D-6E8A-4147-A177-3AD203B41FA5}">
                      <a16:colId xmlns:a16="http://schemas.microsoft.com/office/drawing/2014/main" val="173528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8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139,57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524,69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64,20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8789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AB94D2-7725-4BA1-878F-33C17A5A1D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1880826"/>
              </p:ext>
            </p:extLst>
          </p:nvPr>
        </p:nvGraphicFramePr>
        <p:xfrm>
          <a:off x="1393367" y="3792341"/>
          <a:ext cx="9405261" cy="29667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46481572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7710300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1479708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39729960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414700826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359083578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82987092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82819117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743902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8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4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96,34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1373,03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147,76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1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5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93,97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3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1707,35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185,47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8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1688,70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71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B4FD59-F1FF-4201-A805-9AEEF408C962}"/>
              </a:ext>
            </a:extLst>
          </p:cNvPr>
          <p:cNvSpPr txBox="1"/>
          <p:nvPr/>
        </p:nvSpPr>
        <p:spPr>
          <a:xfrm>
            <a:off x="4136571" y="906296"/>
            <a:ext cx="3918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RBF Kernel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0CB2F-176F-4C94-95D4-F781C494142B}"/>
              </a:ext>
            </a:extLst>
          </p:cNvPr>
          <p:cNvSpPr txBox="1"/>
          <p:nvPr/>
        </p:nvSpPr>
        <p:spPr>
          <a:xfrm>
            <a:off x="4397827" y="3392231"/>
            <a:ext cx="339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Poly Kernel</a:t>
            </a:r>
          </a:p>
        </p:txBody>
      </p:sp>
    </p:spTree>
    <p:extLst>
      <p:ext uri="{BB962C8B-B14F-4D97-AF65-F5344CB8AC3E}">
        <p14:creationId xmlns:p14="http://schemas.microsoft.com/office/powerpoint/2010/main" val="37631198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1FC-1966-4251-B829-664C2A6D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3</a:t>
            </a:r>
            <a:r>
              <a:rPr lang="el-GR" baseline="30000" dirty="0">
                <a:latin typeface="Bahnschrift" panose="020B0502040204020203" pitchFamily="34" charset="0"/>
              </a:rPr>
              <a:t>η</a:t>
            </a:r>
            <a:r>
              <a:rPr lang="el-GR" dirty="0">
                <a:latin typeface="Bahnschrift" panose="020B0502040204020203" pitchFamily="34" charset="0"/>
              </a:rPr>
              <a:t> Εργασία</a:t>
            </a:r>
            <a:r>
              <a:rPr lang="en-US" dirty="0">
                <a:latin typeface="Bahnschrift" panose="020B0502040204020203" pitchFamily="34" charset="0"/>
              </a:rPr>
              <a:t> (autoencoder)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8D46-C130-4C6F-B331-5D9759FE0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2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Χαρακτηριστικά του τελικού μοντέλου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Encoder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εισόδου με 784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εξόδου με 64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Συνάρτηση ενεργοποίησης είναι η ReLu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Decoder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εισόδου με 64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layer </a:t>
            </a: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εξόδου με 784 νευρώνες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Συνάρτηση ενεργοποίησης είναι η </a:t>
            </a:r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sigmoid</a:t>
            </a:r>
          </a:p>
          <a:p>
            <a:pPr marL="457200" lvl="1" indent="0">
              <a:buNone/>
            </a:pPr>
            <a:endParaRPr lang="el-GR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l-GR" sz="2000" dirty="0">
                <a:latin typeface="Bahnschrift" panose="020B0502040204020203" pitchFamily="34" charset="0"/>
              </a:rPr>
              <a:t>Χρόνος εκπαίδευσης : 83 </a:t>
            </a:r>
            <a:r>
              <a:rPr lang="en-US" sz="2000" dirty="0">
                <a:latin typeface="Bahnschrift" panose="020B0502040204020203" pitchFamily="34" charset="0"/>
              </a:rPr>
              <a:t>s</a:t>
            </a:r>
            <a:endParaRPr lang="el-GR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Loss : 0,01</a:t>
            </a:r>
            <a:r>
              <a:rPr lang="el-GR" sz="2000" dirty="0">
                <a:latin typeface="Bahnschrift" panose="020B0502040204020203" pitchFamily="34" charset="0"/>
              </a:rPr>
              <a:t>06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1B587-562F-448A-A837-47E1B1D3E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l-G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l-GR" sz="2000" dirty="0">
                <a:solidFill>
                  <a:srgbClr val="000000"/>
                </a:solidFill>
                <a:latin typeface="Bahnschrift" panose="020B0502040204020203" pitchFamily="34" charset="0"/>
              </a:rPr>
              <a:t>Σύνδεση Νευρώνων : Πυκνά Συνδεδεμένοι</a:t>
            </a:r>
            <a:endParaRPr lang="en-US" sz="2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Optimizer : Adam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Learning Rate : 0,001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Batch Size : 32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Loss : Mean Squared Error</a:t>
            </a:r>
          </a:p>
          <a:p>
            <a:r>
              <a:rPr lang="en-US" sz="2000" dirty="0">
                <a:solidFill>
                  <a:srgbClr val="000000"/>
                </a:solidFill>
                <a:latin typeface="Bahnschrift" panose="020B0502040204020203" pitchFamily="34" charset="0"/>
              </a:rPr>
              <a:t>Epochs : 25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l-G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4328388-2C6B-4EBB-A2CE-CC71542D6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115102"/>
              </p:ext>
            </p:extLst>
          </p:nvPr>
        </p:nvGraphicFramePr>
        <p:xfrm>
          <a:off x="7145004" y="5065295"/>
          <a:ext cx="1617996" cy="161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04920" imgH="2095560" progId="Paint.Picture">
                  <p:embed/>
                </p:oleObj>
              </mc:Choice>
              <mc:Fallback>
                <p:oleObj name="Bitmap Image" r:id="rId2" imgW="2104920" imgH="20955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4328388-2C6B-4EBB-A2CE-CC71542D66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5004" y="5065295"/>
                        <a:ext cx="1617996" cy="161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D4BB44-947F-4DED-9F92-964A00EA0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868363"/>
              </p:ext>
            </p:extLst>
          </p:nvPr>
        </p:nvGraphicFramePr>
        <p:xfrm>
          <a:off x="9888204" y="5072683"/>
          <a:ext cx="1617996" cy="16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095560" imgH="2076480" progId="Paint.Picture">
                  <p:embed/>
                </p:oleObj>
              </mc:Choice>
              <mc:Fallback>
                <p:oleObj name="Bitmap Image" r:id="rId4" imgW="2095560" imgH="207648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5D4BB44-947F-4DED-9F92-964A00EA0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88204" y="5072683"/>
                        <a:ext cx="1617996" cy="16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6" name="Picture 12" descr="βέλος png | PNGEgg">
            <a:extLst>
              <a:ext uri="{FF2B5EF4-FFF2-40B4-BE49-F238E27FC236}">
                <a16:creationId xmlns:a16="http://schemas.microsoft.com/office/drawing/2014/main" id="{B8AB1033-DB07-4014-B454-8EA045AD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86" y="5354638"/>
            <a:ext cx="957262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nsorFlow - Wikipedia">
            <a:extLst>
              <a:ext uri="{FF2B5EF4-FFF2-40B4-BE49-F238E27FC236}">
                <a16:creationId xmlns:a16="http://schemas.microsoft.com/office/drawing/2014/main" id="{0AD933F0-483F-4503-A9DD-101462DD2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0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374</TotalTime>
  <Words>986</Words>
  <Application>Microsoft Office PowerPoint</Application>
  <PresentationFormat>Widescreen</PresentationFormat>
  <Paragraphs>502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Times New Roman</vt:lpstr>
      <vt:lpstr>Wingdings</vt:lpstr>
      <vt:lpstr>Office Theme</vt:lpstr>
      <vt:lpstr>Bitmap Image</vt:lpstr>
      <vt:lpstr>Ευάγγελος Χατζηαναγνώστης (ΑΕΜ : 2865)</vt:lpstr>
      <vt:lpstr>1η Εργασία (MLP)</vt:lpstr>
      <vt:lpstr>784 – 256 – 128 - 10</vt:lpstr>
      <vt:lpstr>784 – 128 – 128 - 10</vt:lpstr>
      <vt:lpstr>784 – 128 - 10</vt:lpstr>
      <vt:lpstr>2η Εργασία (svm)</vt:lpstr>
      <vt:lpstr>PowerPoint Presentation</vt:lpstr>
      <vt:lpstr>PowerPoint Presentation</vt:lpstr>
      <vt:lpstr>3η Εργασία (autoencoder)</vt:lpstr>
      <vt:lpstr>Autoencoder με 8 layers</vt:lpstr>
      <vt:lpstr>Autoencoder με 6 layers</vt:lpstr>
      <vt:lpstr>Παρατηρήσεις </vt:lpstr>
      <vt:lpstr>Χρησιμοποιήθηκαν τα εργαλεία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Ευάγγελος Χατζηαναγνώστης (αεμ : 2865)</dc:title>
  <dc:creator>evangepcauth@gmail.com</dc:creator>
  <cp:lastModifiedBy>evangepcauth@gmail.com</cp:lastModifiedBy>
  <cp:revision>2</cp:revision>
  <dcterms:created xsi:type="dcterms:W3CDTF">2022-01-15T03:54:43Z</dcterms:created>
  <dcterms:modified xsi:type="dcterms:W3CDTF">2022-01-15T14:16:02Z</dcterms:modified>
</cp:coreProperties>
</file>