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9" r:id="rId4"/>
    <p:sldId id="260" r:id="rId5"/>
    <p:sldId id="261" r:id="rId6"/>
    <p:sldId id="262" r:id="rId7"/>
    <p:sldId id="268" r:id="rId8"/>
    <p:sldId id="264" r:id="rId9"/>
    <p:sldId id="263" r:id="rId10"/>
    <p:sldId id="265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F8BB-29A5-4E40-91CE-BF3AB2D3FFA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A972-7A17-4299-A6C7-558B1C817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1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A972-7A17-4299-A6C7-558B1C817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1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4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0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7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D160A-FF30-4775-A67A-9AE97568A2E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ervicex.net/globalweather.asmx?WSDL" TargetMode="External"/><Relationship Id="rId2" Type="http://schemas.openxmlformats.org/officeDocument/2006/relationships/hyperlink" Target="http://www.webservicex.net/country.asmx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servicex.net/CurrencyConvertor.asmx?WSD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51956/WebService/WebService.asmx?wsd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Bài 8. </a:t>
            </a:r>
            <a:br>
              <a:rPr lang="en-US" smtClean="0"/>
            </a:br>
            <a:r>
              <a:rPr lang="en-US" smtClean="0"/>
              <a:t>GIỚI THIỆU WEB SERVICE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0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Tạo Web </a:t>
            </a:r>
            <a:r>
              <a:rPr lang="vi-VN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Add Web </a:t>
            </a:r>
            <a:r>
              <a:rPr lang="vi-VN" smtClean="0"/>
              <a:t>reference từ menu ngữ cảnh</a:t>
            </a:r>
            <a:endParaRPr lang="vi-VN"/>
          </a:p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438400"/>
            <a:ext cx="5637123" cy="390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19400"/>
            <a:ext cx="27527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33399" y="3048000"/>
            <a:ext cx="3429001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ounded Rectangle 7"/>
          <p:cNvSpPr/>
          <p:nvPr/>
        </p:nvSpPr>
        <p:spPr>
          <a:xfrm>
            <a:off x="3962400" y="4495800"/>
            <a:ext cx="2208122" cy="847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ounded Rectangle 8"/>
          <p:cNvSpPr/>
          <p:nvPr/>
        </p:nvSpPr>
        <p:spPr>
          <a:xfrm>
            <a:off x="6553200" y="3581401"/>
            <a:ext cx="243840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037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Tạo trang giao </a:t>
            </a:r>
            <a:r>
              <a:rPr lang="vi-VN" smtClean="0"/>
              <a:t>diện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Tạo giao diện</a:t>
            </a:r>
          </a:p>
          <a:p>
            <a:r>
              <a:rPr lang="vi-VN" smtClean="0"/>
              <a:t>Viết code</a:t>
            </a:r>
            <a:endParaRPr lang="vi-VN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80" y="1524000"/>
            <a:ext cx="3234620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3805238" cy="34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 rot="1532019">
            <a:off x="3884718" y="1748977"/>
            <a:ext cx="3183290" cy="3200400"/>
          </a:xfrm>
          <a:prstGeom prst="arc">
            <a:avLst>
              <a:gd name="adj1" fmla="val 19108201"/>
              <a:gd name="adj2" fmla="val 3693518"/>
            </a:avLst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568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5. Một số Web Services miễn phí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/>
              <a:t>Các quốc </a:t>
            </a:r>
            <a:r>
              <a:rPr lang="vi-VN" sz="2000" smtClean="0"/>
              <a:t>gia :</a:t>
            </a:r>
          </a:p>
          <a:p>
            <a:pPr marL="0" indent="0" algn="ctr">
              <a:buNone/>
            </a:pPr>
            <a:r>
              <a:rPr lang="vi-VN" sz="2000" smtClean="0">
                <a:hlinkClick r:id="rId2"/>
              </a:rPr>
              <a:t>http</a:t>
            </a:r>
            <a:r>
              <a:rPr lang="vi-VN" sz="2000">
                <a:hlinkClick r:id="rId2"/>
              </a:rPr>
              <a:t>://</a:t>
            </a:r>
            <a:r>
              <a:rPr lang="vi-VN" sz="2000" smtClean="0">
                <a:hlinkClick r:id="rId2"/>
              </a:rPr>
              <a:t>www.webservicex.net/country.asmx?WSDL</a:t>
            </a:r>
            <a:r>
              <a:rPr lang="vi-VN" sz="2000" smtClean="0"/>
              <a:t> </a:t>
            </a:r>
            <a:endParaRPr lang="vi-VN" sz="2000"/>
          </a:p>
          <a:p>
            <a:endParaRPr lang="vi-VN" sz="2000" smtClean="0"/>
          </a:p>
          <a:p>
            <a:r>
              <a:rPr lang="vi-VN" sz="2000" smtClean="0"/>
              <a:t>Thời </a:t>
            </a:r>
            <a:r>
              <a:rPr lang="vi-VN" sz="2000"/>
              <a:t>tiết </a:t>
            </a:r>
            <a:r>
              <a:rPr lang="vi-VN" sz="2000" smtClean="0"/>
              <a:t>:</a:t>
            </a:r>
            <a:endParaRPr lang="vi-VN" sz="2000"/>
          </a:p>
          <a:p>
            <a:pPr marL="0" indent="0" algn="ctr">
              <a:buNone/>
            </a:pPr>
            <a:r>
              <a:rPr lang="vi-VN" sz="2000" smtClean="0">
                <a:hlinkClick r:id="rId3"/>
              </a:rPr>
              <a:t>http</a:t>
            </a:r>
            <a:r>
              <a:rPr lang="vi-VN" sz="2000">
                <a:hlinkClick r:id="rId3"/>
              </a:rPr>
              <a:t>://</a:t>
            </a:r>
            <a:r>
              <a:rPr lang="vi-VN" sz="2000" smtClean="0">
                <a:hlinkClick r:id="rId3"/>
              </a:rPr>
              <a:t>www.webservicex.net/globalweather.asmx?WSDL</a:t>
            </a:r>
            <a:r>
              <a:rPr lang="vi-VN" sz="2000" smtClean="0"/>
              <a:t>  </a:t>
            </a:r>
          </a:p>
          <a:p>
            <a:endParaRPr lang="vi-VN" sz="2000" smtClean="0"/>
          </a:p>
          <a:p>
            <a:r>
              <a:rPr lang="vi-VN" sz="2000" smtClean="0"/>
              <a:t>Tỷ </a:t>
            </a:r>
            <a:r>
              <a:rPr lang="vi-VN" sz="2000"/>
              <a:t>giá </a:t>
            </a:r>
            <a:r>
              <a:rPr lang="vi-VN" sz="2000" smtClean="0"/>
              <a:t>:</a:t>
            </a:r>
            <a:endParaRPr lang="vi-VN" sz="2000"/>
          </a:p>
          <a:p>
            <a:pPr marL="0" indent="0" algn="ctr">
              <a:buNone/>
            </a:pPr>
            <a:r>
              <a:rPr lang="vi-VN" sz="2000" smtClean="0">
                <a:hlinkClick r:id="rId4"/>
              </a:rPr>
              <a:t>http</a:t>
            </a:r>
            <a:r>
              <a:rPr lang="vi-VN" sz="2000">
                <a:hlinkClick r:id="rId4"/>
              </a:rPr>
              <a:t>://</a:t>
            </a:r>
            <a:r>
              <a:rPr lang="vi-VN" sz="2000" smtClean="0">
                <a:hlinkClick r:id="rId4"/>
              </a:rPr>
              <a:t>www.webservicex.net/CurrencyConvertor.asmx?WSDL</a:t>
            </a:r>
            <a:r>
              <a:rPr lang="vi-VN" sz="2000" smtClean="0"/>
              <a:t>  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425866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Nội dung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/>
              <a:t>Tìm hiểu về Web </a:t>
            </a:r>
            <a:r>
              <a:rPr lang="vi-VN" smtClean="0"/>
              <a:t>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Xây dựng Web Services </a:t>
            </a:r>
            <a:endParaRPr lang="vi-VN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Kiểm tra </a:t>
            </a:r>
            <a:r>
              <a:rPr lang="en-US"/>
              <a:t>Web Services 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/>
              <a:t>Sử dụng Web </a:t>
            </a:r>
            <a:r>
              <a:rPr lang="en-US" smtClean="0"/>
              <a:t>Service</a:t>
            </a:r>
          </a:p>
          <a:p>
            <a:pPr marL="514350" indent="-514350">
              <a:buFont typeface="+mj-lt"/>
              <a:buAutoNum type="arabicPeriod"/>
            </a:pPr>
            <a:r>
              <a:rPr lang="vi-VN"/>
              <a:t>Một số Web Services miễn phí</a:t>
            </a:r>
          </a:p>
        </p:txBody>
      </p:sp>
    </p:spTree>
    <p:extLst>
      <p:ext uri="{BB962C8B-B14F-4D97-AF65-F5344CB8AC3E}">
        <p14:creationId xmlns:p14="http://schemas.microsoft.com/office/powerpoint/2010/main" val="16986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1. Tìm hiểu về Web Services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447800"/>
            <a:ext cx="4038600" cy="206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1"/>
            <a:ext cx="415766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8" y="3745826"/>
            <a:ext cx="4277032" cy="254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1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Xây dựng Web Services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Từ menu ngữ cảnh:</a:t>
            </a:r>
          </a:p>
          <a:p>
            <a:pPr lvl="1"/>
            <a:r>
              <a:rPr lang="vi-VN" smtClean="0"/>
              <a:t>Chọn Add New Items… </a:t>
            </a:r>
          </a:p>
          <a:p>
            <a:pPr lvl="1"/>
            <a:r>
              <a:rPr lang="vi-VN" smtClean="0"/>
              <a:t>Chọn mục Web Service</a:t>
            </a:r>
            <a:endParaRPr lang="en-US" smtClean="0"/>
          </a:p>
          <a:p>
            <a:pPr lvl="1"/>
            <a:r>
              <a:rPr lang="en-US" smtClean="0"/>
              <a:t>Đặt tên</a:t>
            </a:r>
          </a:p>
          <a:p>
            <a:r>
              <a:rPr lang="en-US" smtClean="0"/>
              <a:t>Bổ sung thêm phương thức cần thiết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68" y="1447800"/>
            <a:ext cx="262850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019800" y="2030104"/>
            <a:ext cx="2133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851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52959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78540" y="3886200"/>
            <a:ext cx="2667000" cy="8234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972050"/>
            <a:ext cx="3209925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2051" idx="1"/>
          </p:cNvCxnSpPr>
          <p:nvPr/>
        </p:nvCxnSpPr>
        <p:spPr>
          <a:xfrm flipH="1" flipV="1">
            <a:off x="990600" y="4800600"/>
            <a:ext cx="2362200" cy="5619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Kiểm tra Web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17"/>
          <a:stretch/>
        </p:blipFill>
        <p:spPr bwMode="auto">
          <a:xfrm>
            <a:off x="381000" y="1219200"/>
            <a:ext cx="6886575" cy="219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43400"/>
            <a:ext cx="3124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596097"/>
            <a:ext cx="4343400" cy="304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87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Sử </a:t>
            </a:r>
            <a:r>
              <a:rPr lang="en-US"/>
              <a:t>dụng Web Service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Giới thiệu</a:t>
            </a:r>
          </a:p>
          <a:p>
            <a:r>
              <a:rPr lang="en-US" smtClean="0"/>
              <a:t>Xây dựng Web Service (đã có ở trước)</a:t>
            </a:r>
          </a:p>
          <a:p>
            <a:r>
              <a:rPr lang="vi-VN" smtClean="0"/>
              <a:t>Add </a:t>
            </a:r>
            <a:r>
              <a:rPr lang="vi-VN"/>
              <a:t>Web </a:t>
            </a:r>
            <a:r>
              <a:rPr lang="vi-VN" smtClean="0"/>
              <a:t>reference</a:t>
            </a:r>
          </a:p>
          <a:p>
            <a:r>
              <a:rPr lang="vi-VN" smtClean="0"/>
              <a:t>Tạo trang giao diện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465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Để sử dụng một Web Service, Client cần phải biết Web Service đó hỗ trợ những phương thức nào, </a:t>
            </a:r>
            <a:r>
              <a:rPr lang="vi-VN" sz="2400" smtClean="0"/>
              <a:t>phương </a:t>
            </a:r>
            <a:r>
              <a:rPr lang="vi-VN" sz="2400"/>
              <a:t>thức cần có những tham số nào, kết quả trả về ra sao… </a:t>
            </a:r>
          </a:p>
          <a:p>
            <a:r>
              <a:rPr lang="vi-VN" sz="2400"/>
              <a:t>Những thông tin này của một Web Service được mô tả bởi tài liệu WSDL (Web Service Description </a:t>
            </a:r>
            <a:r>
              <a:rPr lang="vi-VN" sz="2400" smtClean="0"/>
              <a:t>Language</a:t>
            </a:r>
            <a:r>
              <a:rPr lang="vi-VN" sz="2400"/>
              <a:t>). </a:t>
            </a:r>
            <a:endParaRPr lang="vi-VN" sz="2400" smtClean="0"/>
          </a:p>
          <a:p>
            <a:r>
              <a:rPr lang="vi-VN" sz="2400" smtClean="0"/>
              <a:t>WSDL </a:t>
            </a:r>
            <a:r>
              <a:rPr lang="vi-VN" sz="2400"/>
              <a:t>là định dạng chuẩn để mô tả các Web Service, sử dụng ngôn ngữ XML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595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hlinkClick r:id="rId2"/>
              </a:rPr>
              <a:t>http://localhost:51956/WebService/WebService.asmx?wsdl</a:t>
            </a:r>
            <a:endParaRPr lang="en-US" sz="2400" smtClean="0"/>
          </a:p>
          <a:p>
            <a:endParaRPr 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79" y="2133600"/>
            <a:ext cx="7604983" cy="445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95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224</Words>
  <Application>Microsoft Office PowerPoint</Application>
  <PresentationFormat>On-screen Show (4:3)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Bài 8.  GIỚI THIỆU WEB SERVICE</vt:lpstr>
      <vt:lpstr>Nội dung</vt:lpstr>
      <vt:lpstr>1. Tìm hiểu về Web Services </vt:lpstr>
      <vt:lpstr>2. Xây dựng Web Services </vt:lpstr>
      <vt:lpstr>PowerPoint Presentation</vt:lpstr>
      <vt:lpstr>3. Kiểm tra Web Services </vt:lpstr>
      <vt:lpstr>4. Sử dụng Web Service</vt:lpstr>
      <vt:lpstr>Giới thiệu</vt:lpstr>
      <vt:lpstr>Giới thiệu</vt:lpstr>
      <vt:lpstr>Tạo Web reference</vt:lpstr>
      <vt:lpstr>Tạo trang giao diện</vt:lpstr>
      <vt:lpstr>5. Một số Web Services miễn phí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8.  GIỚI THIỆU WEB SERVICE</dc:title>
  <dc:creator>Nguyen Kim Duc</dc:creator>
  <cp:lastModifiedBy>geek</cp:lastModifiedBy>
  <cp:revision>13</cp:revision>
  <dcterms:created xsi:type="dcterms:W3CDTF">2011-11-07T14:58:04Z</dcterms:created>
  <dcterms:modified xsi:type="dcterms:W3CDTF">2013-06-06T04:10:19Z</dcterms:modified>
</cp:coreProperties>
</file>