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66" r:id="rId4"/>
    <p:sldId id="259" r:id="rId5"/>
    <p:sldId id="271" r:id="rId6"/>
    <p:sldId id="272" r:id="rId7"/>
    <p:sldId id="260" r:id="rId8"/>
    <p:sldId id="261" r:id="rId9"/>
    <p:sldId id="262" r:id="rId10"/>
    <p:sldId id="268" r:id="rId11"/>
    <p:sldId id="264" r:id="rId12"/>
    <p:sldId id="263" r:id="rId13"/>
    <p:sldId id="265" r:id="rId14"/>
    <p:sldId id="267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7F8BB-29A5-4E40-91CE-BF3AB2D3FFA6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A972-7A17-4299-A6C7-558B1C817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12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A972-7A17-4299-A6C7-558B1C817D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13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160A-FF30-4775-A67A-9AE97568A2EC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10AC-699E-462F-B7BF-94545884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4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160A-FF30-4775-A67A-9AE97568A2EC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10AC-699E-462F-B7BF-94545884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3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160A-FF30-4775-A67A-9AE97568A2EC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10AC-699E-462F-B7BF-94545884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0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160A-FF30-4775-A67A-9AE97568A2EC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10AC-699E-462F-B7BF-94545884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0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160A-FF30-4775-A67A-9AE97568A2EC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10AC-699E-462F-B7BF-94545884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5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160A-FF30-4775-A67A-9AE97568A2EC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10AC-699E-462F-B7BF-94545884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7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160A-FF30-4775-A67A-9AE97568A2EC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10AC-699E-462F-B7BF-94545884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3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160A-FF30-4775-A67A-9AE97568A2EC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10AC-699E-462F-B7BF-94545884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19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160A-FF30-4775-A67A-9AE97568A2EC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10AC-699E-462F-B7BF-94545884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0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160A-FF30-4775-A67A-9AE97568A2EC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10AC-699E-462F-B7BF-94545884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5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160A-FF30-4775-A67A-9AE97568A2EC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10AC-699E-462F-B7BF-94545884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0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D160A-FF30-4775-A67A-9AE97568A2EC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410AC-699E-462F-B7BF-94545884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7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localhost:51956/WebService/WebService.asmx?wsd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servicex.net/globalweather.asmx?WSDL" TargetMode="External"/><Relationship Id="rId2" Type="http://schemas.openxmlformats.org/officeDocument/2006/relationships/hyperlink" Target="http://www.webservicex.net/country.asmx?WSD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ebservicex.net/CurrencyConvertor.asmx?WSD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38200" y="1295400"/>
            <a:ext cx="7772400" cy="1470025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ĐỒ ÁN TỐT NGHIỆP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876800"/>
            <a:ext cx="6400800" cy="1752600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tx1"/>
                </a:solidFill>
              </a:rPr>
              <a:t>Sinh viên: Lê Hải Châu</a:t>
            </a:r>
          </a:p>
          <a:p>
            <a:pPr algn="l"/>
            <a:r>
              <a:rPr lang="en-US" smtClean="0">
                <a:solidFill>
                  <a:schemeClr val="tx1"/>
                </a:solidFill>
              </a:rPr>
              <a:t>Lớp: Tin pháp-K53</a:t>
            </a:r>
          </a:p>
          <a:p>
            <a:pPr algn="l"/>
            <a:r>
              <a:rPr lang="en-US" smtClean="0">
                <a:solidFill>
                  <a:schemeClr val="tx1"/>
                </a:solidFill>
              </a:rPr>
              <a:t>GVHD:TS Phạm Quang Dũng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00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Sử </a:t>
            </a:r>
            <a:r>
              <a:rPr lang="en-US"/>
              <a:t>dụng Web Service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Giới thiệu</a:t>
            </a:r>
          </a:p>
          <a:p>
            <a:r>
              <a:rPr lang="en-US" smtClean="0"/>
              <a:t>Xây dựng Web Service (đã có ở trước)</a:t>
            </a:r>
          </a:p>
          <a:p>
            <a:r>
              <a:rPr lang="vi-VN" smtClean="0"/>
              <a:t>Add </a:t>
            </a:r>
            <a:r>
              <a:rPr lang="vi-VN"/>
              <a:t>Web </a:t>
            </a:r>
            <a:r>
              <a:rPr lang="vi-VN" smtClean="0"/>
              <a:t>reference</a:t>
            </a:r>
          </a:p>
          <a:p>
            <a:r>
              <a:rPr lang="vi-VN" smtClean="0"/>
              <a:t>Tạo trang giao diện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465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/>
              <a:t>Để sử dụng một Web Service, Client cần phải biết Web Service đó hỗ trợ những phương thức nào, </a:t>
            </a:r>
            <a:r>
              <a:rPr lang="vi-VN" sz="2400" smtClean="0"/>
              <a:t>phương </a:t>
            </a:r>
            <a:r>
              <a:rPr lang="vi-VN" sz="2400"/>
              <a:t>thức cần có những tham số nào, kết quả trả về ra sao… </a:t>
            </a:r>
          </a:p>
          <a:p>
            <a:r>
              <a:rPr lang="vi-VN" sz="2400"/>
              <a:t>Những thông tin này của một Web Service được mô tả bởi tài liệu WSDL (Web Service Description </a:t>
            </a:r>
            <a:r>
              <a:rPr lang="vi-VN" sz="2400" smtClean="0"/>
              <a:t>Language</a:t>
            </a:r>
            <a:r>
              <a:rPr lang="vi-VN" sz="2400"/>
              <a:t>). </a:t>
            </a:r>
            <a:endParaRPr lang="vi-VN" sz="2400" smtClean="0"/>
          </a:p>
          <a:p>
            <a:r>
              <a:rPr lang="vi-VN" sz="2400" smtClean="0"/>
              <a:t>WSDL </a:t>
            </a:r>
            <a:r>
              <a:rPr lang="vi-VN" sz="2400"/>
              <a:t>là định dạng chuẩn để mô tả các Web Service, sử dụng ngôn ngữ XML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7595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>
                <a:hlinkClick r:id="rId2"/>
              </a:rPr>
              <a:t>http://localhost:51956/WebService/WebService.asmx?wsdl</a:t>
            </a:r>
            <a:endParaRPr lang="en-US" sz="2400" smtClean="0"/>
          </a:p>
          <a:p>
            <a:endParaRPr lang="en-US" sz="24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79" y="2133600"/>
            <a:ext cx="7604983" cy="4455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195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Tạo Web </a:t>
            </a:r>
            <a:r>
              <a:rPr lang="vi-VN" smtClean="0"/>
              <a:t>reference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Add Web </a:t>
            </a:r>
            <a:r>
              <a:rPr lang="vi-VN" smtClean="0"/>
              <a:t>reference từ menu ngữ cảnh</a:t>
            </a:r>
            <a:endParaRPr lang="vi-VN"/>
          </a:p>
          <a:p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438400"/>
            <a:ext cx="5637123" cy="3909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819400"/>
            <a:ext cx="27527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533399" y="3048000"/>
            <a:ext cx="3429001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ounded Rectangle 7"/>
          <p:cNvSpPr/>
          <p:nvPr/>
        </p:nvSpPr>
        <p:spPr>
          <a:xfrm>
            <a:off x="3962400" y="4495800"/>
            <a:ext cx="2208122" cy="8477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ounded Rectangle 8"/>
          <p:cNvSpPr/>
          <p:nvPr/>
        </p:nvSpPr>
        <p:spPr>
          <a:xfrm>
            <a:off x="6553200" y="3581401"/>
            <a:ext cx="2438400" cy="914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037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Tạo trang giao </a:t>
            </a:r>
            <a:r>
              <a:rPr lang="vi-VN" smtClean="0"/>
              <a:t>diện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Tạo giao diện</a:t>
            </a:r>
          </a:p>
          <a:p>
            <a:r>
              <a:rPr lang="vi-VN" smtClean="0"/>
              <a:t>Viết code</a:t>
            </a:r>
            <a:endParaRPr lang="vi-VN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80" y="1524000"/>
            <a:ext cx="3234620" cy="163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95600"/>
            <a:ext cx="3805238" cy="343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rc 3"/>
          <p:cNvSpPr/>
          <p:nvPr/>
        </p:nvSpPr>
        <p:spPr>
          <a:xfrm rot="1532019">
            <a:off x="3884718" y="1748977"/>
            <a:ext cx="3183290" cy="3200400"/>
          </a:xfrm>
          <a:prstGeom prst="arc">
            <a:avLst>
              <a:gd name="adj1" fmla="val 19108201"/>
              <a:gd name="adj2" fmla="val 3693518"/>
            </a:avLst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56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mtClean="0"/>
              <a:t>5. Một số Web Services miễn phí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000"/>
              <a:t>Các quốc </a:t>
            </a:r>
            <a:r>
              <a:rPr lang="vi-VN" sz="2000" smtClean="0"/>
              <a:t>gia :</a:t>
            </a:r>
          </a:p>
          <a:p>
            <a:pPr marL="0" indent="0" algn="ctr">
              <a:buNone/>
            </a:pPr>
            <a:r>
              <a:rPr lang="vi-VN" sz="2000" smtClean="0">
                <a:hlinkClick r:id="rId2"/>
              </a:rPr>
              <a:t>http</a:t>
            </a:r>
            <a:r>
              <a:rPr lang="vi-VN" sz="2000">
                <a:hlinkClick r:id="rId2"/>
              </a:rPr>
              <a:t>://</a:t>
            </a:r>
            <a:r>
              <a:rPr lang="vi-VN" sz="2000" smtClean="0">
                <a:hlinkClick r:id="rId2"/>
              </a:rPr>
              <a:t>www.webservicex.net/country.asmx?WSDL</a:t>
            </a:r>
            <a:r>
              <a:rPr lang="vi-VN" sz="2000" smtClean="0"/>
              <a:t> </a:t>
            </a:r>
            <a:endParaRPr lang="vi-VN" sz="2000"/>
          </a:p>
          <a:p>
            <a:endParaRPr lang="vi-VN" sz="2000" smtClean="0"/>
          </a:p>
          <a:p>
            <a:r>
              <a:rPr lang="vi-VN" sz="2000" smtClean="0"/>
              <a:t>Thời </a:t>
            </a:r>
            <a:r>
              <a:rPr lang="vi-VN" sz="2000"/>
              <a:t>tiết </a:t>
            </a:r>
            <a:r>
              <a:rPr lang="vi-VN" sz="2000" smtClean="0"/>
              <a:t>:</a:t>
            </a:r>
            <a:endParaRPr lang="vi-VN" sz="2000"/>
          </a:p>
          <a:p>
            <a:pPr marL="0" indent="0" algn="ctr">
              <a:buNone/>
            </a:pPr>
            <a:r>
              <a:rPr lang="vi-VN" sz="2000" smtClean="0">
                <a:hlinkClick r:id="rId3"/>
              </a:rPr>
              <a:t>http</a:t>
            </a:r>
            <a:r>
              <a:rPr lang="vi-VN" sz="2000">
                <a:hlinkClick r:id="rId3"/>
              </a:rPr>
              <a:t>://</a:t>
            </a:r>
            <a:r>
              <a:rPr lang="vi-VN" sz="2000" smtClean="0">
                <a:hlinkClick r:id="rId3"/>
              </a:rPr>
              <a:t>www.webservicex.net/globalweather.asmx?WSDL</a:t>
            </a:r>
            <a:r>
              <a:rPr lang="vi-VN" sz="2000" smtClean="0"/>
              <a:t>  </a:t>
            </a:r>
          </a:p>
          <a:p>
            <a:endParaRPr lang="vi-VN" sz="2000" smtClean="0"/>
          </a:p>
          <a:p>
            <a:r>
              <a:rPr lang="vi-VN" sz="2000" smtClean="0"/>
              <a:t>Tỷ </a:t>
            </a:r>
            <a:r>
              <a:rPr lang="vi-VN" sz="2000"/>
              <a:t>giá </a:t>
            </a:r>
            <a:r>
              <a:rPr lang="vi-VN" sz="2000" smtClean="0"/>
              <a:t>:</a:t>
            </a:r>
            <a:endParaRPr lang="vi-VN" sz="2000"/>
          </a:p>
          <a:p>
            <a:pPr marL="0" indent="0" algn="ctr">
              <a:buNone/>
            </a:pPr>
            <a:r>
              <a:rPr lang="vi-VN" sz="2000" smtClean="0">
                <a:hlinkClick r:id="rId4"/>
              </a:rPr>
              <a:t>http</a:t>
            </a:r>
            <a:r>
              <a:rPr lang="vi-VN" sz="2000">
                <a:hlinkClick r:id="rId4"/>
              </a:rPr>
              <a:t>://</a:t>
            </a:r>
            <a:r>
              <a:rPr lang="vi-VN" sz="2000" smtClean="0">
                <a:hlinkClick r:id="rId4"/>
              </a:rPr>
              <a:t>www.webservicex.net/CurrencyConvertor.asmx?WSDL</a:t>
            </a:r>
            <a:r>
              <a:rPr lang="vi-VN" sz="2000" smtClean="0"/>
              <a:t>  </a:t>
            </a:r>
            <a:endParaRPr lang="vi-VN" sz="2000"/>
          </a:p>
        </p:txBody>
      </p:sp>
    </p:spTree>
    <p:extLst>
      <p:ext uri="{BB962C8B-B14F-4D97-AF65-F5344CB8AC3E}">
        <p14:creationId xmlns:p14="http://schemas.microsoft.com/office/powerpoint/2010/main" val="425866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Đề 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i="1" smtClean="0"/>
              <a:t>Xây dựng bộ công cụ phần mềm hỗ trợ việc xếp lịch bảo vệ cao học</a:t>
            </a:r>
            <a:endParaRPr lang="en-US" sz="4400" i="1"/>
          </a:p>
        </p:txBody>
      </p:sp>
    </p:spTree>
    <p:extLst>
      <p:ext uri="{BB962C8B-B14F-4D97-AF65-F5344CB8AC3E}">
        <p14:creationId xmlns:p14="http://schemas.microsoft.com/office/powerpoint/2010/main" val="152651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Nội dung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Giới thiệu về việc lập lịch bảo vệ cao học</a:t>
            </a:r>
            <a:endParaRPr lang="vi-VN" smtClean="0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Thuật toán xếp lịch</a:t>
            </a:r>
            <a:endParaRPr lang="vi-VN" smtClean="0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Kết quả cài đặt và thử nghiệm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Kết luận và hướng phát triển</a:t>
            </a:r>
          </a:p>
        </p:txBody>
      </p:sp>
    </p:spTree>
    <p:extLst>
      <p:ext uri="{BB962C8B-B14F-4D97-AF65-F5344CB8AC3E}">
        <p14:creationId xmlns:p14="http://schemas.microsoft.com/office/powerpoint/2010/main" val="16986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mtClean="0"/>
              <a:t>1. </a:t>
            </a:r>
            <a:r>
              <a:rPr lang="en-US" smtClean="0"/>
              <a:t>Giới thiệu về việc lập lịch bảo vệ cao học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Là công việc được thực hiện ở các trường đại học có đào tạo thạc sĩ</a:t>
            </a:r>
          </a:p>
          <a:p>
            <a:r>
              <a:rPr lang="en-US" smtClean="0"/>
              <a:t>Tốn thời gian, công sức</a:t>
            </a:r>
          </a:p>
          <a:p>
            <a:r>
              <a:rPr lang="en-US" smtClean="0"/>
              <a:t>Chưa hiệu quả</a:t>
            </a:r>
          </a:p>
        </p:txBody>
      </p:sp>
    </p:spTree>
    <p:extLst>
      <p:ext uri="{BB962C8B-B14F-4D97-AF65-F5344CB8AC3E}">
        <p14:creationId xmlns:p14="http://schemas.microsoft.com/office/powerpoint/2010/main" val="166191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Quy trình xếp lịch bảo vệ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Chủ nhiệm bộ môn và giáo viên hướng dẫn họp bàn xếp lịch thành viên hội đồng</a:t>
            </a:r>
          </a:p>
          <a:p>
            <a:r>
              <a:rPr lang="en-US" smtClean="0"/>
              <a:t>Tên sinh viên, danh sách hội đồng, tên đề tài sẽ được tập hợp vào một danh sách</a:t>
            </a:r>
          </a:p>
          <a:p>
            <a:r>
              <a:rPr lang="en-US" smtClean="0"/>
              <a:t>Danh sách này sẽ được giao cho bộ phận giáo vụ để xếp thời gian và phòng.</a:t>
            </a:r>
          </a:p>
        </p:txBody>
      </p:sp>
    </p:spTree>
    <p:extLst>
      <p:ext uri="{BB962C8B-B14F-4D97-AF65-F5344CB8AC3E}">
        <p14:creationId xmlns:p14="http://schemas.microsoft.com/office/powerpoint/2010/main" val="13654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mtClean="0"/>
              <a:t>1. </a:t>
            </a:r>
            <a:r>
              <a:rPr lang="en-US" smtClean="0"/>
              <a:t>Giới thiệu về việc lập lịch bảo vệ cao học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Là công việc được thực hiện ở các trường đại học có đào tạo thạc sĩ</a:t>
            </a:r>
          </a:p>
          <a:p>
            <a:r>
              <a:rPr lang="en-US" smtClean="0"/>
              <a:t>Tốn thời gian, công sức</a:t>
            </a:r>
          </a:p>
          <a:p>
            <a:r>
              <a:rPr lang="en-US" smtClean="0"/>
              <a:t>Chưa hiệu quả</a:t>
            </a:r>
          </a:p>
        </p:txBody>
      </p:sp>
    </p:spTree>
    <p:extLst>
      <p:ext uri="{BB962C8B-B14F-4D97-AF65-F5344CB8AC3E}">
        <p14:creationId xmlns:p14="http://schemas.microsoft.com/office/powerpoint/2010/main" val="102352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968" y="1447800"/>
            <a:ext cx="2628507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6019800" y="2030104"/>
            <a:ext cx="21336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1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5295900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378540" y="3886200"/>
            <a:ext cx="2667000" cy="8234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972050"/>
            <a:ext cx="3209925" cy="781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>
            <a:stCxn id="2051" idx="1"/>
          </p:cNvCxnSpPr>
          <p:nvPr/>
        </p:nvCxnSpPr>
        <p:spPr>
          <a:xfrm flipH="1" flipV="1">
            <a:off x="990600" y="4800600"/>
            <a:ext cx="2362200" cy="56197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7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Kiểm tra Web Services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617"/>
          <a:stretch/>
        </p:blipFill>
        <p:spPr bwMode="auto">
          <a:xfrm>
            <a:off x="381000" y="1219200"/>
            <a:ext cx="6886575" cy="2192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343400"/>
            <a:ext cx="31242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3596097"/>
            <a:ext cx="4343400" cy="304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687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360</Words>
  <Application>Microsoft Office PowerPoint</Application>
  <PresentationFormat>On-screen Show (4:3)</PresentationFormat>
  <Paragraphs>50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ĐỒ ÁN TỐT NGHIỆP </vt:lpstr>
      <vt:lpstr>Đề tài</vt:lpstr>
      <vt:lpstr>Nội dung</vt:lpstr>
      <vt:lpstr>1. Giới thiệu về việc lập lịch bảo vệ cao học</vt:lpstr>
      <vt:lpstr>Quy trình xếp lịch bảo vệ</vt:lpstr>
      <vt:lpstr>1. Giới thiệu về việc lập lịch bảo vệ cao học</vt:lpstr>
      <vt:lpstr>PowerPoint Presentation</vt:lpstr>
      <vt:lpstr>PowerPoint Presentation</vt:lpstr>
      <vt:lpstr>3. Kiểm tra Web Services </vt:lpstr>
      <vt:lpstr>4. Sử dụng Web Service</vt:lpstr>
      <vt:lpstr>Giới thiệu</vt:lpstr>
      <vt:lpstr>Giới thiệu</vt:lpstr>
      <vt:lpstr>Tạo Web reference</vt:lpstr>
      <vt:lpstr>Tạo trang giao diện</vt:lpstr>
      <vt:lpstr>5. Một số Web Services miễn phí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8.  GIỚI THIỆU WEB SERVICE</dc:title>
  <dc:creator>Nguyen Kim Duc</dc:creator>
  <cp:lastModifiedBy>chaulh</cp:lastModifiedBy>
  <cp:revision>21</cp:revision>
  <dcterms:created xsi:type="dcterms:W3CDTF">2011-11-07T14:58:04Z</dcterms:created>
  <dcterms:modified xsi:type="dcterms:W3CDTF">2013-06-08T10:38:44Z</dcterms:modified>
</cp:coreProperties>
</file>