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60" r:id="rId4"/>
    <p:sldId id="271" r:id="rId5"/>
    <p:sldId id="261" r:id="rId6"/>
    <p:sldId id="272" r:id="rId7"/>
    <p:sldId id="273" r:id="rId8"/>
    <p:sldId id="274" r:id="rId9"/>
    <p:sldId id="262" r:id="rId10"/>
    <p:sldId id="264" r:id="rId11"/>
    <p:sldId id="265" r:id="rId12"/>
    <p:sldId id="263" r:id="rId13"/>
    <p:sldId id="269"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CDAF00-E3A6-4D93-8950-777B30C1139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B6306211-F063-4728-ABA5-4E6AF9A86545}">
      <dgm:prSet phldrT="[Text]" custT="1"/>
      <dgm:spPr/>
      <dgm:t>
        <a:bodyPr/>
        <a:lstStyle/>
        <a:p>
          <a:r>
            <a:rPr lang="en-US" sz="2400" smtClean="0">
              <a:latin typeface="Arial" panose="020B0604020202020204" pitchFamily="34" charset="0"/>
              <a:cs typeface="Arial" panose="020B0604020202020204" pitchFamily="34" charset="0"/>
            </a:rPr>
            <a:t>Tạo công cụ xử lý dữ liệu cho người dùng: Phương pháp gom nhóm (K-MEANS, AGG)</a:t>
          </a:r>
          <a:endParaRPr lang="en-US" sz="2400"/>
        </a:p>
      </dgm:t>
    </dgm:pt>
    <dgm:pt modelId="{066C9575-2C07-4BF4-BCC6-1E19326F0B12}" type="parTrans" cxnId="{0E1F1829-9C14-4B24-B117-8FDC162F2653}">
      <dgm:prSet/>
      <dgm:spPr/>
      <dgm:t>
        <a:bodyPr/>
        <a:lstStyle/>
        <a:p>
          <a:endParaRPr lang="en-US"/>
        </a:p>
      </dgm:t>
    </dgm:pt>
    <dgm:pt modelId="{D8F4982C-453A-45BB-A3BB-AFCE918CF610}" type="sibTrans" cxnId="{0E1F1829-9C14-4B24-B117-8FDC162F2653}">
      <dgm:prSet/>
      <dgm:spPr/>
      <dgm:t>
        <a:bodyPr/>
        <a:lstStyle/>
        <a:p>
          <a:endParaRPr lang="en-US"/>
        </a:p>
      </dgm:t>
    </dgm:pt>
    <dgm:pt modelId="{3533D2DE-1D15-4C98-AF34-B96FCAF328D7}">
      <dgm:prSet phldrT="[Text]" custT="1"/>
      <dgm:spPr/>
      <dgm:t>
        <a:bodyPr/>
        <a:lstStyle/>
        <a:p>
          <a:r>
            <a:rPr lang="en-US" sz="2400" smtClean="0">
              <a:latin typeface="Arial" panose="020B0604020202020204" pitchFamily="34" charset="0"/>
              <a:cs typeface="Arial" panose="020B0604020202020204" pitchFamily="34" charset="0"/>
            </a:rPr>
            <a:t>Nắm vững cơ bản kiến thức về lập trình: web, python khai phá dữ liệu.</a:t>
          </a:r>
          <a:endParaRPr lang="en-US" sz="2400"/>
        </a:p>
      </dgm:t>
    </dgm:pt>
    <dgm:pt modelId="{BBD512AA-D47F-4EE5-B0A9-013F172FFD37}" type="parTrans" cxnId="{E892AD06-7027-42D0-8B01-C828EE38C534}">
      <dgm:prSet/>
      <dgm:spPr/>
      <dgm:t>
        <a:bodyPr/>
        <a:lstStyle/>
        <a:p>
          <a:endParaRPr lang="en-US"/>
        </a:p>
      </dgm:t>
    </dgm:pt>
    <dgm:pt modelId="{DFB36F4B-1F78-4870-B196-B2C7603C13AC}" type="sibTrans" cxnId="{E892AD06-7027-42D0-8B01-C828EE38C534}">
      <dgm:prSet/>
      <dgm:spPr/>
      <dgm:t>
        <a:bodyPr/>
        <a:lstStyle/>
        <a:p>
          <a:endParaRPr lang="en-US"/>
        </a:p>
      </dgm:t>
    </dgm:pt>
    <dgm:pt modelId="{7D25E16C-9523-45C1-A7E8-9B2C95F59484}">
      <dgm:prSet phldrT="[Text]" custT="1"/>
      <dgm:spPr/>
      <dgm:t>
        <a:bodyPr/>
        <a:lstStyle/>
        <a:p>
          <a:r>
            <a:rPr lang="en-US" sz="2400" smtClean="0">
              <a:latin typeface="Arial" panose="020B0604020202020204" pitchFamily="34" charset="0"/>
              <a:cs typeface="Arial" panose="020B0604020202020204" pitchFamily="34" charset="0"/>
            </a:rPr>
            <a:t>Phát triển website với quy mô lớn hơn để phù hợp với thực tiễn.</a:t>
          </a:r>
          <a:endParaRPr lang="en-US" sz="2400"/>
        </a:p>
      </dgm:t>
    </dgm:pt>
    <dgm:pt modelId="{AD25CE18-E97C-4F12-BB93-0C348CF2E052}" type="parTrans" cxnId="{761690B9-A2D7-4D7E-9B1C-9A33809B7F74}">
      <dgm:prSet/>
      <dgm:spPr/>
      <dgm:t>
        <a:bodyPr/>
        <a:lstStyle/>
        <a:p>
          <a:endParaRPr lang="en-US"/>
        </a:p>
      </dgm:t>
    </dgm:pt>
    <dgm:pt modelId="{7C9D0F0A-5098-484D-A3A5-42AA166DC461}" type="sibTrans" cxnId="{761690B9-A2D7-4D7E-9B1C-9A33809B7F74}">
      <dgm:prSet/>
      <dgm:spPr/>
      <dgm:t>
        <a:bodyPr/>
        <a:lstStyle/>
        <a:p>
          <a:endParaRPr lang="en-US"/>
        </a:p>
      </dgm:t>
    </dgm:pt>
    <dgm:pt modelId="{0A8D9BF9-9E77-4EF7-A17B-69AF4AE39099}">
      <dgm:prSet custT="1"/>
      <dgm:spPr/>
      <dgm:t>
        <a:bodyPr/>
        <a:lstStyle/>
        <a:p>
          <a:r>
            <a:rPr lang="en-US" sz="2400" smtClean="0">
              <a:latin typeface="Arial" panose="020B0604020202020204" pitchFamily="34" charset="0"/>
              <a:cs typeface="Arial" panose="020B0604020202020204" pitchFamily="34" charset="0"/>
            </a:rPr>
            <a:t>Tạo website ứng dụng giải thuật góm nhóm để người dung dễ dàng sử dụng</a:t>
          </a:r>
          <a:endParaRPr lang="en-US" sz="2400"/>
        </a:p>
      </dgm:t>
    </dgm:pt>
    <dgm:pt modelId="{2545E4CC-BB99-4379-A3FC-5C9887D1C196}" type="parTrans" cxnId="{1700998F-3F1E-44C2-A190-B6F62AB1B67D}">
      <dgm:prSet/>
      <dgm:spPr/>
      <dgm:t>
        <a:bodyPr/>
        <a:lstStyle/>
        <a:p>
          <a:endParaRPr lang="en-US"/>
        </a:p>
      </dgm:t>
    </dgm:pt>
    <dgm:pt modelId="{6E83B55E-404A-4B05-9C58-985DC6511AB1}" type="sibTrans" cxnId="{1700998F-3F1E-44C2-A190-B6F62AB1B67D}">
      <dgm:prSet/>
      <dgm:spPr/>
      <dgm:t>
        <a:bodyPr/>
        <a:lstStyle/>
        <a:p>
          <a:endParaRPr lang="en-US"/>
        </a:p>
      </dgm:t>
    </dgm:pt>
    <dgm:pt modelId="{9042FC42-0162-4B9F-A542-9CC9D720E0CA}">
      <dgm:prSet/>
      <dgm:spPr/>
      <dgm:t>
        <a:bodyPr/>
        <a:lstStyle/>
        <a:p>
          <a:endParaRPr lang="en-US"/>
        </a:p>
      </dgm:t>
    </dgm:pt>
    <dgm:pt modelId="{C9CB8A43-E8C8-484D-A4F5-C5465BA768DD}" type="parTrans" cxnId="{35F92218-C529-42E3-8D88-20B864BAB1C0}">
      <dgm:prSet/>
      <dgm:spPr/>
      <dgm:t>
        <a:bodyPr/>
        <a:lstStyle/>
        <a:p>
          <a:endParaRPr lang="en-US"/>
        </a:p>
      </dgm:t>
    </dgm:pt>
    <dgm:pt modelId="{65475583-B89E-4475-BB53-6299431DDD3D}" type="sibTrans" cxnId="{35F92218-C529-42E3-8D88-20B864BAB1C0}">
      <dgm:prSet/>
      <dgm:spPr/>
      <dgm:t>
        <a:bodyPr/>
        <a:lstStyle/>
        <a:p>
          <a:endParaRPr lang="en-US"/>
        </a:p>
      </dgm:t>
    </dgm:pt>
    <dgm:pt modelId="{EFA74165-2502-48EB-A484-8399039CD4AF}" type="pres">
      <dgm:prSet presAssocID="{27CDAF00-E3A6-4D93-8950-777B30C11395}" presName="linear" presStyleCnt="0">
        <dgm:presLayoutVars>
          <dgm:dir/>
          <dgm:animLvl val="lvl"/>
          <dgm:resizeHandles val="exact"/>
        </dgm:presLayoutVars>
      </dgm:prSet>
      <dgm:spPr/>
      <dgm:t>
        <a:bodyPr/>
        <a:lstStyle/>
        <a:p>
          <a:endParaRPr lang="en-US"/>
        </a:p>
      </dgm:t>
    </dgm:pt>
    <dgm:pt modelId="{C0025475-96F9-4B50-A00D-EA2776A1F7DB}" type="pres">
      <dgm:prSet presAssocID="{B6306211-F063-4728-ABA5-4E6AF9A86545}" presName="parentLin" presStyleCnt="0"/>
      <dgm:spPr/>
    </dgm:pt>
    <dgm:pt modelId="{C3F97534-DFCA-4EE4-A588-D82737A59AA5}" type="pres">
      <dgm:prSet presAssocID="{B6306211-F063-4728-ABA5-4E6AF9A86545}" presName="parentLeftMargin" presStyleLbl="node1" presStyleIdx="0" presStyleCnt="4"/>
      <dgm:spPr/>
      <dgm:t>
        <a:bodyPr/>
        <a:lstStyle/>
        <a:p>
          <a:endParaRPr lang="en-US"/>
        </a:p>
      </dgm:t>
    </dgm:pt>
    <dgm:pt modelId="{FAD23E7E-FE47-4B0E-BA69-B6EF913DCDCD}" type="pres">
      <dgm:prSet presAssocID="{B6306211-F063-4728-ABA5-4E6AF9A86545}" presName="parentText" presStyleLbl="node1" presStyleIdx="0" presStyleCnt="4" custScaleY="127017">
        <dgm:presLayoutVars>
          <dgm:chMax val="0"/>
          <dgm:bulletEnabled val="1"/>
        </dgm:presLayoutVars>
      </dgm:prSet>
      <dgm:spPr/>
      <dgm:t>
        <a:bodyPr/>
        <a:lstStyle/>
        <a:p>
          <a:endParaRPr lang="en-US"/>
        </a:p>
      </dgm:t>
    </dgm:pt>
    <dgm:pt modelId="{38D5588E-F4E7-4B98-ACDC-D902484FEC00}" type="pres">
      <dgm:prSet presAssocID="{B6306211-F063-4728-ABA5-4E6AF9A86545}" presName="negativeSpace" presStyleCnt="0"/>
      <dgm:spPr/>
    </dgm:pt>
    <dgm:pt modelId="{45AE0B2B-2871-4528-8387-96BAB7399765}" type="pres">
      <dgm:prSet presAssocID="{B6306211-F063-4728-ABA5-4E6AF9A86545}" presName="childText" presStyleLbl="conFgAcc1" presStyleIdx="0" presStyleCnt="4">
        <dgm:presLayoutVars>
          <dgm:bulletEnabled val="1"/>
        </dgm:presLayoutVars>
      </dgm:prSet>
      <dgm:spPr/>
    </dgm:pt>
    <dgm:pt modelId="{019EA6C0-F0C0-4909-8E80-60ADD751BF0A}" type="pres">
      <dgm:prSet presAssocID="{D8F4982C-453A-45BB-A3BB-AFCE918CF610}" presName="spaceBetweenRectangles" presStyleCnt="0"/>
      <dgm:spPr/>
    </dgm:pt>
    <dgm:pt modelId="{A0B32F09-BB4D-4F7A-8FCD-F95406DA222D}" type="pres">
      <dgm:prSet presAssocID="{0A8D9BF9-9E77-4EF7-A17B-69AF4AE39099}" presName="parentLin" presStyleCnt="0"/>
      <dgm:spPr/>
    </dgm:pt>
    <dgm:pt modelId="{76C229D5-968B-4617-BD46-09C0A606839A}" type="pres">
      <dgm:prSet presAssocID="{0A8D9BF9-9E77-4EF7-A17B-69AF4AE39099}" presName="parentLeftMargin" presStyleLbl="node1" presStyleIdx="0" presStyleCnt="4"/>
      <dgm:spPr/>
      <dgm:t>
        <a:bodyPr/>
        <a:lstStyle/>
        <a:p>
          <a:endParaRPr lang="en-US"/>
        </a:p>
      </dgm:t>
    </dgm:pt>
    <dgm:pt modelId="{DB03E98D-6C3F-4304-9F16-ABD3A9CB663B}" type="pres">
      <dgm:prSet presAssocID="{0A8D9BF9-9E77-4EF7-A17B-69AF4AE39099}" presName="parentText" presStyleLbl="node1" presStyleIdx="1" presStyleCnt="4" custScaleY="124837">
        <dgm:presLayoutVars>
          <dgm:chMax val="0"/>
          <dgm:bulletEnabled val="1"/>
        </dgm:presLayoutVars>
      </dgm:prSet>
      <dgm:spPr/>
      <dgm:t>
        <a:bodyPr/>
        <a:lstStyle/>
        <a:p>
          <a:endParaRPr lang="en-US"/>
        </a:p>
      </dgm:t>
    </dgm:pt>
    <dgm:pt modelId="{2F9D1633-7F2C-4AFC-967B-40C774FF2C4D}" type="pres">
      <dgm:prSet presAssocID="{0A8D9BF9-9E77-4EF7-A17B-69AF4AE39099}" presName="negativeSpace" presStyleCnt="0"/>
      <dgm:spPr/>
    </dgm:pt>
    <dgm:pt modelId="{2F853D46-6112-48C9-A37F-239FB1C86F3A}" type="pres">
      <dgm:prSet presAssocID="{0A8D9BF9-9E77-4EF7-A17B-69AF4AE39099}" presName="childText" presStyleLbl="conFgAcc1" presStyleIdx="1" presStyleCnt="4">
        <dgm:presLayoutVars>
          <dgm:bulletEnabled val="1"/>
        </dgm:presLayoutVars>
      </dgm:prSet>
      <dgm:spPr/>
      <dgm:t>
        <a:bodyPr/>
        <a:lstStyle/>
        <a:p>
          <a:endParaRPr lang="en-US"/>
        </a:p>
      </dgm:t>
    </dgm:pt>
    <dgm:pt modelId="{BF910B29-1A5B-4742-B7A1-345D95F2C4F5}" type="pres">
      <dgm:prSet presAssocID="{6E83B55E-404A-4B05-9C58-985DC6511AB1}" presName="spaceBetweenRectangles" presStyleCnt="0"/>
      <dgm:spPr/>
    </dgm:pt>
    <dgm:pt modelId="{794C3C46-D97C-44B6-8A8A-BE70F6D5137A}" type="pres">
      <dgm:prSet presAssocID="{3533D2DE-1D15-4C98-AF34-B96FCAF328D7}" presName="parentLin" presStyleCnt="0"/>
      <dgm:spPr/>
    </dgm:pt>
    <dgm:pt modelId="{1CC5795B-43EF-4ACC-9344-F2178AF10AC4}" type="pres">
      <dgm:prSet presAssocID="{3533D2DE-1D15-4C98-AF34-B96FCAF328D7}" presName="parentLeftMargin" presStyleLbl="node1" presStyleIdx="1" presStyleCnt="4"/>
      <dgm:spPr/>
      <dgm:t>
        <a:bodyPr/>
        <a:lstStyle/>
        <a:p>
          <a:endParaRPr lang="en-US"/>
        </a:p>
      </dgm:t>
    </dgm:pt>
    <dgm:pt modelId="{936FF1CB-919F-44D0-A821-FCE8BE71FB41}" type="pres">
      <dgm:prSet presAssocID="{3533D2DE-1D15-4C98-AF34-B96FCAF328D7}" presName="parentText" presStyleLbl="node1" presStyleIdx="2" presStyleCnt="4" custScaleY="123015">
        <dgm:presLayoutVars>
          <dgm:chMax val="0"/>
          <dgm:bulletEnabled val="1"/>
        </dgm:presLayoutVars>
      </dgm:prSet>
      <dgm:spPr/>
      <dgm:t>
        <a:bodyPr/>
        <a:lstStyle/>
        <a:p>
          <a:endParaRPr lang="en-US"/>
        </a:p>
      </dgm:t>
    </dgm:pt>
    <dgm:pt modelId="{D317122F-5313-460C-A5F9-021439F46C3D}" type="pres">
      <dgm:prSet presAssocID="{3533D2DE-1D15-4C98-AF34-B96FCAF328D7}" presName="negativeSpace" presStyleCnt="0"/>
      <dgm:spPr/>
    </dgm:pt>
    <dgm:pt modelId="{5800EEEC-965A-48A5-93F1-A96C5D835F04}" type="pres">
      <dgm:prSet presAssocID="{3533D2DE-1D15-4C98-AF34-B96FCAF328D7}" presName="childText" presStyleLbl="conFgAcc1" presStyleIdx="2" presStyleCnt="4">
        <dgm:presLayoutVars>
          <dgm:bulletEnabled val="1"/>
        </dgm:presLayoutVars>
      </dgm:prSet>
      <dgm:spPr/>
    </dgm:pt>
    <dgm:pt modelId="{AB3C32B6-A936-471B-9392-8E651715D3B7}" type="pres">
      <dgm:prSet presAssocID="{DFB36F4B-1F78-4870-B196-B2C7603C13AC}" presName="spaceBetweenRectangles" presStyleCnt="0"/>
      <dgm:spPr/>
    </dgm:pt>
    <dgm:pt modelId="{0B5CB70D-7B9F-44B9-8CEE-7A0EA6D1C81E}" type="pres">
      <dgm:prSet presAssocID="{7D25E16C-9523-45C1-A7E8-9B2C95F59484}" presName="parentLin" presStyleCnt="0"/>
      <dgm:spPr/>
    </dgm:pt>
    <dgm:pt modelId="{5951DC9A-E555-48AD-95C3-98B4159A1D65}" type="pres">
      <dgm:prSet presAssocID="{7D25E16C-9523-45C1-A7E8-9B2C95F59484}" presName="parentLeftMargin" presStyleLbl="node1" presStyleIdx="2" presStyleCnt="4"/>
      <dgm:spPr/>
      <dgm:t>
        <a:bodyPr/>
        <a:lstStyle/>
        <a:p>
          <a:endParaRPr lang="en-US"/>
        </a:p>
      </dgm:t>
    </dgm:pt>
    <dgm:pt modelId="{74CC8CA6-BFDF-4F78-A25D-2684468EB41E}" type="pres">
      <dgm:prSet presAssocID="{7D25E16C-9523-45C1-A7E8-9B2C95F59484}" presName="parentText" presStyleLbl="node1" presStyleIdx="3" presStyleCnt="4" custScaleY="124806">
        <dgm:presLayoutVars>
          <dgm:chMax val="0"/>
          <dgm:bulletEnabled val="1"/>
        </dgm:presLayoutVars>
      </dgm:prSet>
      <dgm:spPr/>
      <dgm:t>
        <a:bodyPr/>
        <a:lstStyle/>
        <a:p>
          <a:endParaRPr lang="en-US"/>
        </a:p>
      </dgm:t>
    </dgm:pt>
    <dgm:pt modelId="{8FF07FBE-C229-468E-88A3-075407CB9B60}" type="pres">
      <dgm:prSet presAssocID="{7D25E16C-9523-45C1-A7E8-9B2C95F59484}" presName="negativeSpace" presStyleCnt="0"/>
      <dgm:spPr/>
    </dgm:pt>
    <dgm:pt modelId="{3792776E-FF9F-4B25-B4F7-E4E2EDE14EF7}" type="pres">
      <dgm:prSet presAssocID="{7D25E16C-9523-45C1-A7E8-9B2C95F59484}" presName="childText" presStyleLbl="conFgAcc1" presStyleIdx="3" presStyleCnt="4">
        <dgm:presLayoutVars>
          <dgm:bulletEnabled val="1"/>
        </dgm:presLayoutVars>
      </dgm:prSet>
      <dgm:spPr/>
    </dgm:pt>
  </dgm:ptLst>
  <dgm:cxnLst>
    <dgm:cxn modelId="{7A4484B5-CBC3-48B5-917D-2E513AA0BF07}" type="presOf" srcId="{27CDAF00-E3A6-4D93-8950-777B30C11395}" destId="{EFA74165-2502-48EB-A484-8399039CD4AF}" srcOrd="0" destOrd="0" presId="urn:microsoft.com/office/officeart/2005/8/layout/list1"/>
    <dgm:cxn modelId="{19D87F51-18F9-4EB0-A1BD-410B3DED887B}" type="presOf" srcId="{B6306211-F063-4728-ABA5-4E6AF9A86545}" destId="{C3F97534-DFCA-4EE4-A588-D82737A59AA5}" srcOrd="0" destOrd="0" presId="urn:microsoft.com/office/officeart/2005/8/layout/list1"/>
    <dgm:cxn modelId="{892E57BD-4BC6-4BC4-8C98-1D3593275962}" type="presOf" srcId="{0A8D9BF9-9E77-4EF7-A17B-69AF4AE39099}" destId="{76C229D5-968B-4617-BD46-09C0A606839A}" srcOrd="0" destOrd="0" presId="urn:microsoft.com/office/officeart/2005/8/layout/list1"/>
    <dgm:cxn modelId="{05790F40-A1D2-4E06-B47C-3306ED5881D0}" type="presOf" srcId="{3533D2DE-1D15-4C98-AF34-B96FCAF328D7}" destId="{936FF1CB-919F-44D0-A821-FCE8BE71FB41}" srcOrd="1" destOrd="0" presId="urn:microsoft.com/office/officeart/2005/8/layout/list1"/>
    <dgm:cxn modelId="{0E1F1829-9C14-4B24-B117-8FDC162F2653}" srcId="{27CDAF00-E3A6-4D93-8950-777B30C11395}" destId="{B6306211-F063-4728-ABA5-4E6AF9A86545}" srcOrd="0" destOrd="0" parTransId="{066C9575-2C07-4BF4-BCC6-1E19326F0B12}" sibTransId="{D8F4982C-453A-45BB-A3BB-AFCE918CF610}"/>
    <dgm:cxn modelId="{F869249B-A614-4FE9-8747-2941C4DFA448}" type="presOf" srcId="{9042FC42-0162-4B9F-A542-9CC9D720E0CA}" destId="{2F853D46-6112-48C9-A37F-239FB1C86F3A}" srcOrd="0" destOrd="0" presId="urn:microsoft.com/office/officeart/2005/8/layout/list1"/>
    <dgm:cxn modelId="{F4A2A09B-4252-435D-AFDD-FC3EB19CE195}" type="presOf" srcId="{B6306211-F063-4728-ABA5-4E6AF9A86545}" destId="{FAD23E7E-FE47-4B0E-BA69-B6EF913DCDCD}" srcOrd="1" destOrd="0" presId="urn:microsoft.com/office/officeart/2005/8/layout/list1"/>
    <dgm:cxn modelId="{1700998F-3F1E-44C2-A190-B6F62AB1B67D}" srcId="{27CDAF00-E3A6-4D93-8950-777B30C11395}" destId="{0A8D9BF9-9E77-4EF7-A17B-69AF4AE39099}" srcOrd="1" destOrd="0" parTransId="{2545E4CC-BB99-4379-A3FC-5C9887D1C196}" sibTransId="{6E83B55E-404A-4B05-9C58-985DC6511AB1}"/>
    <dgm:cxn modelId="{761690B9-A2D7-4D7E-9B1C-9A33809B7F74}" srcId="{27CDAF00-E3A6-4D93-8950-777B30C11395}" destId="{7D25E16C-9523-45C1-A7E8-9B2C95F59484}" srcOrd="3" destOrd="0" parTransId="{AD25CE18-E97C-4F12-BB93-0C348CF2E052}" sibTransId="{7C9D0F0A-5098-484D-A3A5-42AA166DC461}"/>
    <dgm:cxn modelId="{3A4662C3-FC00-463B-AE99-E50FA6007126}" type="presOf" srcId="{0A8D9BF9-9E77-4EF7-A17B-69AF4AE39099}" destId="{DB03E98D-6C3F-4304-9F16-ABD3A9CB663B}" srcOrd="1" destOrd="0" presId="urn:microsoft.com/office/officeart/2005/8/layout/list1"/>
    <dgm:cxn modelId="{26496701-3ED7-42DB-A7B1-7C31A44FFD32}" type="presOf" srcId="{7D25E16C-9523-45C1-A7E8-9B2C95F59484}" destId="{5951DC9A-E555-48AD-95C3-98B4159A1D65}" srcOrd="0" destOrd="0" presId="urn:microsoft.com/office/officeart/2005/8/layout/list1"/>
    <dgm:cxn modelId="{E892AD06-7027-42D0-8B01-C828EE38C534}" srcId="{27CDAF00-E3A6-4D93-8950-777B30C11395}" destId="{3533D2DE-1D15-4C98-AF34-B96FCAF328D7}" srcOrd="2" destOrd="0" parTransId="{BBD512AA-D47F-4EE5-B0A9-013F172FFD37}" sibTransId="{DFB36F4B-1F78-4870-B196-B2C7603C13AC}"/>
    <dgm:cxn modelId="{D840B242-2108-4DB0-B669-C31522E8FEB1}" type="presOf" srcId="{3533D2DE-1D15-4C98-AF34-B96FCAF328D7}" destId="{1CC5795B-43EF-4ACC-9344-F2178AF10AC4}" srcOrd="0" destOrd="0" presId="urn:microsoft.com/office/officeart/2005/8/layout/list1"/>
    <dgm:cxn modelId="{A3C211FB-AE8A-4DB8-B40E-05A6A7512B76}" type="presOf" srcId="{7D25E16C-9523-45C1-A7E8-9B2C95F59484}" destId="{74CC8CA6-BFDF-4F78-A25D-2684468EB41E}" srcOrd="1" destOrd="0" presId="urn:microsoft.com/office/officeart/2005/8/layout/list1"/>
    <dgm:cxn modelId="{35F92218-C529-42E3-8D88-20B864BAB1C0}" srcId="{0A8D9BF9-9E77-4EF7-A17B-69AF4AE39099}" destId="{9042FC42-0162-4B9F-A542-9CC9D720E0CA}" srcOrd="0" destOrd="0" parTransId="{C9CB8A43-E8C8-484D-A4F5-C5465BA768DD}" sibTransId="{65475583-B89E-4475-BB53-6299431DDD3D}"/>
    <dgm:cxn modelId="{1FEBD466-3CAB-4FFE-BDE5-B8D1BD82A298}" type="presParOf" srcId="{EFA74165-2502-48EB-A484-8399039CD4AF}" destId="{C0025475-96F9-4B50-A00D-EA2776A1F7DB}" srcOrd="0" destOrd="0" presId="urn:microsoft.com/office/officeart/2005/8/layout/list1"/>
    <dgm:cxn modelId="{CFF53C7F-20C2-4448-91AB-A2D984DCF0E8}" type="presParOf" srcId="{C0025475-96F9-4B50-A00D-EA2776A1F7DB}" destId="{C3F97534-DFCA-4EE4-A588-D82737A59AA5}" srcOrd="0" destOrd="0" presId="urn:microsoft.com/office/officeart/2005/8/layout/list1"/>
    <dgm:cxn modelId="{5D39B5EB-4DB1-4856-8A60-BA2450313D88}" type="presParOf" srcId="{C0025475-96F9-4B50-A00D-EA2776A1F7DB}" destId="{FAD23E7E-FE47-4B0E-BA69-B6EF913DCDCD}" srcOrd="1" destOrd="0" presId="urn:microsoft.com/office/officeart/2005/8/layout/list1"/>
    <dgm:cxn modelId="{E96647D7-EE9A-41DC-BED5-B8AD0692AC6E}" type="presParOf" srcId="{EFA74165-2502-48EB-A484-8399039CD4AF}" destId="{38D5588E-F4E7-4B98-ACDC-D902484FEC00}" srcOrd="1" destOrd="0" presId="urn:microsoft.com/office/officeart/2005/8/layout/list1"/>
    <dgm:cxn modelId="{D50038C4-563D-42FF-86BB-66CFBCBFE177}" type="presParOf" srcId="{EFA74165-2502-48EB-A484-8399039CD4AF}" destId="{45AE0B2B-2871-4528-8387-96BAB7399765}" srcOrd="2" destOrd="0" presId="urn:microsoft.com/office/officeart/2005/8/layout/list1"/>
    <dgm:cxn modelId="{ECD47814-88E8-43FB-9B4C-FBF300212BD5}" type="presParOf" srcId="{EFA74165-2502-48EB-A484-8399039CD4AF}" destId="{019EA6C0-F0C0-4909-8E80-60ADD751BF0A}" srcOrd="3" destOrd="0" presId="urn:microsoft.com/office/officeart/2005/8/layout/list1"/>
    <dgm:cxn modelId="{604ED4BD-8861-4FB7-9EE4-BFF0B4B04D1C}" type="presParOf" srcId="{EFA74165-2502-48EB-A484-8399039CD4AF}" destId="{A0B32F09-BB4D-4F7A-8FCD-F95406DA222D}" srcOrd="4" destOrd="0" presId="urn:microsoft.com/office/officeart/2005/8/layout/list1"/>
    <dgm:cxn modelId="{10CFE116-9F0D-4C1C-BDA1-95F9FA401D60}" type="presParOf" srcId="{A0B32F09-BB4D-4F7A-8FCD-F95406DA222D}" destId="{76C229D5-968B-4617-BD46-09C0A606839A}" srcOrd="0" destOrd="0" presId="urn:microsoft.com/office/officeart/2005/8/layout/list1"/>
    <dgm:cxn modelId="{CFA4973B-E6A9-434B-A099-DB6366DD77F3}" type="presParOf" srcId="{A0B32F09-BB4D-4F7A-8FCD-F95406DA222D}" destId="{DB03E98D-6C3F-4304-9F16-ABD3A9CB663B}" srcOrd="1" destOrd="0" presId="urn:microsoft.com/office/officeart/2005/8/layout/list1"/>
    <dgm:cxn modelId="{E7518F3F-700B-40B7-90F3-C0E64AB34C7B}" type="presParOf" srcId="{EFA74165-2502-48EB-A484-8399039CD4AF}" destId="{2F9D1633-7F2C-4AFC-967B-40C774FF2C4D}" srcOrd="5" destOrd="0" presId="urn:microsoft.com/office/officeart/2005/8/layout/list1"/>
    <dgm:cxn modelId="{8B636CAE-8DE2-4F38-A13D-36E3F2D4F9DA}" type="presParOf" srcId="{EFA74165-2502-48EB-A484-8399039CD4AF}" destId="{2F853D46-6112-48C9-A37F-239FB1C86F3A}" srcOrd="6" destOrd="0" presId="urn:microsoft.com/office/officeart/2005/8/layout/list1"/>
    <dgm:cxn modelId="{762008B7-EDB9-4AC2-BE1E-14DC46000AE6}" type="presParOf" srcId="{EFA74165-2502-48EB-A484-8399039CD4AF}" destId="{BF910B29-1A5B-4742-B7A1-345D95F2C4F5}" srcOrd="7" destOrd="0" presId="urn:microsoft.com/office/officeart/2005/8/layout/list1"/>
    <dgm:cxn modelId="{C9DAC163-95FF-41E5-89C7-3B2D02B594F4}" type="presParOf" srcId="{EFA74165-2502-48EB-A484-8399039CD4AF}" destId="{794C3C46-D97C-44B6-8A8A-BE70F6D5137A}" srcOrd="8" destOrd="0" presId="urn:microsoft.com/office/officeart/2005/8/layout/list1"/>
    <dgm:cxn modelId="{2B71CBC6-29B1-4513-BA2F-C675FDB9AEF3}" type="presParOf" srcId="{794C3C46-D97C-44B6-8A8A-BE70F6D5137A}" destId="{1CC5795B-43EF-4ACC-9344-F2178AF10AC4}" srcOrd="0" destOrd="0" presId="urn:microsoft.com/office/officeart/2005/8/layout/list1"/>
    <dgm:cxn modelId="{B26E757B-4019-47EF-A954-BCBC489C7B8A}" type="presParOf" srcId="{794C3C46-D97C-44B6-8A8A-BE70F6D5137A}" destId="{936FF1CB-919F-44D0-A821-FCE8BE71FB41}" srcOrd="1" destOrd="0" presId="urn:microsoft.com/office/officeart/2005/8/layout/list1"/>
    <dgm:cxn modelId="{453896FB-ADEE-4EF4-8499-CDD9E7D7698B}" type="presParOf" srcId="{EFA74165-2502-48EB-A484-8399039CD4AF}" destId="{D317122F-5313-460C-A5F9-021439F46C3D}" srcOrd="9" destOrd="0" presId="urn:microsoft.com/office/officeart/2005/8/layout/list1"/>
    <dgm:cxn modelId="{02C5ECA7-9751-4FCA-AA13-490EC5589E13}" type="presParOf" srcId="{EFA74165-2502-48EB-A484-8399039CD4AF}" destId="{5800EEEC-965A-48A5-93F1-A96C5D835F04}" srcOrd="10" destOrd="0" presId="urn:microsoft.com/office/officeart/2005/8/layout/list1"/>
    <dgm:cxn modelId="{F4F3A3E4-FEA0-4F29-90D2-956FEECA67ED}" type="presParOf" srcId="{EFA74165-2502-48EB-A484-8399039CD4AF}" destId="{AB3C32B6-A936-471B-9392-8E651715D3B7}" srcOrd="11" destOrd="0" presId="urn:microsoft.com/office/officeart/2005/8/layout/list1"/>
    <dgm:cxn modelId="{E455FF2F-D17B-4003-BEA2-EB2E2B1AB840}" type="presParOf" srcId="{EFA74165-2502-48EB-A484-8399039CD4AF}" destId="{0B5CB70D-7B9F-44B9-8CEE-7A0EA6D1C81E}" srcOrd="12" destOrd="0" presId="urn:microsoft.com/office/officeart/2005/8/layout/list1"/>
    <dgm:cxn modelId="{8E7C433D-5AF4-43D4-B86B-9252252E8308}" type="presParOf" srcId="{0B5CB70D-7B9F-44B9-8CEE-7A0EA6D1C81E}" destId="{5951DC9A-E555-48AD-95C3-98B4159A1D65}" srcOrd="0" destOrd="0" presId="urn:microsoft.com/office/officeart/2005/8/layout/list1"/>
    <dgm:cxn modelId="{A9F460FE-2263-4FFB-892E-881F15F5AF85}" type="presParOf" srcId="{0B5CB70D-7B9F-44B9-8CEE-7A0EA6D1C81E}" destId="{74CC8CA6-BFDF-4F78-A25D-2684468EB41E}" srcOrd="1" destOrd="0" presId="urn:microsoft.com/office/officeart/2005/8/layout/list1"/>
    <dgm:cxn modelId="{821EDA0D-6038-4BC9-B61F-6379F6B34CAD}" type="presParOf" srcId="{EFA74165-2502-48EB-A484-8399039CD4AF}" destId="{8FF07FBE-C229-468E-88A3-075407CB9B60}" srcOrd="13" destOrd="0" presId="urn:microsoft.com/office/officeart/2005/8/layout/list1"/>
    <dgm:cxn modelId="{064D20C7-9C4D-43FC-9755-767CF5D800FB}" type="presParOf" srcId="{EFA74165-2502-48EB-A484-8399039CD4AF}" destId="{3792776E-FF9F-4B25-B4F7-E4E2EDE14EF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76E8C3-2D22-481D-BF5E-74A7D2417B5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592E4C0-493E-44A0-8849-3123265279F9}">
      <dgm:prSet phldrT="[Text]"/>
      <dgm:spPr/>
      <dgm:t>
        <a:bodyPr/>
        <a:lstStyle/>
        <a:p>
          <a:r>
            <a:rPr lang="en-US" smtClean="0"/>
            <a:t>Giao diện</a:t>
          </a:r>
          <a:endParaRPr lang="en-US"/>
        </a:p>
      </dgm:t>
    </dgm:pt>
    <dgm:pt modelId="{1BB1A2A9-3B22-4D35-B7F1-440BD911D9E6}" type="parTrans" cxnId="{4EE5EDB8-D27E-419F-9E5B-00FA41A4C424}">
      <dgm:prSet/>
      <dgm:spPr/>
      <dgm:t>
        <a:bodyPr/>
        <a:lstStyle/>
        <a:p>
          <a:endParaRPr lang="en-US"/>
        </a:p>
      </dgm:t>
    </dgm:pt>
    <dgm:pt modelId="{052A2AEC-0593-4406-AC1C-27DC852727FF}" type="sibTrans" cxnId="{4EE5EDB8-D27E-419F-9E5B-00FA41A4C424}">
      <dgm:prSet/>
      <dgm:spPr/>
      <dgm:t>
        <a:bodyPr/>
        <a:lstStyle/>
        <a:p>
          <a:endParaRPr lang="en-US"/>
        </a:p>
      </dgm:t>
    </dgm:pt>
    <dgm:pt modelId="{95038A9E-883E-4356-A5D0-E731A85CFACF}">
      <dgm:prSet phldrT="[Text]"/>
      <dgm:spPr>
        <a:solidFill>
          <a:schemeClr val="accent1">
            <a:lumMod val="20000"/>
            <a:lumOff val="80000"/>
            <a:alpha val="90000"/>
          </a:schemeClr>
        </a:solidFill>
      </dgm:spPr>
      <dgm:t>
        <a:bodyPr/>
        <a:lstStyle/>
        <a:p>
          <a:r>
            <a:rPr lang="en-US" smtClean="0"/>
            <a:t>Giao diện web được thiết kế bằng:HTML, CSS, BOOTSTRAP,..</a:t>
          </a:r>
          <a:endParaRPr lang="en-US"/>
        </a:p>
      </dgm:t>
    </dgm:pt>
    <dgm:pt modelId="{A349C6E8-3615-4604-801C-5B9200DDDF04}" type="parTrans" cxnId="{CAEC3AD2-C560-4846-A9F2-A133E4559F07}">
      <dgm:prSet/>
      <dgm:spPr/>
      <dgm:t>
        <a:bodyPr/>
        <a:lstStyle/>
        <a:p>
          <a:endParaRPr lang="en-US"/>
        </a:p>
      </dgm:t>
    </dgm:pt>
    <dgm:pt modelId="{6BD0BABE-2F4F-4727-8566-44DD13AEDA9D}" type="sibTrans" cxnId="{CAEC3AD2-C560-4846-A9F2-A133E4559F07}">
      <dgm:prSet/>
      <dgm:spPr/>
      <dgm:t>
        <a:bodyPr/>
        <a:lstStyle/>
        <a:p>
          <a:endParaRPr lang="en-US"/>
        </a:p>
      </dgm:t>
    </dgm:pt>
    <dgm:pt modelId="{E1401D75-54D8-4699-BF47-3E542705A442}">
      <dgm:prSet phldrT="[Text]"/>
      <dgm:spPr/>
      <dgm:t>
        <a:bodyPr/>
        <a:lstStyle/>
        <a:p>
          <a:r>
            <a:rPr lang="en-US" smtClean="0"/>
            <a:t>Đối tượng</a:t>
          </a:r>
          <a:endParaRPr lang="en-US"/>
        </a:p>
      </dgm:t>
    </dgm:pt>
    <dgm:pt modelId="{30624BE0-1987-405D-A8D5-CE1816C63687}" type="parTrans" cxnId="{9A95B5B9-0FA4-4E16-891B-A9E19C5A5404}">
      <dgm:prSet/>
      <dgm:spPr/>
      <dgm:t>
        <a:bodyPr/>
        <a:lstStyle/>
        <a:p>
          <a:endParaRPr lang="en-US"/>
        </a:p>
      </dgm:t>
    </dgm:pt>
    <dgm:pt modelId="{9664E237-6E9F-4A03-822E-237E571BD005}" type="sibTrans" cxnId="{9A95B5B9-0FA4-4E16-891B-A9E19C5A5404}">
      <dgm:prSet/>
      <dgm:spPr/>
      <dgm:t>
        <a:bodyPr/>
        <a:lstStyle/>
        <a:p>
          <a:endParaRPr lang="en-US"/>
        </a:p>
      </dgm:t>
    </dgm:pt>
    <dgm:pt modelId="{4067FCD1-0D11-4E91-9478-3D568EF8B2A6}">
      <dgm:prSet phldrT="[Text]"/>
      <dgm:spPr>
        <a:solidFill>
          <a:schemeClr val="accent1">
            <a:lumMod val="20000"/>
            <a:lumOff val="80000"/>
            <a:alpha val="90000"/>
          </a:schemeClr>
        </a:solidFill>
      </dgm:spPr>
      <dgm:t>
        <a:bodyPr/>
        <a:lstStyle/>
        <a:p>
          <a:r>
            <a:rPr lang="en-US" smtClean="0"/>
            <a:t>Đối với con người: quản trị viên, thành viên,người dung,..</a:t>
          </a:r>
          <a:endParaRPr lang="en-US"/>
        </a:p>
      </dgm:t>
    </dgm:pt>
    <dgm:pt modelId="{D9A04956-6BD1-4429-BCC4-39B3B8B7330F}" type="parTrans" cxnId="{D90FA8F6-263F-4944-9793-C7F4E8013C37}">
      <dgm:prSet/>
      <dgm:spPr/>
      <dgm:t>
        <a:bodyPr/>
        <a:lstStyle/>
        <a:p>
          <a:endParaRPr lang="en-US"/>
        </a:p>
      </dgm:t>
    </dgm:pt>
    <dgm:pt modelId="{43ED7C42-95C9-4636-886F-9F88BC148177}" type="sibTrans" cxnId="{D90FA8F6-263F-4944-9793-C7F4E8013C37}">
      <dgm:prSet/>
      <dgm:spPr/>
      <dgm:t>
        <a:bodyPr/>
        <a:lstStyle/>
        <a:p>
          <a:endParaRPr lang="en-US"/>
        </a:p>
      </dgm:t>
    </dgm:pt>
    <dgm:pt modelId="{59E0FC5D-8669-4F67-A4FA-9E0274B30D3F}">
      <dgm:prSet phldrT="[Text]"/>
      <dgm:spPr>
        <a:solidFill>
          <a:schemeClr val="accent1">
            <a:lumMod val="20000"/>
            <a:lumOff val="80000"/>
            <a:alpha val="90000"/>
          </a:schemeClr>
        </a:solidFill>
      </dgm:spPr>
      <dgm:t>
        <a:bodyPr/>
        <a:lstStyle/>
        <a:p>
          <a:r>
            <a:rPr lang="en-US" smtClean="0"/>
            <a:t>Đối với dữ liệu: Các file dữ liệu như exel, csv,…</a:t>
          </a:r>
          <a:endParaRPr lang="en-US"/>
        </a:p>
      </dgm:t>
    </dgm:pt>
    <dgm:pt modelId="{82999FF4-EA38-46B3-A309-01FCD8BE5AD8}" type="parTrans" cxnId="{FF84DE36-E2C3-48D2-A390-39D23E511BB9}">
      <dgm:prSet/>
      <dgm:spPr/>
      <dgm:t>
        <a:bodyPr/>
        <a:lstStyle/>
        <a:p>
          <a:endParaRPr lang="en-US"/>
        </a:p>
      </dgm:t>
    </dgm:pt>
    <dgm:pt modelId="{E33B6B64-C45F-4673-876F-D370E189E351}" type="sibTrans" cxnId="{FF84DE36-E2C3-48D2-A390-39D23E511BB9}">
      <dgm:prSet/>
      <dgm:spPr/>
      <dgm:t>
        <a:bodyPr/>
        <a:lstStyle/>
        <a:p>
          <a:endParaRPr lang="en-US"/>
        </a:p>
      </dgm:t>
    </dgm:pt>
    <dgm:pt modelId="{9167A402-FFC3-4A66-9251-872FCC867AE2}">
      <dgm:prSet/>
      <dgm:spPr/>
      <dgm:t>
        <a:bodyPr/>
        <a:lstStyle/>
        <a:p>
          <a:r>
            <a:rPr lang="en-US" smtClean="0"/>
            <a:t>Giải thuật</a:t>
          </a:r>
          <a:endParaRPr lang="en-US"/>
        </a:p>
      </dgm:t>
    </dgm:pt>
    <dgm:pt modelId="{9A3D5F76-1FA4-4D13-B30A-E0781B737338}" type="parTrans" cxnId="{EB9A9526-9710-467A-BBD7-78F52083B9C9}">
      <dgm:prSet/>
      <dgm:spPr/>
      <dgm:t>
        <a:bodyPr/>
        <a:lstStyle/>
        <a:p>
          <a:endParaRPr lang="en-US"/>
        </a:p>
      </dgm:t>
    </dgm:pt>
    <dgm:pt modelId="{75D9A8EE-8A3E-4B2F-878F-288AB6BDB155}" type="sibTrans" cxnId="{EB9A9526-9710-467A-BBD7-78F52083B9C9}">
      <dgm:prSet/>
      <dgm:spPr/>
      <dgm:t>
        <a:bodyPr/>
        <a:lstStyle/>
        <a:p>
          <a:endParaRPr lang="en-US"/>
        </a:p>
      </dgm:t>
    </dgm:pt>
    <dgm:pt modelId="{5E16523D-3E62-433C-896D-125796AD234C}">
      <dgm:prSet/>
      <dgm:spPr>
        <a:solidFill>
          <a:schemeClr val="accent1">
            <a:lumMod val="20000"/>
            <a:lumOff val="80000"/>
            <a:alpha val="90000"/>
          </a:schemeClr>
        </a:solidFill>
      </dgm:spPr>
      <dgm:t>
        <a:bodyPr/>
        <a:lstStyle/>
        <a:p>
          <a:r>
            <a:rPr lang="en-US" smtClean="0"/>
            <a:t>Với các chức năng: Nhập file dữ liệu, chọn cột dữ liệu, chọn số cụm để gom nhóm, xuất ra biểu đồ, xuất ra kết quả hinh ảnh</a:t>
          </a:r>
          <a:endParaRPr lang="en-US"/>
        </a:p>
      </dgm:t>
    </dgm:pt>
    <dgm:pt modelId="{6330E203-D7EB-41CF-85AC-5427DD6AF0A5}" type="parTrans" cxnId="{331C91C7-CDEA-4944-A22B-6588E849FEC7}">
      <dgm:prSet/>
      <dgm:spPr/>
      <dgm:t>
        <a:bodyPr/>
        <a:lstStyle/>
        <a:p>
          <a:endParaRPr lang="en-US"/>
        </a:p>
      </dgm:t>
    </dgm:pt>
    <dgm:pt modelId="{E9DB80F9-CAB6-4389-BB52-5DBC816D24CA}" type="sibTrans" cxnId="{331C91C7-CDEA-4944-A22B-6588E849FEC7}">
      <dgm:prSet/>
      <dgm:spPr/>
      <dgm:t>
        <a:bodyPr/>
        <a:lstStyle/>
        <a:p>
          <a:endParaRPr lang="en-US"/>
        </a:p>
      </dgm:t>
    </dgm:pt>
    <dgm:pt modelId="{885BEFA5-3026-40FE-9D03-23F9E47ECCB9}">
      <dgm:prSet/>
      <dgm:spPr>
        <a:solidFill>
          <a:schemeClr val="accent1">
            <a:lumMod val="20000"/>
            <a:lumOff val="80000"/>
            <a:alpha val="90000"/>
          </a:schemeClr>
        </a:solidFill>
      </dgm:spPr>
      <dgm:t>
        <a:bodyPr/>
        <a:lstStyle/>
        <a:p>
          <a:r>
            <a:rPr lang="en-US" smtClean="0"/>
            <a:t>K-Means</a:t>
          </a:r>
          <a:endParaRPr lang="en-US"/>
        </a:p>
      </dgm:t>
    </dgm:pt>
    <dgm:pt modelId="{9EE96288-9B0A-46FC-8683-1602725DB53E}" type="parTrans" cxnId="{956CBB7F-84DF-4619-91AF-957FC545FB08}">
      <dgm:prSet/>
      <dgm:spPr/>
      <dgm:t>
        <a:bodyPr/>
        <a:lstStyle/>
        <a:p>
          <a:endParaRPr lang="en-US"/>
        </a:p>
      </dgm:t>
    </dgm:pt>
    <dgm:pt modelId="{015DCC4F-3645-4AED-8169-A4F1B2306943}" type="sibTrans" cxnId="{956CBB7F-84DF-4619-91AF-957FC545FB08}">
      <dgm:prSet/>
      <dgm:spPr/>
      <dgm:t>
        <a:bodyPr/>
        <a:lstStyle/>
        <a:p>
          <a:endParaRPr lang="en-US"/>
        </a:p>
      </dgm:t>
    </dgm:pt>
    <dgm:pt modelId="{FF39B264-8982-4B8E-B564-12E4384949C4}">
      <dgm:prSet/>
      <dgm:spPr>
        <a:solidFill>
          <a:schemeClr val="accent1">
            <a:lumMod val="20000"/>
            <a:lumOff val="80000"/>
            <a:alpha val="90000"/>
          </a:schemeClr>
        </a:solidFill>
      </dgm:spPr>
      <dgm:t>
        <a:bodyPr/>
        <a:lstStyle/>
        <a:p>
          <a:r>
            <a:rPr lang="en-US" smtClean="0"/>
            <a:t>Agg </a:t>
          </a:r>
          <a:endParaRPr lang="en-US"/>
        </a:p>
      </dgm:t>
    </dgm:pt>
    <dgm:pt modelId="{82AC4196-60A4-43DE-A073-BBA6411DF770}" type="parTrans" cxnId="{9A4E7049-B1D7-4CBB-BABE-DFB7865D1B76}">
      <dgm:prSet/>
      <dgm:spPr/>
      <dgm:t>
        <a:bodyPr/>
        <a:lstStyle/>
        <a:p>
          <a:endParaRPr lang="en-US"/>
        </a:p>
      </dgm:t>
    </dgm:pt>
    <dgm:pt modelId="{E5FA75A8-F921-45A3-A4F5-A9C9DF9B39F7}" type="sibTrans" cxnId="{9A4E7049-B1D7-4CBB-BABE-DFB7865D1B76}">
      <dgm:prSet/>
      <dgm:spPr/>
      <dgm:t>
        <a:bodyPr/>
        <a:lstStyle/>
        <a:p>
          <a:endParaRPr lang="en-US"/>
        </a:p>
      </dgm:t>
    </dgm:pt>
    <dgm:pt modelId="{532068E9-1D25-44E2-93C4-C947A0C4F240}" type="pres">
      <dgm:prSet presAssocID="{CA76E8C3-2D22-481D-BF5E-74A7D2417B5E}" presName="linearFlow" presStyleCnt="0">
        <dgm:presLayoutVars>
          <dgm:dir/>
          <dgm:animLvl val="lvl"/>
          <dgm:resizeHandles val="exact"/>
        </dgm:presLayoutVars>
      </dgm:prSet>
      <dgm:spPr/>
      <dgm:t>
        <a:bodyPr/>
        <a:lstStyle/>
        <a:p>
          <a:endParaRPr lang="en-US"/>
        </a:p>
      </dgm:t>
    </dgm:pt>
    <dgm:pt modelId="{8235C06C-CA81-404A-9E10-B16C806FB9CB}" type="pres">
      <dgm:prSet presAssocID="{A592E4C0-493E-44A0-8849-3123265279F9}" presName="composite" presStyleCnt="0"/>
      <dgm:spPr/>
    </dgm:pt>
    <dgm:pt modelId="{9FCCA6C1-FFB4-47EC-AB53-A655EC94EE67}" type="pres">
      <dgm:prSet presAssocID="{A592E4C0-493E-44A0-8849-3123265279F9}" presName="parentText" presStyleLbl="alignNode1" presStyleIdx="0" presStyleCnt="3">
        <dgm:presLayoutVars>
          <dgm:chMax val="1"/>
          <dgm:bulletEnabled val="1"/>
        </dgm:presLayoutVars>
      </dgm:prSet>
      <dgm:spPr/>
      <dgm:t>
        <a:bodyPr/>
        <a:lstStyle/>
        <a:p>
          <a:endParaRPr lang="en-US"/>
        </a:p>
      </dgm:t>
    </dgm:pt>
    <dgm:pt modelId="{DEA49B63-9BC4-4249-8A71-F7F51BB0D7CF}" type="pres">
      <dgm:prSet presAssocID="{A592E4C0-493E-44A0-8849-3123265279F9}" presName="descendantText" presStyleLbl="alignAcc1" presStyleIdx="0" presStyleCnt="3">
        <dgm:presLayoutVars>
          <dgm:bulletEnabled val="1"/>
        </dgm:presLayoutVars>
      </dgm:prSet>
      <dgm:spPr/>
      <dgm:t>
        <a:bodyPr/>
        <a:lstStyle/>
        <a:p>
          <a:endParaRPr lang="en-US"/>
        </a:p>
      </dgm:t>
    </dgm:pt>
    <dgm:pt modelId="{E80E8AF4-C1BD-405E-B6B2-8BAED378744D}" type="pres">
      <dgm:prSet presAssocID="{052A2AEC-0593-4406-AC1C-27DC852727FF}" presName="sp" presStyleCnt="0"/>
      <dgm:spPr/>
    </dgm:pt>
    <dgm:pt modelId="{2B8209CA-7FF9-4C24-BA89-D93F771717C6}" type="pres">
      <dgm:prSet presAssocID="{9167A402-FFC3-4A66-9251-872FCC867AE2}" presName="composite" presStyleCnt="0"/>
      <dgm:spPr/>
    </dgm:pt>
    <dgm:pt modelId="{DC00D6E0-525C-4403-A58B-8D2E394EDDC1}" type="pres">
      <dgm:prSet presAssocID="{9167A402-FFC3-4A66-9251-872FCC867AE2}" presName="parentText" presStyleLbl="alignNode1" presStyleIdx="1" presStyleCnt="3">
        <dgm:presLayoutVars>
          <dgm:chMax val="1"/>
          <dgm:bulletEnabled val="1"/>
        </dgm:presLayoutVars>
      </dgm:prSet>
      <dgm:spPr/>
      <dgm:t>
        <a:bodyPr/>
        <a:lstStyle/>
        <a:p>
          <a:endParaRPr lang="en-US"/>
        </a:p>
      </dgm:t>
    </dgm:pt>
    <dgm:pt modelId="{E94F6424-1AC9-401E-9A91-9389DCB045E7}" type="pres">
      <dgm:prSet presAssocID="{9167A402-FFC3-4A66-9251-872FCC867AE2}" presName="descendantText" presStyleLbl="alignAcc1" presStyleIdx="1" presStyleCnt="3">
        <dgm:presLayoutVars>
          <dgm:bulletEnabled val="1"/>
        </dgm:presLayoutVars>
      </dgm:prSet>
      <dgm:spPr/>
      <dgm:t>
        <a:bodyPr/>
        <a:lstStyle/>
        <a:p>
          <a:endParaRPr lang="en-US"/>
        </a:p>
      </dgm:t>
    </dgm:pt>
    <dgm:pt modelId="{94FDAB61-D3D0-4BE5-ABE1-F8E9E523D045}" type="pres">
      <dgm:prSet presAssocID="{75D9A8EE-8A3E-4B2F-878F-288AB6BDB155}" presName="sp" presStyleCnt="0"/>
      <dgm:spPr/>
    </dgm:pt>
    <dgm:pt modelId="{698AF3FB-2852-456E-8BF9-4C39393B243A}" type="pres">
      <dgm:prSet presAssocID="{E1401D75-54D8-4699-BF47-3E542705A442}" presName="composite" presStyleCnt="0"/>
      <dgm:spPr/>
    </dgm:pt>
    <dgm:pt modelId="{8AD334A1-25C3-4D2B-BC99-3462FF5AB023}" type="pres">
      <dgm:prSet presAssocID="{E1401D75-54D8-4699-BF47-3E542705A442}" presName="parentText" presStyleLbl="alignNode1" presStyleIdx="2" presStyleCnt="3">
        <dgm:presLayoutVars>
          <dgm:chMax val="1"/>
          <dgm:bulletEnabled val="1"/>
        </dgm:presLayoutVars>
      </dgm:prSet>
      <dgm:spPr/>
      <dgm:t>
        <a:bodyPr/>
        <a:lstStyle/>
        <a:p>
          <a:endParaRPr lang="en-US"/>
        </a:p>
      </dgm:t>
    </dgm:pt>
    <dgm:pt modelId="{C4924181-A79F-4C89-BA4F-033706022DEF}" type="pres">
      <dgm:prSet presAssocID="{E1401D75-54D8-4699-BF47-3E542705A442}" presName="descendantText" presStyleLbl="alignAcc1" presStyleIdx="2" presStyleCnt="3">
        <dgm:presLayoutVars>
          <dgm:bulletEnabled val="1"/>
        </dgm:presLayoutVars>
      </dgm:prSet>
      <dgm:spPr/>
      <dgm:t>
        <a:bodyPr/>
        <a:lstStyle/>
        <a:p>
          <a:endParaRPr lang="en-US"/>
        </a:p>
      </dgm:t>
    </dgm:pt>
  </dgm:ptLst>
  <dgm:cxnLst>
    <dgm:cxn modelId="{331C91C7-CDEA-4944-A22B-6588E849FEC7}" srcId="{A592E4C0-493E-44A0-8849-3123265279F9}" destId="{5E16523D-3E62-433C-896D-125796AD234C}" srcOrd="1" destOrd="0" parTransId="{6330E203-D7EB-41CF-85AC-5427DD6AF0A5}" sibTransId="{E9DB80F9-CAB6-4389-BB52-5DBC816D24CA}"/>
    <dgm:cxn modelId="{928846A2-4F77-4B0A-90EB-D6D80E6B0B7A}" type="presOf" srcId="{95038A9E-883E-4356-A5D0-E731A85CFACF}" destId="{DEA49B63-9BC4-4249-8A71-F7F51BB0D7CF}" srcOrd="0" destOrd="0" presId="urn:microsoft.com/office/officeart/2005/8/layout/chevron2"/>
    <dgm:cxn modelId="{64167D91-14F5-4BA1-BB16-3B2061F07926}" type="presOf" srcId="{59E0FC5D-8669-4F67-A4FA-9E0274B30D3F}" destId="{C4924181-A79F-4C89-BA4F-033706022DEF}" srcOrd="0" destOrd="1" presId="urn:microsoft.com/office/officeart/2005/8/layout/chevron2"/>
    <dgm:cxn modelId="{65509E75-97BA-4307-B0B3-D71FF443871E}" type="presOf" srcId="{9167A402-FFC3-4A66-9251-872FCC867AE2}" destId="{DC00D6E0-525C-4403-A58B-8D2E394EDDC1}" srcOrd="0" destOrd="0" presId="urn:microsoft.com/office/officeart/2005/8/layout/chevron2"/>
    <dgm:cxn modelId="{4EE5EDB8-D27E-419F-9E5B-00FA41A4C424}" srcId="{CA76E8C3-2D22-481D-BF5E-74A7D2417B5E}" destId="{A592E4C0-493E-44A0-8849-3123265279F9}" srcOrd="0" destOrd="0" parTransId="{1BB1A2A9-3B22-4D35-B7F1-440BD911D9E6}" sibTransId="{052A2AEC-0593-4406-AC1C-27DC852727FF}"/>
    <dgm:cxn modelId="{9A4E7049-B1D7-4CBB-BABE-DFB7865D1B76}" srcId="{9167A402-FFC3-4A66-9251-872FCC867AE2}" destId="{FF39B264-8982-4B8E-B564-12E4384949C4}" srcOrd="1" destOrd="0" parTransId="{82AC4196-60A4-43DE-A073-BBA6411DF770}" sibTransId="{E5FA75A8-F921-45A3-A4F5-A9C9DF9B39F7}"/>
    <dgm:cxn modelId="{9A95B5B9-0FA4-4E16-891B-A9E19C5A5404}" srcId="{CA76E8C3-2D22-481D-BF5E-74A7D2417B5E}" destId="{E1401D75-54D8-4699-BF47-3E542705A442}" srcOrd="2" destOrd="0" parTransId="{30624BE0-1987-405D-A8D5-CE1816C63687}" sibTransId="{9664E237-6E9F-4A03-822E-237E571BD005}"/>
    <dgm:cxn modelId="{55C376C6-4FCF-47F5-9BEE-68FFD0C10C1E}" type="presOf" srcId="{4067FCD1-0D11-4E91-9478-3D568EF8B2A6}" destId="{C4924181-A79F-4C89-BA4F-033706022DEF}" srcOrd="0" destOrd="0" presId="urn:microsoft.com/office/officeart/2005/8/layout/chevron2"/>
    <dgm:cxn modelId="{83BCF119-7E9C-442D-9589-E85E1C6E04C9}" type="presOf" srcId="{CA76E8C3-2D22-481D-BF5E-74A7D2417B5E}" destId="{532068E9-1D25-44E2-93C4-C947A0C4F240}" srcOrd="0" destOrd="0" presId="urn:microsoft.com/office/officeart/2005/8/layout/chevron2"/>
    <dgm:cxn modelId="{B70F05E9-6C39-4CD9-8EB5-257C88AC0E79}" type="presOf" srcId="{885BEFA5-3026-40FE-9D03-23F9E47ECCB9}" destId="{E94F6424-1AC9-401E-9A91-9389DCB045E7}" srcOrd="0" destOrd="0" presId="urn:microsoft.com/office/officeart/2005/8/layout/chevron2"/>
    <dgm:cxn modelId="{CAEC3AD2-C560-4846-A9F2-A133E4559F07}" srcId="{A592E4C0-493E-44A0-8849-3123265279F9}" destId="{95038A9E-883E-4356-A5D0-E731A85CFACF}" srcOrd="0" destOrd="0" parTransId="{A349C6E8-3615-4604-801C-5B9200DDDF04}" sibTransId="{6BD0BABE-2F4F-4727-8566-44DD13AEDA9D}"/>
    <dgm:cxn modelId="{EB9A9526-9710-467A-BBD7-78F52083B9C9}" srcId="{CA76E8C3-2D22-481D-BF5E-74A7D2417B5E}" destId="{9167A402-FFC3-4A66-9251-872FCC867AE2}" srcOrd="1" destOrd="0" parTransId="{9A3D5F76-1FA4-4D13-B30A-E0781B737338}" sibTransId="{75D9A8EE-8A3E-4B2F-878F-288AB6BDB155}"/>
    <dgm:cxn modelId="{956CBB7F-84DF-4619-91AF-957FC545FB08}" srcId="{9167A402-FFC3-4A66-9251-872FCC867AE2}" destId="{885BEFA5-3026-40FE-9D03-23F9E47ECCB9}" srcOrd="0" destOrd="0" parTransId="{9EE96288-9B0A-46FC-8683-1602725DB53E}" sibTransId="{015DCC4F-3645-4AED-8169-A4F1B2306943}"/>
    <dgm:cxn modelId="{B1BAE681-A69E-4E5D-8BA5-AF1C6ED101C6}" type="presOf" srcId="{5E16523D-3E62-433C-896D-125796AD234C}" destId="{DEA49B63-9BC4-4249-8A71-F7F51BB0D7CF}" srcOrd="0" destOrd="1" presId="urn:microsoft.com/office/officeart/2005/8/layout/chevron2"/>
    <dgm:cxn modelId="{5D2FA9EB-19AB-4119-AA4E-2B13644F3ACD}" type="presOf" srcId="{E1401D75-54D8-4699-BF47-3E542705A442}" destId="{8AD334A1-25C3-4D2B-BC99-3462FF5AB023}" srcOrd="0" destOrd="0" presId="urn:microsoft.com/office/officeart/2005/8/layout/chevron2"/>
    <dgm:cxn modelId="{FF84DE36-E2C3-48D2-A390-39D23E511BB9}" srcId="{E1401D75-54D8-4699-BF47-3E542705A442}" destId="{59E0FC5D-8669-4F67-A4FA-9E0274B30D3F}" srcOrd="1" destOrd="0" parTransId="{82999FF4-EA38-46B3-A309-01FCD8BE5AD8}" sibTransId="{E33B6B64-C45F-4673-876F-D370E189E351}"/>
    <dgm:cxn modelId="{DABC1782-F420-4FAB-A6E6-83EB9757AE4B}" type="presOf" srcId="{A592E4C0-493E-44A0-8849-3123265279F9}" destId="{9FCCA6C1-FFB4-47EC-AB53-A655EC94EE67}" srcOrd="0" destOrd="0" presId="urn:microsoft.com/office/officeart/2005/8/layout/chevron2"/>
    <dgm:cxn modelId="{D90FA8F6-263F-4944-9793-C7F4E8013C37}" srcId="{E1401D75-54D8-4699-BF47-3E542705A442}" destId="{4067FCD1-0D11-4E91-9478-3D568EF8B2A6}" srcOrd="0" destOrd="0" parTransId="{D9A04956-6BD1-4429-BCC4-39B3B8B7330F}" sibTransId="{43ED7C42-95C9-4636-886F-9F88BC148177}"/>
    <dgm:cxn modelId="{EB51430A-81F1-4980-8B7B-DEE8B9E4C899}" type="presOf" srcId="{FF39B264-8982-4B8E-B564-12E4384949C4}" destId="{E94F6424-1AC9-401E-9A91-9389DCB045E7}" srcOrd="0" destOrd="1" presId="urn:microsoft.com/office/officeart/2005/8/layout/chevron2"/>
    <dgm:cxn modelId="{2CB030C6-D69C-4C52-96EC-9A9FF067AEBD}" type="presParOf" srcId="{532068E9-1D25-44E2-93C4-C947A0C4F240}" destId="{8235C06C-CA81-404A-9E10-B16C806FB9CB}" srcOrd="0" destOrd="0" presId="urn:microsoft.com/office/officeart/2005/8/layout/chevron2"/>
    <dgm:cxn modelId="{689EB794-ED1B-4EBF-BFDC-EA87EE6C295D}" type="presParOf" srcId="{8235C06C-CA81-404A-9E10-B16C806FB9CB}" destId="{9FCCA6C1-FFB4-47EC-AB53-A655EC94EE67}" srcOrd="0" destOrd="0" presId="urn:microsoft.com/office/officeart/2005/8/layout/chevron2"/>
    <dgm:cxn modelId="{FB100E5B-605C-4FA0-A64C-732DE2D492E1}" type="presParOf" srcId="{8235C06C-CA81-404A-9E10-B16C806FB9CB}" destId="{DEA49B63-9BC4-4249-8A71-F7F51BB0D7CF}" srcOrd="1" destOrd="0" presId="urn:microsoft.com/office/officeart/2005/8/layout/chevron2"/>
    <dgm:cxn modelId="{C0F61C69-AB9B-486E-9ACE-A862411410B6}" type="presParOf" srcId="{532068E9-1D25-44E2-93C4-C947A0C4F240}" destId="{E80E8AF4-C1BD-405E-B6B2-8BAED378744D}" srcOrd="1" destOrd="0" presId="urn:microsoft.com/office/officeart/2005/8/layout/chevron2"/>
    <dgm:cxn modelId="{4A212544-DB46-4DC0-A7B7-EC00586D9555}" type="presParOf" srcId="{532068E9-1D25-44E2-93C4-C947A0C4F240}" destId="{2B8209CA-7FF9-4C24-BA89-D93F771717C6}" srcOrd="2" destOrd="0" presId="urn:microsoft.com/office/officeart/2005/8/layout/chevron2"/>
    <dgm:cxn modelId="{494BB0FE-42AE-4E76-995A-5B56AF1E9260}" type="presParOf" srcId="{2B8209CA-7FF9-4C24-BA89-D93F771717C6}" destId="{DC00D6E0-525C-4403-A58B-8D2E394EDDC1}" srcOrd="0" destOrd="0" presId="urn:microsoft.com/office/officeart/2005/8/layout/chevron2"/>
    <dgm:cxn modelId="{9CA64F9E-3F00-4110-BC12-F0E0D0C470F6}" type="presParOf" srcId="{2B8209CA-7FF9-4C24-BA89-D93F771717C6}" destId="{E94F6424-1AC9-401E-9A91-9389DCB045E7}" srcOrd="1" destOrd="0" presId="urn:microsoft.com/office/officeart/2005/8/layout/chevron2"/>
    <dgm:cxn modelId="{3A838F2F-B283-4554-8E11-B2A47E463B1D}" type="presParOf" srcId="{532068E9-1D25-44E2-93C4-C947A0C4F240}" destId="{94FDAB61-D3D0-4BE5-ABE1-F8E9E523D045}" srcOrd="3" destOrd="0" presId="urn:microsoft.com/office/officeart/2005/8/layout/chevron2"/>
    <dgm:cxn modelId="{2B6D6E3B-0C46-4C11-9B82-99D1530D6983}" type="presParOf" srcId="{532068E9-1D25-44E2-93C4-C947A0C4F240}" destId="{698AF3FB-2852-456E-8BF9-4C39393B243A}" srcOrd="4" destOrd="0" presId="urn:microsoft.com/office/officeart/2005/8/layout/chevron2"/>
    <dgm:cxn modelId="{EFD0B7FC-BC30-4745-AA9F-07C87209364B}" type="presParOf" srcId="{698AF3FB-2852-456E-8BF9-4C39393B243A}" destId="{8AD334A1-25C3-4D2B-BC99-3462FF5AB023}" srcOrd="0" destOrd="0" presId="urn:microsoft.com/office/officeart/2005/8/layout/chevron2"/>
    <dgm:cxn modelId="{23866D39-4152-4A14-9095-569B05E5D2DD}" type="presParOf" srcId="{698AF3FB-2852-456E-8BF9-4C39393B243A}" destId="{C4924181-A79F-4C89-BA4F-033706022D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76E8C3-2D22-481D-BF5E-74A7D2417B5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A592E4C0-493E-44A0-8849-3123265279F9}">
      <dgm:prSet phldrT="[Text]" custT="1"/>
      <dgm:spPr/>
      <dgm:t>
        <a:bodyPr/>
        <a:lstStyle/>
        <a:p>
          <a:r>
            <a:rPr lang="en-US" sz="3600" smtClean="0"/>
            <a:t>HTML</a:t>
          </a:r>
          <a:endParaRPr lang="en-US" sz="3600"/>
        </a:p>
      </dgm:t>
    </dgm:pt>
    <dgm:pt modelId="{1BB1A2A9-3B22-4D35-B7F1-440BD911D9E6}" type="parTrans" cxnId="{4EE5EDB8-D27E-419F-9E5B-00FA41A4C424}">
      <dgm:prSet/>
      <dgm:spPr/>
      <dgm:t>
        <a:bodyPr/>
        <a:lstStyle/>
        <a:p>
          <a:endParaRPr lang="en-US"/>
        </a:p>
      </dgm:t>
    </dgm:pt>
    <dgm:pt modelId="{052A2AEC-0593-4406-AC1C-27DC852727FF}" type="sibTrans" cxnId="{4EE5EDB8-D27E-419F-9E5B-00FA41A4C424}">
      <dgm:prSet/>
      <dgm:spPr/>
      <dgm:t>
        <a:bodyPr/>
        <a:lstStyle/>
        <a:p>
          <a:endParaRPr lang="en-US"/>
        </a:p>
      </dgm:t>
    </dgm:pt>
    <dgm:pt modelId="{95038A9E-883E-4356-A5D0-E731A85CFACF}">
      <dgm:prSet phldrT="[Text]"/>
      <dgm:spPr/>
      <dgm:t>
        <a:bodyPr/>
        <a:lstStyle/>
        <a:p>
          <a:r>
            <a:rPr lang="vi-VN" b="1" i="0" smtClean="0"/>
            <a:t>HTML</a:t>
          </a:r>
          <a:r>
            <a:rPr lang="vi-VN" b="0" i="0" smtClean="0"/>
            <a:t> ( tiếng Anh, viết tắt cho HyperText Markup Language, hay là "Ngôn ngữ Đánh dấu Siêu văn bản") </a:t>
          </a:r>
          <a:r>
            <a:rPr lang="en-US" b="0" i="0" smtClean="0">
              <a:latin typeface="Arial" panose="020B0604020202020204" pitchFamily="34" charset="0"/>
              <a:cs typeface="Arial" panose="020B0604020202020204" pitchFamily="34" charset="0"/>
            </a:rPr>
            <a:t>là</a:t>
          </a:r>
          <a:r>
            <a:rPr lang="vi-VN" b="0" i="0" smtClean="0"/>
            <a:t> một ngôn ngữ đánh dấu được thiết kế ra để tạo nên các trang web với các mẩu thông tin được trình bày trên World Wide Web</a:t>
          </a:r>
          <a:endParaRPr lang="en-US"/>
        </a:p>
      </dgm:t>
    </dgm:pt>
    <dgm:pt modelId="{A349C6E8-3615-4604-801C-5B9200DDDF04}" type="parTrans" cxnId="{CAEC3AD2-C560-4846-A9F2-A133E4559F07}">
      <dgm:prSet/>
      <dgm:spPr/>
      <dgm:t>
        <a:bodyPr/>
        <a:lstStyle/>
        <a:p>
          <a:endParaRPr lang="en-US"/>
        </a:p>
      </dgm:t>
    </dgm:pt>
    <dgm:pt modelId="{6BD0BABE-2F4F-4727-8566-44DD13AEDA9D}" type="sibTrans" cxnId="{CAEC3AD2-C560-4846-A9F2-A133E4559F07}">
      <dgm:prSet/>
      <dgm:spPr/>
      <dgm:t>
        <a:bodyPr/>
        <a:lstStyle/>
        <a:p>
          <a:endParaRPr lang="en-US"/>
        </a:p>
      </dgm:t>
    </dgm:pt>
    <dgm:pt modelId="{E1401D75-54D8-4699-BF47-3E542705A442}">
      <dgm:prSet phldrT="[Text]" custT="1"/>
      <dgm:spPr/>
      <dgm:t>
        <a:bodyPr/>
        <a:lstStyle/>
        <a:p>
          <a:r>
            <a:rPr lang="en-US" sz="2400" smtClean="0"/>
            <a:t>BOOTSTRAP</a:t>
          </a:r>
          <a:endParaRPr lang="en-US" sz="2400"/>
        </a:p>
      </dgm:t>
    </dgm:pt>
    <dgm:pt modelId="{30624BE0-1987-405D-A8D5-CE1816C63687}" type="parTrans" cxnId="{9A95B5B9-0FA4-4E16-891B-A9E19C5A5404}">
      <dgm:prSet/>
      <dgm:spPr/>
      <dgm:t>
        <a:bodyPr/>
        <a:lstStyle/>
        <a:p>
          <a:endParaRPr lang="en-US"/>
        </a:p>
      </dgm:t>
    </dgm:pt>
    <dgm:pt modelId="{9664E237-6E9F-4A03-822E-237E571BD005}" type="sibTrans" cxnId="{9A95B5B9-0FA4-4E16-891B-A9E19C5A5404}">
      <dgm:prSet/>
      <dgm:spPr/>
      <dgm:t>
        <a:bodyPr/>
        <a:lstStyle/>
        <a:p>
          <a:endParaRPr lang="en-US"/>
        </a:p>
      </dgm:t>
    </dgm:pt>
    <dgm:pt modelId="{4067FCD1-0D11-4E91-9478-3D568EF8B2A6}">
      <dgm:prSet phldrT="[Text]"/>
      <dgm:spPr/>
      <dgm:t>
        <a:bodyPr/>
        <a:lstStyle/>
        <a:p>
          <a:r>
            <a:rPr lang="vi-VN" b="0" i="0" smtClean="0"/>
            <a:t>Bootstrap là nền tảng framework HTML, CSS hay JavaScript cho phép lập trình viên có thể thiết được được website dựa trên responsive web mobile</a:t>
          </a:r>
          <a:endParaRPr lang="en-US"/>
        </a:p>
      </dgm:t>
    </dgm:pt>
    <dgm:pt modelId="{D9A04956-6BD1-4429-BCC4-39B3B8B7330F}" type="parTrans" cxnId="{D90FA8F6-263F-4944-9793-C7F4E8013C37}">
      <dgm:prSet/>
      <dgm:spPr/>
      <dgm:t>
        <a:bodyPr/>
        <a:lstStyle/>
        <a:p>
          <a:endParaRPr lang="en-US"/>
        </a:p>
      </dgm:t>
    </dgm:pt>
    <dgm:pt modelId="{43ED7C42-95C9-4636-886F-9F88BC148177}" type="sibTrans" cxnId="{D90FA8F6-263F-4944-9793-C7F4E8013C37}">
      <dgm:prSet/>
      <dgm:spPr/>
      <dgm:t>
        <a:bodyPr/>
        <a:lstStyle/>
        <a:p>
          <a:endParaRPr lang="en-US"/>
        </a:p>
      </dgm:t>
    </dgm:pt>
    <dgm:pt modelId="{9167A402-FFC3-4A66-9251-872FCC867AE2}">
      <dgm:prSet custT="1"/>
      <dgm:spPr/>
      <dgm:t>
        <a:bodyPr/>
        <a:lstStyle/>
        <a:p>
          <a:r>
            <a:rPr lang="en-US" sz="3600" smtClean="0"/>
            <a:t>CSS</a:t>
          </a:r>
          <a:endParaRPr lang="en-US" sz="3600"/>
        </a:p>
      </dgm:t>
    </dgm:pt>
    <dgm:pt modelId="{9A3D5F76-1FA4-4D13-B30A-E0781B737338}" type="parTrans" cxnId="{EB9A9526-9710-467A-BBD7-78F52083B9C9}">
      <dgm:prSet/>
      <dgm:spPr/>
      <dgm:t>
        <a:bodyPr/>
        <a:lstStyle/>
        <a:p>
          <a:endParaRPr lang="en-US"/>
        </a:p>
      </dgm:t>
    </dgm:pt>
    <dgm:pt modelId="{75D9A8EE-8A3E-4B2F-878F-288AB6BDB155}" type="sibTrans" cxnId="{EB9A9526-9710-467A-BBD7-78F52083B9C9}">
      <dgm:prSet/>
      <dgm:spPr/>
      <dgm:t>
        <a:bodyPr/>
        <a:lstStyle/>
        <a:p>
          <a:endParaRPr lang="en-US"/>
        </a:p>
      </dgm:t>
    </dgm:pt>
    <dgm:pt modelId="{885BEFA5-3026-40FE-9D03-23F9E47ECCB9}">
      <dgm:prSet/>
      <dgm:spPr/>
      <dgm:t>
        <a:bodyPr/>
        <a:lstStyle/>
        <a:p>
          <a:r>
            <a:rPr lang="vi-VN" b="0" i="0" smtClean="0"/>
            <a:t>CSS là viết tắt của Cascading Style Sheets. Đây là một ngôn style sheet được sử dụng để mô tả giao diện và định dạng của một tài liệu viết bằng ngôn ngữ đánh dấu (markup)</a:t>
          </a:r>
          <a:endParaRPr lang="en-US"/>
        </a:p>
      </dgm:t>
    </dgm:pt>
    <dgm:pt modelId="{9EE96288-9B0A-46FC-8683-1602725DB53E}" type="parTrans" cxnId="{956CBB7F-84DF-4619-91AF-957FC545FB08}">
      <dgm:prSet/>
      <dgm:spPr/>
      <dgm:t>
        <a:bodyPr/>
        <a:lstStyle/>
        <a:p>
          <a:endParaRPr lang="en-US"/>
        </a:p>
      </dgm:t>
    </dgm:pt>
    <dgm:pt modelId="{015DCC4F-3645-4AED-8169-A4F1B2306943}" type="sibTrans" cxnId="{956CBB7F-84DF-4619-91AF-957FC545FB08}">
      <dgm:prSet/>
      <dgm:spPr/>
      <dgm:t>
        <a:bodyPr/>
        <a:lstStyle/>
        <a:p>
          <a:endParaRPr lang="en-US"/>
        </a:p>
      </dgm:t>
    </dgm:pt>
    <dgm:pt modelId="{55818F70-58EB-458B-81E0-070951E51BE2}" type="pres">
      <dgm:prSet presAssocID="{CA76E8C3-2D22-481D-BF5E-74A7D2417B5E}" presName="Name0" presStyleCnt="0">
        <dgm:presLayoutVars>
          <dgm:chPref val="3"/>
          <dgm:dir/>
          <dgm:animLvl val="lvl"/>
          <dgm:resizeHandles/>
        </dgm:presLayoutVars>
      </dgm:prSet>
      <dgm:spPr/>
      <dgm:t>
        <a:bodyPr/>
        <a:lstStyle/>
        <a:p>
          <a:endParaRPr lang="en-US"/>
        </a:p>
      </dgm:t>
    </dgm:pt>
    <dgm:pt modelId="{EAB56CF7-0A5A-473C-A847-4D163176E17F}" type="pres">
      <dgm:prSet presAssocID="{A592E4C0-493E-44A0-8849-3123265279F9}" presName="horFlow" presStyleCnt="0"/>
      <dgm:spPr/>
    </dgm:pt>
    <dgm:pt modelId="{5F5A708A-FFDD-44AF-91F6-23E2E3133734}" type="pres">
      <dgm:prSet presAssocID="{A592E4C0-493E-44A0-8849-3123265279F9}" presName="bigChev" presStyleLbl="node1" presStyleIdx="0" presStyleCnt="3" custScaleX="176651" custScaleY="176650" custLinFactNeighborX="41063" custLinFactNeighborY="-76555"/>
      <dgm:spPr/>
      <dgm:t>
        <a:bodyPr/>
        <a:lstStyle/>
        <a:p>
          <a:endParaRPr lang="en-US"/>
        </a:p>
      </dgm:t>
    </dgm:pt>
    <dgm:pt modelId="{F7885767-8509-4E72-A9B7-E5AE0C6F0CB6}" type="pres">
      <dgm:prSet presAssocID="{A349C6E8-3615-4604-801C-5B9200DDDF04}" presName="parTrans" presStyleCnt="0"/>
      <dgm:spPr/>
    </dgm:pt>
    <dgm:pt modelId="{016B296A-3FF0-475F-8305-D30061C48C74}" type="pres">
      <dgm:prSet presAssocID="{95038A9E-883E-4356-A5D0-E731A85CFACF}" presName="node" presStyleLbl="alignAccFollowNode1" presStyleIdx="0" presStyleCnt="3" custScaleX="621985" custScaleY="248118" custLinFactX="-2565" custLinFactNeighborX="-100000" custLinFactNeighborY="-85466">
        <dgm:presLayoutVars>
          <dgm:bulletEnabled val="1"/>
        </dgm:presLayoutVars>
      </dgm:prSet>
      <dgm:spPr/>
      <dgm:t>
        <a:bodyPr/>
        <a:lstStyle/>
        <a:p>
          <a:endParaRPr lang="en-US"/>
        </a:p>
      </dgm:t>
    </dgm:pt>
    <dgm:pt modelId="{9AB61463-BAA9-4A15-A209-315AA3976FC0}" type="pres">
      <dgm:prSet presAssocID="{A592E4C0-493E-44A0-8849-3123265279F9}" presName="vSp" presStyleCnt="0"/>
      <dgm:spPr/>
    </dgm:pt>
    <dgm:pt modelId="{FFBE787A-F108-41F3-BD12-BCFCD2C186E1}" type="pres">
      <dgm:prSet presAssocID="{9167A402-FFC3-4A66-9251-872FCC867AE2}" presName="horFlow" presStyleCnt="0"/>
      <dgm:spPr/>
    </dgm:pt>
    <dgm:pt modelId="{EF232E97-F7D6-4EBC-97F6-7A06A85311FD}" type="pres">
      <dgm:prSet presAssocID="{9167A402-FFC3-4A66-9251-872FCC867AE2}" presName="bigChev" presStyleLbl="node1" presStyleIdx="1" presStyleCnt="3" custScaleX="176651" custScaleY="176650" custLinFactNeighborX="23450" custLinFactNeighborY="0"/>
      <dgm:spPr/>
      <dgm:t>
        <a:bodyPr/>
        <a:lstStyle/>
        <a:p>
          <a:endParaRPr lang="en-US"/>
        </a:p>
      </dgm:t>
    </dgm:pt>
    <dgm:pt modelId="{60B9F93D-344C-4994-8C6A-EE6A6D981044}" type="pres">
      <dgm:prSet presAssocID="{9EE96288-9B0A-46FC-8683-1602725DB53E}" presName="parTrans" presStyleCnt="0"/>
      <dgm:spPr/>
    </dgm:pt>
    <dgm:pt modelId="{4570E73A-E615-4D7A-9C6A-D34BB39B1E2C}" type="pres">
      <dgm:prSet presAssocID="{885BEFA5-3026-40FE-9D03-23F9E47ECCB9}" presName="node" presStyleLbl="alignAccFollowNode1" presStyleIdx="1" presStyleCnt="3" custScaleX="625092" custScaleY="248118" custLinFactX="-2806" custLinFactNeighborX="-100000" custLinFactNeighborY="-470">
        <dgm:presLayoutVars>
          <dgm:bulletEnabled val="1"/>
        </dgm:presLayoutVars>
      </dgm:prSet>
      <dgm:spPr/>
      <dgm:t>
        <a:bodyPr/>
        <a:lstStyle/>
        <a:p>
          <a:endParaRPr lang="en-US"/>
        </a:p>
      </dgm:t>
    </dgm:pt>
    <dgm:pt modelId="{1C5E8542-E5AB-43E7-93C7-EF93CF5763E3}" type="pres">
      <dgm:prSet presAssocID="{9167A402-FFC3-4A66-9251-872FCC867AE2}" presName="vSp" presStyleCnt="0"/>
      <dgm:spPr/>
    </dgm:pt>
    <dgm:pt modelId="{7A817373-B738-42F3-AC63-6D15C2C420C4}" type="pres">
      <dgm:prSet presAssocID="{E1401D75-54D8-4699-BF47-3E542705A442}" presName="horFlow" presStyleCnt="0"/>
      <dgm:spPr/>
    </dgm:pt>
    <dgm:pt modelId="{0D474C1C-D765-40A5-BFC4-5AF0F06BFB62}" type="pres">
      <dgm:prSet presAssocID="{E1401D75-54D8-4699-BF47-3E542705A442}" presName="bigChev" presStyleLbl="node1" presStyleIdx="2" presStyleCnt="3" custScaleX="176651" custScaleY="176650" custLinFactNeighborX="23449" custLinFactNeighborY="66794"/>
      <dgm:spPr/>
      <dgm:t>
        <a:bodyPr/>
        <a:lstStyle/>
        <a:p>
          <a:endParaRPr lang="en-US"/>
        </a:p>
      </dgm:t>
    </dgm:pt>
    <dgm:pt modelId="{AF25B2F4-6EBF-4AC2-908D-129EC03DAF77}" type="pres">
      <dgm:prSet presAssocID="{D9A04956-6BD1-4429-BCC4-39B3B8B7330F}" presName="parTrans" presStyleCnt="0"/>
      <dgm:spPr/>
    </dgm:pt>
    <dgm:pt modelId="{9AAD333B-8472-4176-B031-E1DF836DE213}" type="pres">
      <dgm:prSet presAssocID="{4067FCD1-0D11-4E91-9478-3D568EF8B2A6}" presName="node" presStyleLbl="alignAccFollowNode1" presStyleIdx="2" presStyleCnt="3" custScaleX="614060" custScaleY="248118" custLinFactX="-2806" custLinFactNeighborX="-100000" custLinFactNeighborY="80073">
        <dgm:presLayoutVars>
          <dgm:bulletEnabled val="1"/>
        </dgm:presLayoutVars>
      </dgm:prSet>
      <dgm:spPr/>
      <dgm:t>
        <a:bodyPr/>
        <a:lstStyle/>
        <a:p>
          <a:endParaRPr lang="en-US"/>
        </a:p>
      </dgm:t>
    </dgm:pt>
  </dgm:ptLst>
  <dgm:cxnLst>
    <dgm:cxn modelId="{4EE5EDB8-D27E-419F-9E5B-00FA41A4C424}" srcId="{CA76E8C3-2D22-481D-BF5E-74A7D2417B5E}" destId="{A592E4C0-493E-44A0-8849-3123265279F9}" srcOrd="0" destOrd="0" parTransId="{1BB1A2A9-3B22-4D35-B7F1-440BD911D9E6}" sibTransId="{052A2AEC-0593-4406-AC1C-27DC852727FF}"/>
    <dgm:cxn modelId="{9A95B5B9-0FA4-4E16-891B-A9E19C5A5404}" srcId="{CA76E8C3-2D22-481D-BF5E-74A7D2417B5E}" destId="{E1401D75-54D8-4699-BF47-3E542705A442}" srcOrd="2" destOrd="0" parTransId="{30624BE0-1987-405D-A8D5-CE1816C63687}" sibTransId="{9664E237-6E9F-4A03-822E-237E571BD005}"/>
    <dgm:cxn modelId="{BE2D647D-0006-4983-B8B6-7CAC72CEB948}" type="presOf" srcId="{E1401D75-54D8-4699-BF47-3E542705A442}" destId="{0D474C1C-D765-40A5-BFC4-5AF0F06BFB62}" srcOrd="0" destOrd="0" presId="urn:microsoft.com/office/officeart/2005/8/layout/lProcess3"/>
    <dgm:cxn modelId="{56965B94-60E4-4BFF-AE37-810639F75800}" type="presOf" srcId="{95038A9E-883E-4356-A5D0-E731A85CFACF}" destId="{016B296A-3FF0-475F-8305-D30061C48C74}" srcOrd="0" destOrd="0" presId="urn:microsoft.com/office/officeart/2005/8/layout/lProcess3"/>
    <dgm:cxn modelId="{C4A3FE10-B704-4A4D-B1BF-95AAC131477D}" type="presOf" srcId="{CA76E8C3-2D22-481D-BF5E-74A7D2417B5E}" destId="{55818F70-58EB-458B-81E0-070951E51BE2}" srcOrd="0" destOrd="0" presId="urn:microsoft.com/office/officeart/2005/8/layout/lProcess3"/>
    <dgm:cxn modelId="{85B7460A-291E-4608-8170-0118DDD9947F}" type="presOf" srcId="{9167A402-FFC3-4A66-9251-872FCC867AE2}" destId="{EF232E97-F7D6-4EBC-97F6-7A06A85311FD}" srcOrd="0" destOrd="0" presId="urn:microsoft.com/office/officeart/2005/8/layout/lProcess3"/>
    <dgm:cxn modelId="{5AD248AC-EF36-463B-B9B4-8BC9FEE6D124}" type="presOf" srcId="{A592E4C0-493E-44A0-8849-3123265279F9}" destId="{5F5A708A-FFDD-44AF-91F6-23E2E3133734}" srcOrd="0" destOrd="0" presId="urn:microsoft.com/office/officeart/2005/8/layout/lProcess3"/>
    <dgm:cxn modelId="{DDE75833-167B-48A5-AEDE-1842775C7F9D}" type="presOf" srcId="{4067FCD1-0D11-4E91-9478-3D568EF8B2A6}" destId="{9AAD333B-8472-4176-B031-E1DF836DE213}" srcOrd="0" destOrd="0" presId="urn:microsoft.com/office/officeart/2005/8/layout/lProcess3"/>
    <dgm:cxn modelId="{52F7075C-D9E6-40A8-A362-B91C67FB5427}" type="presOf" srcId="{885BEFA5-3026-40FE-9D03-23F9E47ECCB9}" destId="{4570E73A-E615-4D7A-9C6A-D34BB39B1E2C}" srcOrd="0" destOrd="0" presId="urn:microsoft.com/office/officeart/2005/8/layout/lProcess3"/>
    <dgm:cxn modelId="{CAEC3AD2-C560-4846-A9F2-A133E4559F07}" srcId="{A592E4C0-493E-44A0-8849-3123265279F9}" destId="{95038A9E-883E-4356-A5D0-E731A85CFACF}" srcOrd="0" destOrd="0" parTransId="{A349C6E8-3615-4604-801C-5B9200DDDF04}" sibTransId="{6BD0BABE-2F4F-4727-8566-44DD13AEDA9D}"/>
    <dgm:cxn modelId="{EB9A9526-9710-467A-BBD7-78F52083B9C9}" srcId="{CA76E8C3-2D22-481D-BF5E-74A7D2417B5E}" destId="{9167A402-FFC3-4A66-9251-872FCC867AE2}" srcOrd="1" destOrd="0" parTransId="{9A3D5F76-1FA4-4D13-B30A-E0781B737338}" sibTransId="{75D9A8EE-8A3E-4B2F-878F-288AB6BDB155}"/>
    <dgm:cxn modelId="{956CBB7F-84DF-4619-91AF-957FC545FB08}" srcId="{9167A402-FFC3-4A66-9251-872FCC867AE2}" destId="{885BEFA5-3026-40FE-9D03-23F9E47ECCB9}" srcOrd="0" destOrd="0" parTransId="{9EE96288-9B0A-46FC-8683-1602725DB53E}" sibTransId="{015DCC4F-3645-4AED-8169-A4F1B2306943}"/>
    <dgm:cxn modelId="{D90FA8F6-263F-4944-9793-C7F4E8013C37}" srcId="{E1401D75-54D8-4699-BF47-3E542705A442}" destId="{4067FCD1-0D11-4E91-9478-3D568EF8B2A6}" srcOrd="0" destOrd="0" parTransId="{D9A04956-6BD1-4429-BCC4-39B3B8B7330F}" sibTransId="{43ED7C42-95C9-4636-886F-9F88BC148177}"/>
    <dgm:cxn modelId="{A97A233C-801D-492B-818B-EFC5993B5445}" type="presParOf" srcId="{55818F70-58EB-458B-81E0-070951E51BE2}" destId="{EAB56CF7-0A5A-473C-A847-4D163176E17F}" srcOrd="0" destOrd="0" presId="urn:microsoft.com/office/officeart/2005/8/layout/lProcess3"/>
    <dgm:cxn modelId="{F19C11C5-54F5-499F-AF98-ABB7E2EC0F82}" type="presParOf" srcId="{EAB56CF7-0A5A-473C-A847-4D163176E17F}" destId="{5F5A708A-FFDD-44AF-91F6-23E2E3133734}" srcOrd="0" destOrd="0" presId="urn:microsoft.com/office/officeart/2005/8/layout/lProcess3"/>
    <dgm:cxn modelId="{F3D5F716-7E8E-40D4-9C3C-9E240BEB8D1D}" type="presParOf" srcId="{EAB56CF7-0A5A-473C-A847-4D163176E17F}" destId="{F7885767-8509-4E72-A9B7-E5AE0C6F0CB6}" srcOrd="1" destOrd="0" presId="urn:microsoft.com/office/officeart/2005/8/layout/lProcess3"/>
    <dgm:cxn modelId="{A0EBD6C6-7213-4977-ABAE-E6D3DB7574B2}" type="presParOf" srcId="{EAB56CF7-0A5A-473C-A847-4D163176E17F}" destId="{016B296A-3FF0-475F-8305-D30061C48C74}" srcOrd="2" destOrd="0" presId="urn:microsoft.com/office/officeart/2005/8/layout/lProcess3"/>
    <dgm:cxn modelId="{90E98876-3D8A-45BE-B937-B0F93AFAA9F5}" type="presParOf" srcId="{55818F70-58EB-458B-81E0-070951E51BE2}" destId="{9AB61463-BAA9-4A15-A209-315AA3976FC0}" srcOrd="1" destOrd="0" presId="urn:microsoft.com/office/officeart/2005/8/layout/lProcess3"/>
    <dgm:cxn modelId="{9B923889-B7EC-4900-8309-052D9D893DB4}" type="presParOf" srcId="{55818F70-58EB-458B-81E0-070951E51BE2}" destId="{FFBE787A-F108-41F3-BD12-BCFCD2C186E1}" srcOrd="2" destOrd="0" presId="urn:microsoft.com/office/officeart/2005/8/layout/lProcess3"/>
    <dgm:cxn modelId="{8AC15AF5-AC1B-42C2-BD9E-59630FE70F48}" type="presParOf" srcId="{FFBE787A-F108-41F3-BD12-BCFCD2C186E1}" destId="{EF232E97-F7D6-4EBC-97F6-7A06A85311FD}" srcOrd="0" destOrd="0" presId="urn:microsoft.com/office/officeart/2005/8/layout/lProcess3"/>
    <dgm:cxn modelId="{7309DE90-A209-4709-ADB2-5BB18FEF964D}" type="presParOf" srcId="{FFBE787A-F108-41F3-BD12-BCFCD2C186E1}" destId="{60B9F93D-344C-4994-8C6A-EE6A6D981044}" srcOrd="1" destOrd="0" presId="urn:microsoft.com/office/officeart/2005/8/layout/lProcess3"/>
    <dgm:cxn modelId="{1891060F-41FF-4FD6-80F3-DCD8330FA29B}" type="presParOf" srcId="{FFBE787A-F108-41F3-BD12-BCFCD2C186E1}" destId="{4570E73A-E615-4D7A-9C6A-D34BB39B1E2C}" srcOrd="2" destOrd="0" presId="urn:microsoft.com/office/officeart/2005/8/layout/lProcess3"/>
    <dgm:cxn modelId="{E870ACEF-942E-4D47-B2E6-9F4651934E77}" type="presParOf" srcId="{55818F70-58EB-458B-81E0-070951E51BE2}" destId="{1C5E8542-E5AB-43E7-93C7-EF93CF5763E3}" srcOrd="3" destOrd="0" presId="urn:microsoft.com/office/officeart/2005/8/layout/lProcess3"/>
    <dgm:cxn modelId="{4AD41127-15B8-4643-B8C9-BFC8E424F30C}" type="presParOf" srcId="{55818F70-58EB-458B-81E0-070951E51BE2}" destId="{7A817373-B738-42F3-AC63-6D15C2C420C4}" srcOrd="4" destOrd="0" presId="urn:microsoft.com/office/officeart/2005/8/layout/lProcess3"/>
    <dgm:cxn modelId="{CD159D40-10E0-4E18-BB87-CE68A8E78EAC}" type="presParOf" srcId="{7A817373-B738-42F3-AC63-6D15C2C420C4}" destId="{0D474C1C-D765-40A5-BFC4-5AF0F06BFB62}" srcOrd="0" destOrd="0" presId="urn:microsoft.com/office/officeart/2005/8/layout/lProcess3"/>
    <dgm:cxn modelId="{C59BA8AE-78B1-4962-A297-832A63F535D6}" type="presParOf" srcId="{7A817373-B738-42F3-AC63-6D15C2C420C4}" destId="{AF25B2F4-6EBF-4AC2-908D-129EC03DAF77}" srcOrd="1" destOrd="0" presId="urn:microsoft.com/office/officeart/2005/8/layout/lProcess3"/>
    <dgm:cxn modelId="{3998E289-5761-4697-A85E-54330888A2DC}" type="presParOf" srcId="{7A817373-B738-42F3-AC63-6D15C2C420C4}" destId="{9AAD333B-8472-4176-B031-E1DF836DE213}"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A652B1-2BA5-4185-B02F-40AADB88E7F7}"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CF563B9F-D7CB-4A33-B6D8-1996E57ABC86}">
      <dgm:prSet phldrT="[Text]"/>
      <dgm:spPr/>
      <dgm:t>
        <a:bodyPr/>
        <a:lstStyle/>
        <a:p>
          <a:r>
            <a:rPr lang="en-US" smtClean="0"/>
            <a:t>Cho phép người dùng nhập vào các file dữ liệu</a:t>
          </a:r>
          <a:endParaRPr lang="en-US"/>
        </a:p>
      </dgm:t>
    </dgm:pt>
    <dgm:pt modelId="{3138EB28-C9EB-49B6-859D-9B66F7B17995}" type="parTrans" cxnId="{B1A88D29-FD1B-4C25-877E-E8B9E385D7DC}">
      <dgm:prSet/>
      <dgm:spPr/>
      <dgm:t>
        <a:bodyPr/>
        <a:lstStyle/>
        <a:p>
          <a:endParaRPr lang="en-US"/>
        </a:p>
      </dgm:t>
    </dgm:pt>
    <dgm:pt modelId="{AB4AFD23-011E-4669-90BE-F16344E5E107}" type="sibTrans" cxnId="{B1A88D29-FD1B-4C25-877E-E8B9E385D7DC}">
      <dgm:prSet/>
      <dgm:spPr/>
      <dgm:t>
        <a:bodyPr/>
        <a:lstStyle/>
        <a:p>
          <a:endParaRPr lang="en-US"/>
        </a:p>
      </dgm:t>
    </dgm:pt>
    <dgm:pt modelId="{EDDB1F2E-42AD-4B6D-96AB-85959AB46B1F}">
      <dgm:prSet phldrT="[Text]"/>
      <dgm:spPr/>
      <dgm:t>
        <a:bodyPr/>
        <a:lstStyle/>
        <a:p>
          <a:r>
            <a:rPr lang="en-US" smtClean="0"/>
            <a:t>Xử lý gom cụm dữ liệu với giải thuật K-Means và Agg</a:t>
          </a:r>
          <a:endParaRPr lang="en-US"/>
        </a:p>
      </dgm:t>
    </dgm:pt>
    <dgm:pt modelId="{C7B2B0C2-3DCC-4E56-8F7E-274A99FF3138}" type="parTrans" cxnId="{425ACD9E-DBCA-47F5-9F3D-91F978B8AD10}">
      <dgm:prSet/>
      <dgm:spPr/>
      <dgm:t>
        <a:bodyPr/>
        <a:lstStyle/>
        <a:p>
          <a:endParaRPr lang="en-US"/>
        </a:p>
      </dgm:t>
    </dgm:pt>
    <dgm:pt modelId="{34570AFE-B5CE-486D-8CF3-FC0C3CEC3B92}" type="sibTrans" cxnId="{425ACD9E-DBCA-47F5-9F3D-91F978B8AD10}">
      <dgm:prSet/>
      <dgm:spPr/>
      <dgm:t>
        <a:bodyPr/>
        <a:lstStyle/>
        <a:p>
          <a:endParaRPr lang="en-US"/>
        </a:p>
      </dgm:t>
    </dgm:pt>
    <dgm:pt modelId="{50CF0104-888A-4ACA-A0B6-83C7A2E9BDD6}">
      <dgm:prSet phldrT="[Text]"/>
      <dgm:spPr/>
      <dgm:t>
        <a:bodyPr/>
        <a:lstStyle/>
        <a:p>
          <a:r>
            <a:rPr lang="en-US" smtClean="0"/>
            <a:t>Xuất ra màn hình dữ liệu đã được gom cụm bằng hình ảnh thực tế</a:t>
          </a:r>
          <a:endParaRPr lang="en-US"/>
        </a:p>
      </dgm:t>
    </dgm:pt>
    <dgm:pt modelId="{D21648B3-DF34-4604-AFDB-6CA0E12D3ED9}" type="parTrans" cxnId="{5458FD6E-A915-4453-90CC-FE419AE2AD39}">
      <dgm:prSet/>
      <dgm:spPr/>
      <dgm:t>
        <a:bodyPr/>
        <a:lstStyle/>
        <a:p>
          <a:endParaRPr lang="en-US"/>
        </a:p>
      </dgm:t>
    </dgm:pt>
    <dgm:pt modelId="{0D07B7B1-6B3F-451F-B4FB-D4D35F964FB4}" type="sibTrans" cxnId="{5458FD6E-A915-4453-90CC-FE419AE2AD39}">
      <dgm:prSet/>
      <dgm:spPr/>
      <dgm:t>
        <a:bodyPr/>
        <a:lstStyle/>
        <a:p>
          <a:endParaRPr lang="en-US"/>
        </a:p>
      </dgm:t>
    </dgm:pt>
    <dgm:pt modelId="{CEC77B7B-F88A-411B-9FAE-AACD66B617BD}" type="pres">
      <dgm:prSet presAssocID="{BCA652B1-2BA5-4185-B02F-40AADB88E7F7}" presName="rootnode" presStyleCnt="0">
        <dgm:presLayoutVars>
          <dgm:chMax/>
          <dgm:chPref/>
          <dgm:dir/>
          <dgm:animLvl val="lvl"/>
        </dgm:presLayoutVars>
      </dgm:prSet>
      <dgm:spPr/>
      <dgm:t>
        <a:bodyPr/>
        <a:lstStyle/>
        <a:p>
          <a:endParaRPr lang="en-US"/>
        </a:p>
      </dgm:t>
    </dgm:pt>
    <dgm:pt modelId="{1C63DF28-1114-4224-867B-13C622BC6A75}" type="pres">
      <dgm:prSet presAssocID="{CF563B9F-D7CB-4A33-B6D8-1996E57ABC86}" presName="composite" presStyleCnt="0"/>
      <dgm:spPr/>
    </dgm:pt>
    <dgm:pt modelId="{A0D4169D-C53F-4BD0-8B60-48ED57359DF8}" type="pres">
      <dgm:prSet presAssocID="{CF563B9F-D7CB-4A33-B6D8-1996E57ABC86}" presName="LShape" presStyleLbl="alignNode1" presStyleIdx="0" presStyleCnt="5"/>
      <dgm:spPr/>
    </dgm:pt>
    <dgm:pt modelId="{DC28D0AA-C093-4C5E-8693-B3800CFD6C43}" type="pres">
      <dgm:prSet presAssocID="{CF563B9F-D7CB-4A33-B6D8-1996E57ABC86}" presName="ParentText" presStyleLbl="revTx" presStyleIdx="0" presStyleCnt="3">
        <dgm:presLayoutVars>
          <dgm:chMax val="0"/>
          <dgm:chPref val="0"/>
          <dgm:bulletEnabled val="1"/>
        </dgm:presLayoutVars>
      </dgm:prSet>
      <dgm:spPr/>
      <dgm:t>
        <a:bodyPr/>
        <a:lstStyle/>
        <a:p>
          <a:endParaRPr lang="en-US"/>
        </a:p>
      </dgm:t>
    </dgm:pt>
    <dgm:pt modelId="{B09B41A9-0F25-49C7-B2E2-2ECFF7E2F15C}" type="pres">
      <dgm:prSet presAssocID="{CF563B9F-D7CB-4A33-B6D8-1996E57ABC86}" presName="Triangle" presStyleLbl="alignNode1" presStyleIdx="1" presStyleCnt="5"/>
      <dgm:spPr/>
    </dgm:pt>
    <dgm:pt modelId="{0220713C-6DCD-44AE-96D5-C2A4D4C1D41E}" type="pres">
      <dgm:prSet presAssocID="{AB4AFD23-011E-4669-90BE-F16344E5E107}" presName="sibTrans" presStyleCnt="0"/>
      <dgm:spPr/>
    </dgm:pt>
    <dgm:pt modelId="{A1892A97-6A7E-4BBB-BB9A-124B6C551EE3}" type="pres">
      <dgm:prSet presAssocID="{AB4AFD23-011E-4669-90BE-F16344E5E107}" presName="space" presStyleCnt="0"/>
      <dgm:spPr/>
    </dgm:pt>
    <dgm:pt modelId="{09722EC4-77D2-41A0-8923-67AE1E4F883E}" type="pres">
      <dgm:prSet presAssocID="{EDDB1F2E-42AD-4B6D-96AB-85959AB46B1F}" presName="composite" presStyleCnt="0"/>
      <dgm:spPr/>
    </dgm:pt>
    <dgm:pt modelId="{3097D1D1-BBD3-4FB6-9B4E-5C172A33C6C3}" type="pres">
      <dgm:prSet presAssocID="{EDDB1F2E-42AD-4B6D-96AB-85959AB46B1F}" presName="LShape" presStyleLbl="alignNode1" presStyleIdx="2" presStyleCnt="5"/>
      <dgm:spPr/>
    </dgm:pt>
    <dgm:pt modelId="{11042E62-CDFF-49A9-8B1F-5524BF0322B1}" type="pres">
      <dgm:prSet presAssocID="{EDDB1F2E-42AD-4B6D-96AB-85959AB46B1F}" presName="ParentText" presStyleLbl="revTx" presStyleIdx="1" presStyleCnt="3">
        <dgm:presLayoutVars>
          <dgm:chMax val="0"/>
          <dgm:chPref val="0"/>
          <dgm:bulletEnabled val="1"/>
        </dgm:presLayoutVars>
      </dgm:prSet>
      <dgm:spPr/>
      <dgm:t>
        <a:bodyPr/>
        <a:lstStyle/>
        <a:p>
          <a:endParaRPr lang="en-US"/>
        </a:p>
      </dgm:t>
    </dgm:pt>
    <dgm:pt modelId="{3DD75AEF-00FF-43A6-A938-FC838262EC8C}" type="pres">
      <dgm:prSet presAssocID="{EDDB1F2E-42AD-4B6D-96AB-85959AB46B1F}" presName="Triangle" presStyleLbl="alignNode1" presStyleIdx="3" presStyleCnt="5"/>
      <dgm:spPr/>
    </dgm:pt>
    <dgm:pt modelId="{BF47FAA2-B88F-4D47-923A-0DD70A3DDB0E}" type="pres">
      <dgm:prSet presAssocID="{34570AFE-B5CE-486D-8CF3-FC0C3CEC3B92}" presName="sibTrans" presStyleCnt="0"/>
      <dgm:spPr/>
    </dgm:pt>
    <dgm:pt modelId="{9E39B455-93A8-4682-AC57-7E7C23E4AF2A}" type="pres">
      <dgm:prSet presAssocID="{34570AFE-B5CE-486D-8CF3-FC0C3CEC3B92}" presName="space" presStyleCnt="0"/>
      <dgm:spPr/>
    </dgm:pt>
    <dgm:pt modelId="{A4C9419C-E7D4-499B-995E-8F8A6171A6CE}" type="pres">
      <dgm:prSet presAssocID="{50CF0104-888A-4ACA-A0B6-83C7A2E9BDD6}" presName="composite" presStyleCnt="0"/>
      <dgm:spPr/>
    </dgm:pt>
    <dgm:pt modelId="{14184AF1-8413-4D0E-B0F0-4A5124838074}" type="pres">
      <dgm:prSet presAssocID="{50CF0104-888A-4ACA-A0B6-83C7A2E9BDD6}" presName="LShape" presStyleLbl="alignNode1" presStyleIdx="4" presStyleCnt="5"/>
      <dgm:spPr/>
    </dgm:pt>
    <dgm:pt modelId="{F827467F-DC96-4879-8481-83EBDD24095F}" type="pres">
      <dgm:prSet presAssocID="{50CF0104-888A-4ACA-A0B6-83C7A2E9BDD6}" presName="ParentText" presStyleLbl="revTx" presStyleIdx="2" presStyleCnt="3">
        <dgm:presLayoutVars>
          <dgm:chMax val="0"/>
          <dgm:chPref val="0"/>
          <dgm:bulletEnabled val="1"/>
        </dgm:presLayoutVars>
      </dgm:prSet>
      <dgm:spPr/>
      <dgm:t>
        <a:bodyPr/>
        <a:lstStyle/>
        <a:p>
          <a:endParaRPr lang="en-US"/>
        </a:p>
      </dgm:t>
    </dgm:pt>
  </dgm:ptLst>
  <dgm:cxnLst>
    <dgm:cxn modelId="{F16A49BE-57D4-469F-859D-9644FCC1A48D}" type="presOf" srcId="{50CF0104-888A-4ACA-A0B6-83C7A2E9BDD6}" destId="{F827467F-DC96-4879-8481-83EBDD24095F}" srcOrd="0" destOrd="0" presId="urn:microsoft.com/office/officeart/2009/3/layout/StepUpProcess"/>
    <dgm:cxn modelId="{B1A88D29-FD1B-4C25-877E-E8B9E385D7DC}" srcId="{BCA652B1-2BA5-4185-B02F-40AADB88E7F7}" destId="{CF563B9F-D7CB-4A33-B6D8-1996E57ABC86}" srcOrd="0" destOrd="0" parTransId="{3138EB28-C9EB-49B6-859D-9B66F7B17995}" sibTransId="{AB4AFD23-011E-4669-90BE-F16344E5E107}"/>
    <dgm:cxn modelId="{425ACD9E-DBCA-47F5-9F3D-91F978B8AD10}" srcId="{BCA652B1-2BA5-4185-B02F-40AADB88E7F7}" destId="{EDDB1F2E-42AD-4B6D-96AB-85959AB46B1F}" srcOrd="1" destOrd="0" parTransId="{C7B2B0C2-3DCC-4E56-8F7E-274A99FF3138}" sibTransId="{34570AFE-B5CE-486D-8CF3-FC0C3CEC3B92}"/>
    <dgm:cxn modelId="{53A7FD01-810E-404E-BC8F-90FBD4E3B61B}" type="presOf" srcId="{CF563B9F-D7CB-4A33-B6D8-1996E57ABC86}" destId="{DC28D0AA-C093-4C5E-8693-B3800CFD6C43}" srcOrd="0" destOrd="0" presId="urn:microsoft.com/office/officeart/2009/3/layout/StepUpProcess"/>
    <dgm:cxn modelId="{5458FD6E-A915-4453-90CC-FE419AE2AD39}" srcId="{BCA652B1-2BA5-4185-B02F-40AADB88E7F7}" destId="{50CF0104-888A-4ACA-A0B6-83C7A2E9BDD6}" srcOrd="2" destOrd="0" parTransId="{D21648B3-DF34-4604-AFDB-6CA0E12D3ED9}" sibTransId="{0D07B7B1-6B3F-451F-B4FB-D4D35F964FB4}"/>
    <dgm:cxn modelId="{D6570361-6560-478F-A5FD-2F57E07925EC}" type="presOf" srcId="{BCA652B1-2BA5-4185-B02F-40AADB88E7F7}" destId="{CEC77B7B-F88A-411B-9FAE-AACD66B617BD}" srcOrd="0" destOrd="0" presId="urn:microsoft.com/office/officeart/2009/3/layout/StepUpProcess"/>
    <dgm:cxn modelId="{72609934-03E1-47C4-9656-E1545EA4C5C6}" type="presOf" srcId="{EDDB1F2E-42AD-4B6D-96AB-85959AB46B1F}" destId="{11042E62-CDFF-49A9-8B1F-5524BF0322B1}" srcOrd="0" destOrd="0" presId="urn:microsoft.com/office/officeart/2009/3/layout/StepUpProcess"/>
    <dgm:cxn modelId="{F73015C2-87B8-4FE1-8D71-F921ADAB2B1A}" type="presParOf" srcId="{CEC77B7B-F88A-411B-9FAE-AACD66B617BD}" destId="{1C63DF28-1114-4224-867B-13C622BC6A75}" srcOrd="0" destOrd="0" presId="urn:microsoft.com/office/officeart/2009/3/layout/StepUpProcess"/>
    <dgm:cxn modelId="{4EA98269-BB24-4F9C-817B-DD1573044198}" type="presParOf" srcId="{1C63DF28-1114-4224-867B-13C622BC6A75}" destId="{A0D4169D-C53F-4BD0-8B60-48ED57359DF8}" srcOrd="0" destOrd="0" presId="urn:microsoft.com/office/officeart/2009/3/layout/StepUpProcess"/>
    <dgm:cxn modelId="{89A8D262-EC66-455A-B5DD-5AE1C1E19BAF}" type="presParOf" srcId="{1C63DF28-1114-4224-867B-13C622BC6A75}" destId="{DC28D0AA-C093-4C5E-8693-B3800CFD6C43}" srcOrd="1" destOrd="0" presId="urn:microsoft.com/office/officeart/2009/3/layout/StepUpProcess"/>
    <dgm:cxn modelId="{2F13D9B7-BC9E-49C2-A967-9B662942D0C1}" type="presParOf" srcId="{1C63DF28-1114-4224-867B-13C622BC6A75}" destId="{B09B41A9-0F25-49C7-B2E2-2ECFF7E2F15C}" srcOrd="2" destOrd="0" presId="urn:microsoft.com/office/officeart/2009/3/layout/StepUpProcess"/>
    <dgm:cxn modelId="{CED3163F-5230-4348-BE69-46DC26DD0528}" type="presParOf" srcId="{CEC77B7B-F88A-411B-9FAE-AACD66B617BD}" destId="{0220713C-6DCD-44AE-96D5-C2A4D4C1D41E}" srcOrd="1" destOrd="0" presId="urn:microsoft.com/office/officeart/2009/3/layout/StepUpProcess"/>
    <dgm:cxn modelId="{99AA9153-06F9-4948-8ABF-F4C0786908C2}" type="presParOf" srcId="{0220713C-6DCD-44AE-96D5-C2A4D4C1D41E}" destId="{A1892A97-6A7E-4BBB-BB9A-124B6C551EE3}" srcOrd="0" destOrd="0" presId="urn:microsoft.com/office/officeart/2009/3/layout/StepUpProcess"/>
    <dgm:cxn modelId="{3290A66E-11A4-4B96-B8EA-7554435A142F}" type="presParOf" srcId="{CEC77B7B-F88A-411B-9FAE-AACD66B617BD}" destId="{09722EC4-77D2-41A0-8923-67AE1E4F883E}" srcOrd="2" destOrd="0" presId="urn:microsoft.com/office/officeart/2009/3/layout/StepUpProcess"/>
    <dgm:cxn modelId="{B4E054E2-B200-4579-B225-6D8B527D5030}" type="presParOf" srcId="{09722EC4-77D2-41A0-8923-67AE1E4F883E}" destId="{3097D1D1-BBD3-4FB6-9B4E-5C172A33C6C3}" srcOrd="0" destOrd="0" presId="urn:microsoft.com/office/officeart/2009/3/layout/StepUpProcess"/>
    <dgm:cxn modelId="{5334B785-A4B7-46B5-87A4-3CA637A25E02}" type="presParOf" srcId="{09722EC4-77D2-41A0-8923-67AE1E4F883E}" destId="{11042E62-CDFF-49A9-8B1F-5524BF0322B1}" srcOrd="1" destOrd="0" presId="urn:microsoft.com/office/officeart/2009/3/layout/StepUpProcess"/>
    <dgm:cxn modelId="{1EBAE4A1-1AF3-4216-BE85-998472AC7B31}" type="presParOf" srcId="{09722EC4-77D2-41A0-8923-67AE1E4F883E}" destId="{3DD75AEF-00FF-43A6-A938-FC838262EC8C}" srcOrd="2" destOrd="0" presId="urn:microsoft.com/office/officeart/2009/3/layout/StepUpProcess"/>
    <dgm:cxn modelId="{546F139E-D730-45FB-A39B-23228E894734}" type="presParOf" srcId="{CEC77B7B-F88A-411B-9FAE-AACD66B617BD}" destId="{BF47FAA2-B88F-4D47-923A-0DD70A3DDB0E}" srcOrd="3" destOrd="0" presId="urn:microsoft.com/office/officeart/2009/3/layout/StepUpProcess"/>
    <dgm:cxn modelId="{9E4E4EF2-D40C-4F09-915D-9125C77430B4}" type="presParOf" srcId="{BF47FAA2-B88F-4D47-923A-0DD70A3DDB0E}" destId="{9E39B455-93A8-4682-AC57-7E7C23E4AF2A}" srcOrd="0" destOrd="0" presId="urn:microsoft.com/office/officeart/2009/3/layout/StepUpProcess"/>
    <dgm:cxn modelId="{C42E0674-A9AA-4183-8067-83A9F1269330}" type="presParOf" srcId="{CEC77B7B-F88A-411B-9FAE-AACD66B617BD}" destId="{A4C9419C-E7D4-499B-995E-8F8A6171A6CE}" srcOrd="4" destOrd="0" presId="urn:microsoft.com/office/officeart/2009/3/layout/StepUpProcess"/>
    <dgm:cxn modelId="{970E891C-5194-4705-A567-7533710120A3}" type="presParOf" srcId="{A4C9419C-E7D4-499B-995E-8F8A6171A6CE}" destId="{14184AF1-8413-4D0E-B0F0-4A5124838074}" srcOrd="0" destOrd="0" presId="urn:microsoft.com/office/officeart/2009/3/layout/StepUpProcess"/>
    <dgm:cxn modelId="{2DCE7BC2-F1F2-497B-9559-9E20176BB448}" type="presParOf" srcId="{A4C9419C-E7D4-499B-995E-8F8A6171A6CE}" destId="{F827467F-DC96-4879-8481-83EBDD24095F}"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6F2AB7-A3E5-46D2-A486-ABEF1F9BCD64}"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US"/>
        </a:p>
      </dgm:t>
    </dgm:pt>
    <dgm:pt modelId="{146F4DB6-5B5B-499F-947B-C4C0AD9B4A51}">
      <dgm:prSet phldrT="[Text]"/>
      <dgm:spPr/>
      <dgm:t>
        <a:bodyPr/>
        <a:lstStyle/>
        <a:p>
          <a:pPr algn="ctr"/>
          <a:r>
            <a:rPr lang="en-US" sz="2700" smtClean="0">
              <a:solidFill>
                <a:srgbClr val="C00000"/>
              </a:solidFill>
            </a:rPr>
            <a:t>HẠN CHẾ</a:t>
          </a:r>
          <a:endParaRPr lang="en-US" sz="2700">
            <a:solidFill>
              <a:srgbClr val="C00000"/>
            </a:solidFill>
          </a:endParaRPr>
        </a:p>
      </dgm:t>
    </dgm:pt>
    <dgm:pt modelId="{D1608D3F-343C-48E2-9AE0-E9DC9DF9ADF3}" type="parTrans" cxnId="{31BE2E70-A1AB-465F-B9FD-F425979F0D96}">
      <dgm:prSet/>
      <dgm:spPr/>
      <dgm:t>
        <a:bodyPr/>
        <a:lstStyle/>
        <a:p>
          <a:endParaRPr lang="en-US"/>
        </a:p>
      </dgm:t>
    </dgm:pt>
    <dgm:pt modelId="{296D1A94-8954-4629-BF7D-CA4DDF9E640E}" type="sibTrans" cxnId="{31BE2E70-A1AB-465F-B9FD-F425979F0D96}">
      <dgm:prSet/>
      <dgm:spPr/>
      <dgm:t>
        <a:bodyPr/>
        <a:lstStyle/>
        <a:p>
          <a:endParaRPr lang="en-US"/>
        </a:p>
      </dgm:t>
    </dgm:pt>
    <dgm:pt modelId="{6C4DAD66-C395-41F8-90E7-0DF10B44BA65}">
      <dgm:prSet phldrT="[Text]" custT="1"/>
      <dgm:spPr/>
      <dgm:t>
        <a:bodyPr/>
        <a:lstStyle/>
        <a:p>
          <a:r>
            <a:rPr lang="en-US" sz="2400" smtClean="0">
              <a:latin typeface="Arial" panose="020B0604020202020204" pitchFamily="34" charset="0"/>
              <a:cs typeface="Arial" panose="020B0604020202020204" pitchFamily="34" charset="0"/>
            </a:rPr>
            <a:t>Trang web chưa có chức năng thành viên</a:t>
          </a:r>
          <a:endParaRPr lang="en-US" sz="2400">
            <a:latin typeface="Arial" panose="020B0604020202020204" pitchFamily="34" charset="0"/>
            <a:cs typeface="Arial" panose="020B0604020202020204" pitchFamily="34" charset="0"/>
          </a:endParaRPr>
        </a:p>
      </dgm:t>
    </dgm:pt>
    <dgm:pt modelId="{813F2213-97BF-4518-875A-7E19AA0886F3}" type="parTrans" cxnId="{FCC6D565-8855-40ED-A420-F2D2F2FA1E07}">
      <dgm:prSet/>
      <dgm:spPr/>
      <dgm:t>
        <a:bodyPr/>
        <a:lstStyle/>
        <a:p>
          <a:endParaRPr lang="en-US"/>
        </a:p>
      </dgm:t>
    </dgm:pt>
    <dgm:pt modelId="{A5EAE28E-F098-4A37-910A-278B02624775}" type="sibTrans" cxnId="{FCC6D565-8855-40ED-A420-F2D2F2FA1E07}">
      <dgm:prSet/>
      <dgm:spPr/>
      <dgm:t>
        <a:bodyPr/>
        <a:lstStyle/>
        <a:p>
          <a:endParaRPr lang="en-US"/>
        </a:p>
      </dgm:t>
    </dgm:pt>
    <dgm:pt modelId="{DE35E9F6-EA6A-4266-A427-85EFAF346A94}">
      <dgm:prSet phldrT="[Text]" custT="1"/>
      <dgm:spPr/>
      <dgm:t>
        <a:bodyPr/>
        <a:lstStyle/>
        <a:p>
          <a:r>
            <a:rPr lang="en-US" sz="2400" smtClean="0">
              <a:solidFill>
                <a:srgbClr val="C00000"/>
              </a:solidFill>
            </a:rPr>
            <a:t>HƯỚNG PHÁT TRIỂN</a:t>
          </a:r>
          <a:endParaRPr lang="en-US" sz="2400">
            <a:solidFill>
              <a:srgbClr val="C00000"/>
            </a:solidFill>
          </a:endParaRPr>
        </a:p>
      </dgm:t>
    </dgm:pt>
    <dgm:pt modelId="{537BAEDD-BF56-48D5-9FCA-A7F0A60AAD80}" type="parTrans" cxnId="{91B78A85-4A5F-456E-87B4-1083A18403FA}">
      <dgm:prSet/>
      <dgm:spPr/>
      <dgm:t>
        <a:bodyPr/>
        <a:lstStyle/>
        <a:p>
          <a:endParaRPr lang="en-US"/>
        </a:p>
      </dgm:t>
    </dgm:pt>
    <dgm:pt modelId="{30BDECE8-FBE8-4469-9B21-FAA2AC730320}" type="sibTrans" cxnId="{91B78A85-4A5F-456E-87B4-1083A18403FA}">
      <dgm:prSet/>
      <dgm:spPr/>
      <dgm:t>
        <a:bodyPr/>
        <a:lstStyle/>
        <a:p>
          <a:endParaRPr lang="en-US"/>
        </a:p>
      </dgm:t>
    </dgm:pt>
    <dgm:pt modelId="{8E231318-A27C-4651-9E3D-1876C6C71F6A}">
      <dgm:prSet phldrT="[Text]" custT="1"/>
      <dgm:spPr/>
      <dgm:t>
        <a:bodyPr/>
        <a:lstStyle/>
        <a:p>
          <a:r>
            <a:rPr lang="en-US" sz="2400" smtClean="0"/>
            <a:t>Tối ưu code</a:t>
          </a:r>
          <a:endParaRPr lang="en-US" sz="2400"/>
        </a:p>
      </dgm:t>
    </dgm:pt>
    <dgm:pt modelId="{B61E5E36-ABA1-44A2-9CCC-E3435E3208C6}" type="parTrans" cxnId="{D8C397C8-A3AE-4016-B3A2-08FDBAC88665}">
      <dgm:prSet/>
      <dgm:spPr/>
      <dgm:t>
        <a:bodyPr/>
        <a:lstStyle/>
        <a:p>
          <a:endParaRPr lang="en-US"/>
        </a:p>
      </dgm:t>
    </dgm:pt>
    <dgm:pt modelId="{B8085868-FA6B-4016-85B5-1788B558F922}" type="sibTrans" cxnId="{D8C397C8-A3AE-4016-B3A2-08FDBAC88665}">
      <dgm:prSet/>
      <dgm:spPr/>
      <dgm:t>
        <a:bodyPr/>
        <a:lstStyle/>
        <a:p>
          <a:endParaRPr lang="en-US"/>
        </a:p>
      </dgm:t>
    </dgm:pt>
    <dgm:pt modelId="{B5241EE7-F1CE-4965-9AA6-7EE79E431185}">
      <dgm:prSet phldrT="[Text]" custT="1"/>
      <dgm:spPr/>
      <dgm:t>
        <a:bodyPr/>
        <a:lstStyle/>
        <a:p>
          <a:r>
            <a:rPr lang="en-US" sz="2400" smtClean="0">
              <a:latin typeface="Arial" panose="020B0604020202020204" pitchFamily="34" charset="0"/>
              <a:cs typeface="Arial" panose="020B0604020202020204" pitchFamily="34" charset="0"/>
            </a:rPr>
            <a:t>Code còn dài dòng</a:t>
          </a:r>
          <a:endParaRPr lang="en-US" sz="2400">
            <a:latin typeface="Arial" panose="020B0604020202020204" pitchFamily="34" charset="0"/>
            <a:cs typeface="Arial" panose="020B0604020202020204" pitchFamily="34" charset="0"/>
          </a:endParaRPr>
        </a:p>
      </dgm:t>
    </dgm:pt>
    <dgm:pt modelId="{220284E4-3670-4019-93EB-9C3350EE42BF}" type="parTrans" cxnId="{D0E50759-D2EA-4FB6-9B70-AA02D8E61E36}">
      <dgm:prSet/>
      <dgm:spPr/>
      <dgm:t>
        <a:bodyPr/>
        <a:lstStyle/>
        <a:p>
          <a:endParaRPr lang="en-US"/>
        </a:p>
      </dgm:t>
    </dgm:pt>
    <dgm:pt modelId="{D5B88F06-79C7-405E-A19E-AB97BB374227}" type="sibTrans" cxnId="{D0E50759-D2EA-4FB6-9B70-AA02D8E61E36}">
      <dgm:prSet/>
      <dgm:spPr/>
      <dgm:t>
        <a:bodyPr/>
        <a:lstStyle/>
        <a:p>
          <a:endParaRPr lang="en-US"/>
        </a:p>
      </dgm:t>
    </dgm:pt>
    <dgm:pt modelId="{2189C37D-C4E4-42A9-BB28-480ED45BA8D7}">
      <dgm:prSet phldrT="[Text]" custT="1"/>
      <dgm:spPr/>
      <dgm:t>
        <a:bodyPr/>
        <a:lstStyle/>
        <a:p>
          <a:r>
            <a:rPr lang="en-US" sz="2400" smtClean="0">
              <a:latin typeface="Arial" panose="020B0604020202020204" pitchFamily="34" charset="0"/>
              <a:cs typeface="Arial" panose="020B0604020202020204" pitchFamily="34" charset="0"/>
            </a:rPr>
            <a:t>Chưa tính được độ chính xác của giải thuật</a:t>
          </a:r>
          <a:endParaRPr lang="en-US" sz="2400"/>
        </a:p>
      </dgm:t>
    </dgm:pt>
    <dgm:pt modelId="{243F1C70-8045-478B-B982-5086AF630DDF}" type="parTrans" cxnId="{AB6AA688-B3CD-4248-94DD-B66EF2929C20}">
      <dgm:prSet/>
      <dgm:spPr/>
      <dgm:t>
        <a:bodyPr/>
        <a:lstStyle/>
        <a:p>
          <a:endParaRPr lang="en-US"/>
        </a:p>
      </dgm:t>
    </dgm:pt>
    <dgm:pt modelId="{D75CFA32-B84C-45B4-B61F-B5E09E0257FE}" type="sibTrans" cxnId="{AB6AA688-B3CD-4248-94DD-B66EF2929C20}">
      <dgm:prSet/>
      <dgm:spPr/>
      <dgm:t>
        <a:bodyPr/>
        <a:lstStyle/>
        <a:p>
          <a:endParaRPr lang="en-US"/>
        </a:p>
      </dgm:t>
    </dgm:pt>
    <dgm:pt modelId="{71D022EA-864D-4237-8AC8-3F85D0A75B97}">
      <dgm:prSet phldrT="[Text]" custT="1"/>
      <dgm:spPr/>
      <dgm:t>
        <a:bodyPr/>
        <a:lstStyle/>
        <a:p>
          <a:r>
            <a:rPr lang="en-US" sz="2400" smtClean="0"/>
            <a:t>Thêm nhiều chức năng cho trang web</a:t>
          </a:r>
          <a:endParaRPr lang="en-US" sz="2400"/>
        </a:p>
      </dgm:t>
    </dgm:pt>
    <dgm:pt modelId="{F384AF7B-8BE1-4292-8B68-E05D79684055}" type="parTrans" cxnId="{20D4BDBB-B534-498A-8A89-AFF0A9A8E6A2}">
      <dgm:prSet/>
      <dgm:spPr/>
      <dgm:t>
        <a:bodyPr/>
        <a:lstStyle/>
        <a:p>
          <a:endParaRPr lang="en-US"/>
        </a:p>
      </dgm:t>
    </dgm:pt>
    <dgm:pt modelId="{D60EF74A-0FD4-40F4-89CB-F5ADE6378A21}" type="sibTrans" cxnId="{20D4BDBB-B534-498A-8A89-AFF0A9A8E6A2}">
      <dgm:prSet/>
      <dgm:spPr/>
      <dgm:t>
        <a:bodyPr/>
        <a:lstStyle/>
        <a:p>
          <a:endParaRPr lang="en-US"/>
        </a:p>
      </dgm:t>
    </dgm:pt>
    <dgm:pt modelId="{C73EF5A1-19A0-4B72-9904-BCDB79470B7F}">
      <dgm:prSet phldrT="[Text]" custT="1"/>
      <dgm:spPr/>
      <dgm:t>
        <a:bodyPr/>
        <a:lstStyle/>
        <a:p>
          <a:r>
            <a:rPr lang="en-US" sz="2400" smtClean="0"/>
            <a:t>Thiết kế màu sắc để trang web nổi bật</a:t>
          </a:r>
          <a:endParaRPr lang="en-US" sz="2400"/>
        </a:p>
      </dgm:t>
    </dgm:pt>
    <dgm:pt modelId="{5B4FEDDD-D983-4664-ABEB-1193DBE28229}" type="parTrans" cxnId="{E36EF2EC-5188-4BB1-993A-03899F8A023D}">
      <dgm:prSet/>
      <dgm:spPr/>
      <dgm:t>
        <a:bodyPr/>
        <a:lstStyle/>
        <a:p>
          <a:endParaRPr lang="en-US"/>
        </a:p>
      </dgm:t>
    </dgm:pt>
    <dgm:pt modelId="{D6BF6E2D-CDC2-4E20-807C-E2206CF60BBE}" type="sibTrans" cxnId="{E36EF2EC-5188-4BB1-993A-03899F8A023D}">
      <dgm:prSet/>
      <dgm:spPr/>
      <dgm:t>
        <a:bodyPr/>
        <a:lstStyle/>
        <a:p>
          <a:endParaRPr lang="en-US"/>
        </a:p>
      </dgm:t>
    </dgm:pt>
    <dgm:pt modelId="{BE76D44E-02BA-465A-BC07-66480890BE05}">
      <dgm:prSet phldrT="[Text]" custT="1"/>
      <dgm:spPr/>
      <dgm:t>
        <a:bodyPr/>
        <a:lstStyle/>
        <a:p>
          <a:r>
            <a:rPr lang="en-US" sz="2400" smtClean="0"/>
            <a:t>Cải thiện độ chính xác của giải thuật</a:t>
          </a:r>
          <a:endParaRPr lang="en-US" sz="2400"/>
        </a:p>
      </dgm:t>
    </dgm:pt>
    <dgm:pt modelId="{B1EC6989-2D4A-42FE-831B-666376B4D67D}" type="parTrans" cxnId="{0F1EC7D1-E19D-4F7E-BE0B-C0B449AC4ABD}">
      <dgm:prSet/>
      <dgm:spPr/>
      <dgm:t>
        <a:bodyPr/>
        <a:lstStyle/>
        <a:p>
          <a:endParaRPr lang="en-US"/>
        </a:p>
      </dgm:t>
    </dgm:pt>
    <dgm:pt modelId="{C540E8D6-2202-477C-84C0-2A20F3D799F0}" type="sibTrans" cxnId="{0F1EC7D1-E19D-4F7E-BE0B-C0B449AC4ABD}">
      <dgm:prSet/>
      <dgm:spPr/>
      <dgm:t>
        <a:bodyPr/>
        <a:lstStyle/>
        <a:p>
          <a:endParaRPr lang="en-US"/>
        </a:p>
      </dgm:t>
    </dgm:pt>
    <dgm:pt modelId="{5EAE295D-5ECD-4F54-AAFE-739109E6110F}" type="pres">
      <dgm:prSet presAssocID="{A46F2AB7-A3E5-46D2-A486-ABEF1F9BCD64}" presName="Name0" presStyleCnt="0">
        <dgm:presLayoutVars>
          <dgm:chMax val="2"/>
          <dgm:chPref val="2"/>
          <dgm:dir/>
          <dgm:animOne/>
          <dgm:resizeHandles val="exact"/>
        </dgm:presLayoutVars>
      </dgm:prSet>
      <dgm:spPr/>
      <dgm:t>
        <a:bodyPr/>
        <a:lstStyle/>
        <a:p>
          <a:endParaRPr lang="en-US"/>
        </a:p>
      </dgm:t>
    </dgm:pt>
    <dgm:pt modelId="{8B9A03BF-F0A4-44BC-B122-47FC31E7C4A1}" type="pres">
      <dgm:prSet presAssocID="{A46F2AB7-A3E5-46D2-A486-ABEF1F9BCD64}" presName="Background" presStyleLbl="bgImgPlace1" presStyleIdx="0" presStyleCnt="1"/>
      <dgm:spPr/>
    </dgm:pt>
    <dgm:pt modelId="{F8C6E2CA-3871-4C47-9690-A8DDD5B190B0}" type="pres">
      <dgm:prSet presAssocID="{A46F2AB7-A3E5-46D2-A486-ABEF1F9BCD64}" presName="ParentText1" presStyleLbl="revTx" presStyleIdx="0" presStyleCnt="2" custLinFactNeighborX="432" custLinFactNeighborY="-9495">
        <dgm:presLayoutVars>
          <dgm:chMax val="0"/>
          <dgm:chPref val="0"/>
          <dgm:bulletEnabled val="1"/>
        </dgm:presLayoutVars>
      </dgm:prSet>
      <dgm:spPr/>
      <dgm:t>
        <a:bodyPr/>
        <a:lstStyle/>
        <a:p>
          <a:endParaRPr lang="en-US"/>
        </a:p>
      </dgm:t>
    </dgm:pt>
    <dgm:pt modelId="{1C47D164-047C-4381-8952-85F4CB59BB39}" type="pres">
      <dgm:prSet presAssocID="{A46F2AB7-A3E5-46D2-A486-ABEF1F9BCD64}" presName="ParentText2" presStyleLbl="revTx" presStyleIdx="1" presStyleCnt="2" custLinFactNeighborX="432" custLinFactNeighborY="-9495">
        <dgm:presLayoutVars>
          <dgm:chMax val="0"/>
          <dgm:chPref val="0"/>
          <dgm:bulletEnabled val="1"/>
        </dgm:presLayoutVars>
      </dgm:prSet>
      <dgm:spPr/>
      <dgm:t>
        <a:bodyPr/>
        <a:lstStyle/>
        <a:p>
          <a:endParaRPr lang="en-US"/>
        </a:p>
      </dgm:t>
    </dgm:pt>
    <dgm:pt modelId="{1C675218-DC5D-4B09-A8B3-65EAF8AF7CEC}" type="pres">
      <dgm:prSet presAssocID="{A46F2AB7-A3E5-46D2-A486-ABEF1F9BCD64}" presName="Plus" presStyleLbl="alignNode1" presStyleIdx="0" presStyleCnt="2" custLinFactX="205708" custLinFactNeighborX="300000" custLinFactNeighborY="270"/>
      <dgm:spPr/>
    </dgm:pt>
    <dgm:pt modelId="{CB934BE8-ADAB-45DF-B6ED-30674D424011}" type="pres">
      <dgm:prSet presAssocID="{A46F2AB7-A3E5-46D2-A486-ABEF1F9BCD64}" presName="Minus" presStyleLbl="alignNode1" presStyleIdx="1" presStyleCnt="2" custLinFactX="-213390" custLinFactNeighborX="-300000" custLinFactNeighborY="-5641"/>
      <dgm:spPr/>
    </dgm:pt>
    <dgm:pt modelId="{7441B6EA-F57E-4BDD-BA86-EB4BFA6E58CD}" type="pres">
      <dgm:prSet presAssocID="{A46F2AB7-A3E5-46D2-A486-ABEF1F9BCD64}" presName="Divider" presStyleLbl="parChTrans1D1" presStyleIdx="0" presStyleCnt="1"/>
      <dgm:spPr/>
    </dgm:pt>
  </dgm:ptLst>
  <dgm:cxnLst>
    <dgm:cxn modelId="{31BE2E70-A1AB-465F-B9FD-F425979F0D96}" srcId="{A46F2AB7-A3E5-46D2-A486-ABEF1F9BCD64}" destId="{146F4DB6-5B5B-499F-947B-C4C0AD9B4A51}" srcOrd="0" destOrd="0" parTransId="{D1608D3F-343C-48E2-9AE0-E9DC9DF9ADF3}" sibTransId="{296D1A94-8954-4629-BF7D-CA4DDF9E640E}"/>
    <dgm:cxn modelId="{7ACF8243-3359-4FED-ACE9-79ECC6C65BC6}" type="presOf" srcId="{B5241EE7-F1CE-4965-9AA6-7EE79E431185}" destId="{F8C6E2CA-3871-4C47-9690-A8DDD5B190B0}" srcOrd="0" destOrd="2" presId="urn:microsoft.com/office/officeart/2009/3/layout/PlusandMinus"/>
    <dgm:cxn modelId="{E36EF2EC-5188-4BB1-993A-03899F8A023D}" srcId="{DE35E9F6-EA6A-4266-A427-85EFAF346A94}" destId="{C73EF5A1-19A0-4B72-9904-BCDB79470B7F}" srcOrd="2" destOrd="0" parTransId="{5B4FEDDD-D983-4664-ABEB-1193DBE28229}" sibTransId="{D6BF6E2D-CDC2-4E20-807C-E2206CF60BBE}"/>
    <dgm:cxn modelId="{7821A4B2-079A-4F79-A780-6D23264CFAC2}" type="presOf" srcId="{71D022EA-864D-4237-8AC8-3F85D0A75B97}" destId="{1C47D164-047C-4381-8952-85F4CB59BB39}" srcOrd="0" destOrd="2" presId="urn:microsoft.com/office/officeart/2009/3/layout/PlusandMinus"/>
    <dgm:cxn modelId="{20D4BDBB-B534-498A-8A89-AFF0A9A8E6A2}" srcId="{DE35E9F6-EA6A-4266-A427-85EFAF346A94}" destId="{71D022EA-864D-4237-8AC8-3F85D0A75B97}" srcOrd="1" destOrd="0" parTransId="{F384AF7B-8BE1-4292-8B68-E05D79684055}" sibTransId="{D60EF74A-0FD4-40F4-89CB-F5ADE6378A21}"/>
    <dgm:cxn modelId="{D0E50759-D2EA-4FB6-9B70-AA02D8E61E36}" srcId="{146F4DB6-5B5B-499F-947B-C4C0AD9B4A51}" destId="{B5241EE7-F1CE-4965-9AA6-7EE79E431185}" srcOrd="1" destOrd="0" parTransId="{220284E4-3670-4019-93EB-9C3350EE42BF}" sibTransId="{D5B88F06-79C7-405E-A19E-AB97BB374227}"/>
    <dgm:cxn modelId="{AAA7AF45-73F6-4143-99A3-881E8538CBA7}" type="presOf" srcId="{A46F2AB7-A3E5-46D2-A486-ABEF1F9BCD64}" destId="{5EAE295D-5ECD-4F54-AAFE-739109E6110F}" srcOrd="0" destOrd="0" presId="urn:microsoft.com/office/officeart/2009/3/layout/PlusandMinus"/>
    <dgm:cxn modelId="{15D83574-7BA9-41B8-AA3F-B064E4E0DE80}" type="presOf" srcId="{6C4DAD66-C395-41F8-90E7-0DF10B44BA65}" destId="{F8C6E2CA-3871-4C47-9690-A8DDD5B190B0}" srcOrd="0" destOrd="1" presId="urn:microsoft.com/office/officeart/2009/3/layout/PlusandMinus"/>
    <dgm:cxn modelId="{61B424E9-CEEC-4588-99BD-BC246DDDC8E5}" type="presOf" srcId="{BE76D44E-02BA-465A-BC07-66480890BE05}" destId="{1C47D164-047C-4381-8952-85F4CB59BB39}" srcOrd="0" destOrd="4" presId="urn:microsoft.com/office/officeart/2009/3/layout/PlusandMinus"/>
    <dgm:cxn modelId="{AB6AA688-B3CD-4248-94DD-B66EF2929C20}" srcId="{146F4DB6-5B5B-499F-947B-C4C0AD9B4A51}" destId="{2189C37D-C4E4-42A9-BB28-480ED45BA8D7}" srcOrd="2" destOrd="0" parTransId="{243F1C70-8045-478B-B982-5086AF630DDF}" sibTransId="{D75CFA32-B84C-45B4-B61F-B5E09E0257FE}"/>
    <dgm:cxn modelId="{3E1FE34A-41A3-470E-A6C6-C3B0422BA612}" type="presOf" srcId="{DE35E9F6-EA6A-4266-A427-85EFAF346A94}" destId="{1C47D164-047C-4381-8952-85F4CB59BB39}" srcOrd="0" destOrd="0" presId="urn:microsoft.com/office/officeart/2009/3/layout/PlusandMinus"/>
    <dgm:cxn modelId="{D3C64671-10D6-4567-A920-915659D27310}" type="presOf" srcId="{8E231318-A27C-4651-9E3D-1876C6C71F6A}" destId="{1C47D164-047C-4381-8952-85F4CB59BB39}" srcOrd="0" destOrd="1" presId="urn:microsoft.com/office/officeart/2009/3/layout/PlusandMinus"/>
    <dgm:cxn modelId="{D8C397C8-A3AE-4016-B3A2-08FDBAC88665}" srcId="{DE35E9F6-EA6A-4266-A427-85EFAF346A94}" destId="{8E231318-A27C-4651-9E3D-1876C6C71F6A}" srcOrd="0" destOrd="0" parTransId="{B61E5E36-ABA1-44A2-9CCC-E3435E3208C6}" sibTransId="{B8085868-FA6B-4016-85B5-1788B558F922}"/>
    <dgm:cxn modelId="{0F1EC7D1-E19D-4F7E-BE0B-C0B449AC4ABD}" srcId="{DE35E9F6-EA6A-4266-A427-85EFAF346A94}" destId="{BE76D44E-02BA-465A-BC07-66480890BE05}" srcOrd="3" destOrd="0" parTransId="{B1EC6989-2D4A-42FE-831B-666376B4D67D}" sibTransId="{C540E8D6-2202-477C-84C0-2A20F3D799F0}"/>
    <dgm:cxn modelId="{E00EA9A6-B6B4-4BB1-B630-A638B68ACA65}" type="presOf" srcId="{2189C37D-C4E4-42A9-BB28-480ED45BA8D7}" destId="{F8C6E2CA-3871-4C47-9690-A8DDD5B190B0}" srcOrd="0" destOrd="3" presId="urn:microsoft.com/office/officeart/2009/3/layout/PlusandMinus"/>
    <dgm:cxn modelId="{91B78A85-4A5F-456E-87B4-1083A18403FA}" srcId="{A46F2AB7-A3E5-46D2-A486-ABEF1F9BCD64}" destId="{DE35E9F6-EA6A-4266-A427-85EFAF346A94}" srcOrd="1" destOrd="0" parTransId="{537BAEDD-BF56-48D5-9FCA-A7F0A60AAD80}" sibTransId="{30BDECE8-FBE8-4469-9B21-FAA2AC730320}"/>
    <dgm:cxn modelId="{3AD8C7F6-947B-469F-A12E-FD885C906BD9}" type="presOf" srcId="{146F4DB6-5B5B-499F-947B-C4C0AD9B4A51}" destId="{F8C6E2CA-3871-4C47-9690-A8DDD5B190B0}" srcOrd="0" destOrd="0" presId="urn:microsoft.com/office/officeart/2009/3/layout/PlusandMinus"/>
    <dgm:cxn modelId="{9EEF585C-45C3-488C-A16F-CAEE170E934F}" type="presOf" srcId="{C73EF5A1-19A0-4B72-9904-BCDB79470B7F}" destId="{1C47D164-047C-4381-8952-85F4CB59BB39}" srcOrd="0" destOrd="3" presId="urn:microsoft.com/office/officeart/2009/3/layout/PlusandMinus"/>
    <dgm:cxn modelId="{FCC6D565-8855-40ED-A420-F2D2F2FA1E07}" srcId="{146F4DB6-5B5B-499F-947B-C4C0AD9B4A51}" destId="{6C4DAD66-C395-41F8-90E7-0DF10B44BA65}" srcOrd="0" destOrd="0" parTransId="{813F2213-97BF-4518-875A-7E19AA0886F3}" sibTransId="{A5EAE28E-F098-4A37-910A-278B02624775}"/>
    <dgm:cxn modelId="{67F1A459-B743-4EE7-819D-45303BC4B82A}" type="presParOf" srcId="{5EAE295D-5ECD-4F54-AAFE-739109E6110F}" destId="{8B9A03BF-F0A4-44BC-B122-47FC31E7C4A1}" srcOrd="0" destOrd="0" presId="urn:microsoft.com/office/officeart/2009/3/layout/PlusandMinus"/>
    <dgm:cxn modelId="{8B63A29D-4CF4-4242-A405-2233E74CB106}" type="presParOf" srcId="{5EAE295D-5ECD-4F54-AAFE-739109E6110F}" destId="{F8C6E2CA-3871-4C47-9690-A8DDD5B190B0}" srcOrd="1" destOrd="0" presId="urn:microsoft.com/office/officeart/2009/3/layout/PlusandMinus"/>
    <dgm:cxn modelId="{7B755E0B-BDDB-473F-9A6B-60836D523F11}" type="presParOf" srcId="{5EAE295D-5ECD-4F54-AAFE-739109E6110F}" destId="{1C47D164-047C-4381-8952-85F4CB59BB39}" srcOrd="2" destOrd="0" presId="urn:microsoft.com/office/officeart/2009/3/layout/PlusandMinus"/>
    <dgm:cxn modelId="{B2B11C38-121F-47BC-B116-1F9B5132148C}" type="presParOf" srcId="{5EAE295D-5ECD-4F54-AAFE-739109E6110F}" destId="{1C675218-DC5D-4B09-A8B3-65EAF8AF7CEC}" srcOrd="3" destOrd="0" presId="urn:microsoft.com/office/officeart/2009/3/layout/PlusandMinus"/>
    <dgm:cxn modelId="{FFF1A0AD-1335-42C9-88D5-3160855EABF4}" type="presParOf" srcId="{5EAE295D-5ECD-4F54-AAFE-739109E6110F}" destId="{CB934BE8-ADAB-45DF-B6ED-30674D424011}" srcOrd="4" destOrd="0" presId="urn:microsoft.com/office/officeart/2009/3/layout/PlusandMinus"/>
    <dgm:cxn modelId="{14F7C0C8-8541-4D79-91E5-40FD6D112EF8}" type="presParOf" srcId="{5EAE295D-5ECD-4F54-AAFE-739109E6110F}" destId="{7441B6EA-F57E-4BDD-BA86-EB4BFA6E58CD}"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0B2B-2871-4528-8387-96BAB7399765}">
      <dsp:nvSpPr>
        <dsp:cNvPr id="0" name=""/>
        <dsp:cNvSpPr/>
      </dsp:nvSpPr>
      <dsp:spPr>
        <a:xfrm>
          <a:off x="0" y="616240"/>
          <a:ext cx="9522822" cy="579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D23E7E-FE47-4B0E-BA69-B6EF913DCDCD}">
      <dsp:nvSpPr>
        <dsp:cNvPr id="0" name=""/>
        <dsp:cNvSpPr/>
      </dsp:nvSpPr>
      <dsp:spPr>
        <a:xfrm>
          <a:off x="476141" y="93325"/>
          <a:ext cx="6665975" cy="86239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958" tIns="0" rIns="251958" bIns="0" numCol="1" spcCol="1270" anchor="ctr" anchorCtr="0">
          <a:noAutofit/>
        </a:bodyPr>
        <a:lstStyle/>
        <a:p>
          <a:pPr lvl="0" algn="l"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Tạo công cụ xử lý dữ liệu cho người dùng: Phương pháp gom nhóm (K-MEANS, AGG)</a:t>
          </a:r>
          <a:endParaRPr lang="en-US" sz="2400" kern="1200"/>
        </a:p>
      </dsp:txBody>
      <dsp:txXfrm>
        <a:off x="518240" y="135424"/>
        <a:ext cx="6581777" cy="778196"/>
      </dsp:txXfrm>
    </dsp:sp>
    <dsp:sp modelId="{2F853D46-6112-48C9-A37F-239FB1C86F3A}">
      <dsp:nvSpPr>
        <dsp:cNvPr id="0" name=""/>
        <dsp:cNvSpPr/>
      </dsp:nvSpPr>
      <dsp:spPr>
        <a:xfrm>
          <a:off x="0" y="1828153"/>
          <a:ext cx="9522822" cy="579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9077" tIns="479044" rIns="739077" bIns="163576" numCol="1" spcCol="1270" anchor="t" anchorCtr="0">
          <a:noAutofit/>
        </a:bodyPr>
        <a:lstStyle/>
        <a:p>
          <a:pPr marL="228600" lvl="1" indent="-228600" algn="l" defTabSz="1022350">
            <a:lnSpc>
              <a:spcPct val="90000"/>
            </a:lnSpc>
            <a:spcBef>
              <a:spcPct val="0"/>
            </a:spcBef>
            <a:spcAft>
              <a:spcPct val="15000"/>
            </a:spcAft>
            <a:buChar char="••"/>
          </a:pPr>
          <a:endParaRPr lang="en-US" sz="2300" kern="1200"/>
        </a:p>
      </dsp:txBody>
      <dsp:txXfrm>
        <a:off x="0" y="1828153"/>
        <a:ext cx="9522822" cy="579600"/>
      </dsp:txXfrm>
    </dsp:sp>
    <dsp:sp modelId="{DB03E98D-6C3F-4304-9F16-ABD3A9CB663B}">
      <dsp:nvSpPr>
        <dsp:cNvPr id="0" name=""/>
        <dsp:cNvSpPr/>
      </dsp:nvSpPr>
      <dsp:spPr>
        <a:xfrm>
          <a:off x="476141" y="1320040"/>
          <a:ext cx="6665975" cy="8475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958" tIns="0" rIns="251958" bIns="0" numCol="1" spcCol="1270" anchor="ctr" anchorCtr="0">
          <a:noAutofit/>
        </a:bodyPr>
        <a:lstStyle/>
        <a:p>
          <a:pPr lvl="0" algn="l"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Tạo website ứng dụng giải thuật góm nhóm để người dung dễ dàng sử dụng</a:t>
          </a:r>
          <a:endParaRPr lang="en-US" sz="2400" kern="1200"/>
        </a:p>
      </dsp:txBody>
      <dsp:txXfrm>
        <a:off x="517517" y="1361416"/>
        <a:ext cx="6583223" cy="764841"/>
      </dsp:txXfrm>
    </dsp:sp>
    <dsp:sp modelId="{5800EEEC-965A-48A5-93F1-A96C5D835F04}">
      <dsp:nvSpPr>
        <dsp:cNvPr id="0" name=""/>
        <dsp:cNvSpPr/>
      </dsp:nvSpPr>
      <dsp:spPr>
        <a:xfrm>
          <a:off x="0" y="3027696"/>
          <a:ext cx="9522822" cy="579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FF1CB-919F-44D0-A821-FCE8BE71FB41}">
      <dsp:nvSpPr>
        <dsp:cNvPr id="0" name=""/>
        <dsp:cNvSpPr/>
      </dsp:nvSpPr>
      <dsp:spPr>
        <a:xfrm>
          <a:off x="476141" y="2531953"/>
          <a:ext cx="6665975" cy="83522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958" tIns="0" rIns="251958" bIns="0" numCol="1" spcCol="1270" anchor="ctr" anchorCtr="0">
          <a:noAutofit/>
        </a:bodyPr>
        <a:lstStyle/>
        <a:p>
          <a:pPr lvl="0" algn="l"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Nắm vững cơ bản kiến thức về lập trình: web, python khai phá dữ liệu.</a:t>
          </a:r>
          <a:endParaRPr lang="en-US" sz="2400" kern="1200"/>
        </a:p>
      </dsp:txBody>
      <dsp:txXfrm>
        <a:off x="516913" y="2572725"/>
        <a:ext cx="6584431" cy="753678"/>
      </dsp:txXfrm>
    </dsp:sp>
    <dsp:sp modelId="{3792776E-FF9F-4B25-B4F7-E4E2EDE14EF7}">
      <dsp:nvSpPr>
        <dsp:cNvPr id="0" name=""/>
        <dsp:cNvSpPr/>
      </dsp:nvSpPr>
      <dsp:spPr>
        <a:xfrm>
          <a:off x="0" y="4239399"/>
          <a:ext cx="9522822" cy="579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C8CA6-BFDF-4F78-A25D-2684468EB41E}">
      <dsp:nvSpPr>
        <dsp:cNvPr id="0" name=""/>
        <dsp:cNvSpPr/>
      </dsp:nvSpPr>
      <dsp:spPr>
        <a:xfrm>
          <a:off x="476141" y="3731496"/>
          <a:ext cx="6665975" cy="84738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958" tIns="0" rIns="251958" bIns="0" numCol="1" spcCol="1270" anchor="ctr" anchorCtr="0">
          <a:noAutofit/>
        </a:bodyPr>
        <a:lstStyle/>
        <a:p>
          <a:pPr lvl="0" algn="l"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Phát triển website với quy mô lớn hơn để phù hợp với thực tiễn.</a:t>
          </a:r>
          <a:endParaRPr lang="en-US" sz="2400" kern="1200"/>
        </a:p>
      </dsp:txBody>
      <dsp:txXfrm>
        <a:off x="517507" y="3772862"/>
        <a:ext cx="6583243" cy="764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CA6C1-FFB4-47EC-AB53-A655EC94EE67}">
      <dsp:nvSpPr>
        <dsp:cNvPr id="0" name=""/>
        <dsp:cNvSpPr/>
      </dsp:nvSpPr>
      <dsp:spPr>
        <a:xfrm rot="5400000">
          <a:off x="-267924" y="269405"/>
          <a:ext cx="1786160" cy="125031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smtClean="0"/>
            <a:t>Giao diện</a:t>
          </a:r>
          <a:endParaRPr lang="en-US" sz="2300" kern="1200"/>
        </a:p>
      </dsp:txBody>
      <dsp:txXfrm rot="-5400000">
        <a:off x="0" y="626637"/>
        <a:ext cx="1250312" cy="535848"/>
      </dsp:txXfrm>
    </dsp:sp>
    <dsp:sp modelId="{DEA49B63-9BC4-4249-8A71-F7F51BB0D7CF}">
      <dsp:nvSpPr>
        <dsp:cNvPr id="0" name=""/>
        <dsp:cNvSpPr/>
      </dsp:nvSpPr>
      <dsp:spPr>
        <a:xfrm rot="5400000">
          <a:off x="4678340" y="-3426545"/>
          <a:ext cx="1161004" cy="8017059"/>
        </a:xfrm>
        <a:prstGeom prst="round2SameRect">
          <a:avLst/>
        </a:prstGeom>
        <a:solidFill>
          <a:schemeClr val="accent1">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smtClean="0"/>
            <a:t>Giao diện web được thiết kế bằng:HTML, CSS, BOOTSTRAP,..</a:t>
          </a:r>
          <a:endParaRPr lang="en-US" sz="2300" kern="1200"/>
        </a:p>
        <a:p>
          <a:pPr marL="228600" lvl="1" indent="-228600" algn="l" defTabSz="1022350">
            <a:lnSpc>
              <a:spcPct val="90000"/>
            </a:lnSpc>
            <a:spcBef>
              <a:spcPct val="0"/>
            </a:spcBef>
            <a:spcAft>
              <a:spcPct val="15000"/>
            </a:spcAft>
            <a:buChar char="••"/>
          </a:pPr>
          <a:r>
            <a:rPr lang="en-US" sz="2300" kern="1200" smtClean="0"/>
            <a:t>Với các chức năng: Nhập file dữ liệu, chọn cột dữ liệu, chọn số cụm để gom nhóm, xuất ra biểu đồ, xuất ra kết quả hinh ảnh</a:t>
          </a:r>
          <a:endParaRPr lang="en-US" sz="2300" kern="1200"/>
        </a:p>
      </dsp:txBody>
      <dsp:txXfrm rot="-5400000">
        <a:off x="1250313" y="58158"/>
        <a:ext cx="7960383" cy="1047652"/>
      </dsp:txXfrm>
    </dsp:sp>
    <dsp:sp modelId="{DC00D6E0-525C-4403-A58B-8D2E394EDDC1}">
      <dsp:nvSpPr>
        <dsp:cNvPr id="0" name=""/>
        <dsp:cNvSpPr/>
      </dsp:nvSpPr>
      <dsp:spPr>
        <a:xfrm rot="5400000">
          <a:off x="-267924" y="1863318"/>
          <a:ext cx="1786160" cy="125031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smtClean="0"/>
            <a:t>Giải thuật</a:t>
          </a:r>
          <a:endParaRPr lang="en-US" sz="2300" kern="1200"/>
        </a:p>
      </dsp:txBody>
      <dsp:txXfrm rot="-5400000">
        <a:off x="0" y="2220550"/>
        <a:ext cx="1250312" cy="535848"/>
      </dsp:txXfrm>
    </dsp:sp>
    <dsp:sp modelId="{E94F6424-1AC9-401E-9A91-9389DCB045E7}">
      <dsp:nvSpPr>
        <dsp:cNvPr id="0" name=""/>
        <dsp:cNvSpPr/>
      </dsp:nvSpPr>
      <dsp:spPr>
        <a:xfrm rot="5400000">
          <a:off x="4678340" y="-1832633"/>
          <a:ext cx="1161004" cy="8017059"/>
        </a:xfrm>
        <a:prstGeom prst="round2SameRect">
          <a:avLst/>
        </a:prstGeom>
        <a:solidFill>
          <a:schemeClr val="accent1">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smtClean="0"/>
            <a:t>K-Means</a:t>
          </a:r>
          <a:endParaRPr lang="en-US" sz="2300" kern="1200"/>
        </a:p>
        <a:p>
          <a:pPr marL="228600" lvl="1" indent="-228600" algn="l" defTabSz="1022350">
            <a:lnSpc>
              <a:spcPct val="90000"/>
            </a:lnSpc>
            <a:spcBef>
              <a:spcPct val="0"/>
            </a:spcBef>
            <a:spcAft>
              <a:spcPct val="15000"/>
            </a:spcAft>
            <a:buChar char="••"/>
          </a:pPr>
          <a:r>
            <a:rPr lang="en-US" sz="2300" kern="1200" smtClean="0"/>
            <a:t>Agg </a:t>
          </a:r>
          <a:endParaRPr lang="en-US" sz="2300" kern="1200"/>
        </a:p>
      </dsp:txBody>
      <dsp:txXfrm rot="-5400000">
        <a:off x="1250313" y="1652070"/>
        <a:ext cx="7960383" cy="1047652"/>
      </dsp:txXfrm>
    </dsp:sp>
    <dsp:sp modelId="{8AD334A1-25C3-4D2B-BC99-3462FF5AB023}">
      <dsp:nvSpPr>
        <dsp:cNvPr id="0" name=""/>
        <dsp:cNvSpPr/>
      </dsp:nvSpPr>
      <dsp:spPr>
        <a:xfrm rot="5400000">
          <a:off x="-267924" y="3457230"/>
          <a:ext cx="1786160" cy="125031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smtClean="0"/>
            <a:t>Đối tượng</a:t>
          </a:r>
          <a:endParaRPr lang="en-US" sz="2300" kern="1200"/>
        </a:p>
      </dsp:txBody>
      <dsp:txXfrm rot="-5400000">
        <a:off x="0" y="3814462"/>
        <a:ext cx="1250312" cy="535848"/>
      </dsp:txXfrm>
    </dsp:sp>
    <dsp:sp modelId="{C4924181-A79F-4C89-BA4F-033706022DEF}">
      <dsp:nvSpPr>
        <dsp:cNvPr id="0" name=""/>
        <dsp:cNvSpPr/>
      </dsp:nvSpPr>
      <dsp:spPr>
        <a:xfrm rot="5400000">
          <a:off x="4678340" y="-238720"/>
          <a:ext cx="1161004" cy="8017059"/>
        </a:xfrm>
        <a:prstGeom prst="round2SameRect">
          <a:avLst/>
        </a:prstGeom>
        <a:solidFill>
          <a:schemeClr val="accent1">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smtClean="0"/>
            <a:t>Đối với con người: quản trị viên, thành viên,người dung,..</a:t>
          </a:r>
          <a:endParaRPr lang="en-US" sz="2300" kern="1200"/>
        </a:p>
        <a:p>
          <a:pPr marL="228600" lvl="1" indent="-228600" algn="l" defTabSz="1022350">
            <a:lnSpc>
              <a:spcPct val="90000"/>
            </a:lnSpc>
            <a:spcBef>
              <a:spcPct val="0"/>
            </a:spcBef>
            <a:spcAft>
              <a:spcPct val="15000"/>
            </a:spcAft>
            <a:buChar char="••"/>
          </a:pPr>
          <a:r>
            <a:rPr lang="en-US" sz="2300" kern="1200" smtClean="0"/>
            <a:t>Đối với dữ liệu: Các file dữ liệu như exel, csv,…</a:t>
          </a:r>
          <a:endParaRPr lang="en-US" sz="2300" kern="1200"/>
        </a:p>
      </dsp:txBody>
      <dsp:txXfrm rot="-5400000">
        <a:off x="1250313" y="3245983"/>
        <a:ext cx="7960383" cy="1047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A708A-FFDD-44AF-91F6-23E2E3133734}">
      <dsp:nvSpPr>
        <dsp:cNvPr id="0" name=""/>
        <dsp:cNvSpPr/>
      </dsp:nvSpPr>
      <dsp:spPr>
        <a:xfrm>
          <a:off x="79007" y="327697"/>
          <a:ext cx="2568970" cy="10275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en-US" sz="3600" kern="1200" smtClean="0"/>
            <a:t>HTML</a:t>
          </a:r>
          <a:endParaRPr lang="en-US" sz="3600" kern="1200"/>
        </a:p>
      </dsp:txBody>
      <dsp:txXfrm>
        <a:off x="592798" y="327697"/>
        <a:ext cx="1541388" cy="1027582"/>
      </dsp:txXfrm>
    </dsp:sp>
    <dsp:sp modelId="{016B296A-3FF0-475F-8305-D30061C48C74}">
      <dsp:nvSpPr>
        <dsp:cNvPr id="0" name=""/>
        <dsp:cNvSpPr/>
      </dsp:nvSpPr>
      <dsp:spPr>
        <a:xfrm>
          <a:off x="2161278" y="275193"/>
          <a:ext cx="7507598" cy="119795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vi-VN" sz="1800" b="1" i="0" kern="1200" smtClean="0"/>
            <a:t>HTML</a:t>
          </a:r>
          <a:r>
            <a:rPr lang="vi-VN" sz="1800" b="0" i="0" kern="1200" smtClean="0"/>
            <a:t> ( tiếng Anh, viết tắt cho HyperText Markup Language, hay là "Ngôn ngữ Đánh dấu Siêu văn bản") </a:t>
          </a:r>
          <a:r>
            <a:rPr lang="en-US" sz="1800" b="0" i="0" kern="1200" smtClean="0">
              <a:latin typeface="Arial" panose="020B0604020202020204" pitchFamily="34" charset="0"/>
              <a:cs typeface="Arial" panose="020B0604020202020204" pitchFamily="34" charset="0"/>
            </a:rPr>
            <a:t>là</a:t>
          </a:r>
          <a:r>
            <a:rPr lang="vi-VN" sz="1800" b="0" i="0" kern="1200" smtClean="0"/>
            <a:t> một ngôn ngữ đánh dấu được thiết kế ra để tạo nên các trang web với các mẩu thông tin được trình bày trên World Wide Web</a:t>
          </a:r>
          <a:endParaRPr lang="en-US" sz="1800" kern="1200"/>
        </a:p>
      </dsp:txBody>
      <dsp:txXfrm>
        <a:off x="2760254" y="275193"/>
        <a:ext cx="6309647" cy="1197951"/>
      </dsp:txXfrm>
    </dsp:sp>
    <dsp:sp modelId="{EF232E97-F7D6-4EBC-97F6-7A06A85311FD}">
      <dsp:nvSpPr>
        <dsp:cNvPr id="0" name=""/>
        <dsp:cNvSpPr/>
      </dsp:nvSpPr>
      <dsp:spPr>
        <a:xfrm>
          <a:off x="45709" y="2052412"/>
          <a:ext cx="2568970" cy="10275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en-US" sz="3600" kern="1200" smtClean="0"/>
            <a:t>CSS</a:t>
          </a:r>
          <a:endParaRPr lang="en-US" sz="3600" kern="1200"/>
        </a:p>
      </dsp:txBody>
      <dsp:txXfrm>
        <a:off x="559500" y="2052412"/>
        <a:ext cx="1541388" cy="1027582"/>
      </dsp:txXfrm>
    </dsp:sp>
    <dsp:sp modelId="{4570E73A-E615-4D7A-9C6A-D34BB39B1E2C}">
      <dsp:nvSpPr>
        <dsp:cNvPr id="0" name=""/>
        <dsp:cNvSpPr/>
      </dsp:nvSpPr>
      <dsp:spPr>
        <a:xfrm>
          <a:off x="2158369" y="1964958"/>
          <a:ext cx="7545101" cy="119795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vi-VN" sz="1800" b="0" i="0" kern="1200" smtClean="0"/>
            <a:t>CSS là viết tắt của Cascading Style Sheets. Đây là một ngôn style sheet được sử dụng để mô tả giao diện và định dạng của một tài liệu viết bằng ngôn ngữ đánh dấu (markup)</a:t>
          </a:r>
          <a:endParaRPr lang="en-US" sz="1800" kern="1200"/>
        </a:p>
      </dsp:txBody>
      <dsp:txXfrm>
        <a:off x="2757345" y="1964958"/>
        <a:ext cx="6347150" cy="1197951"/>
      </dsp:txXfrm>
    </dsp:sp>
    <dsp:sp modelId="{0D474C1C-D765-40A5-BFC4-5AF0F06BFB62}">
      <dsp:nvSpPr>
        <dsp:cNvPr id="0" name=""/>
        <dsp:cNvSpPr/>
      </dsp:nvSpPr>
      <dsp:spPr>
        <a:xfrm>
          <a:off x="45707" y="3720347"/>
          <a:ext cx="2568970" cy="10275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smtClean="0"/>
            <a:t>BOOTSTRAP</a:t>
          </a:r>
          <a:endParaRPr lang="en-US" sz="2400" kern="1200"/>
        </a:p>
      </dsp:txBody>
      <dsp:txXfrm>
        <a:off x="559498" y="3720347"/>
        <a:ext cx="1541388" cy="1027582"/>
      </dsp:txXfrm>
    </dsp:sp>
    <dsp:sp modelId="{9AAD333B-8472-4176-B031-E1DF836DE213}">
      <dsp:nvSpPr>
        <dsp:cNvPr id="0" name=""/>
        <dsp:cNvSpPr/>
      </dsp:nvSpPr>
      <dsp:spPr>
        <a:xfrm>
          <a:off x="2158369" y="3633223"/>
          <a:ext cx="7411941" cy="119795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vi-VN" sz="1800" b="0" i="0" kern="1200" smtClean="0"/>
            <a:t>Bootstrap là nền tảng framework HTML, CSS hay JavaScript cho phép lập trình viên có thể thiết được được website dựa trên responsive web mobile</a:t>
          </a:r>
          <a:endParaRPr lang="en-US" sz="1800" kern="1200"/>
        </a:p>
      </dsp:txBody>
      <dsp:txXfrm>
        <a:off x="2757345" y="3633223"/>
        <a:ext cx="6213990" cy="11979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4169D-C53F-4BD0-8B60-48ED57359DF8}">
      <dsp:nvSpPr>
        <dsp:cNvPr id="0" name=""/>
        <dsp:cNvSpPr/>
      </dsp:nvSpPr>
      <dsp:spPr>
        <a:xfrm rot="5400000">
          <a:off x="671440" y="1521747"/>
          <a:ext cx="2009612" cy="334394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8D0AA-C093-4C5E-8693-B3800CFD6C43}">
      <dsp:nvSpPr>
        <dsp:cNvPr id="0" name=""/>
        <dsp:cNvSpPr/>
      </dsp:nvSpPr>
      <dsp:spPr>
        <a:xfrm>
          <a:off x="335986" y="2520867"/>
          <a:ext cx="3018936" cy="264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smtClean="0"/>
            <a:t>Cho phép người dùng nhập vào các file dữ liệu</a:t>
          </a:r>
          <a:endParaRPr lang="en-US" sz="3400" kern="1200"/>
        </a:p>
      </dsp:txBody>
      <dsp:txXfrm>
        <a:off x="335986" y="2520867"/>
        <a:ext cx="3018936" cy="2646274"/>
      </dsp:txXfrm>
    </dsp:sp>
    <dsp:sp modelId="{B09B41A9-0F25-49C7-B2E2-2ECFF7E2F15C}">
      <dsp:nvSpPr>
        <dsp:cNvPr id="0" name=""/>
        <dsp:cNvSpPr/>
      </dsp:nvSpPr>
      <dsp:spPr>
        <a:xfrm>
          <a:off x="2785312" y="1275562"/>
          <a:ext cx="569610" cy="569610"/>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97D1D1-BBD3-4FB6-9B4E-5C172A33C6C3}">
      <dsp:nvSpPr>
        <dsp:cNvPr id="0" name=""/>
        <dsp:cNvSpPr/>
      </dsp:nvSpPr>
      <dsp:spPr>
        <a:xfrm rot="5400000">
          <a:off x="4367208" y="607225"/>
          <a:ext cx="2009612" cy="334394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042E62-CDFF-49A9-8B1F-5524BF0322B1}">
      <dsp:nvSpPr>
        <dsp:cNvPr id="0" name=""/>
        <dsp:cNvSpPr/>
      </dsp:nvSpPr>
      <dsp:spPr>
        <a:xfrm>
          <a:off x="4031754" y="1606346"/>
          <a:ext cx="3018936" cy="264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smtClean="0"/>
            <a:t>Xử lý gom cụm dữ liệu với giải thuật K-Means và Agg</a:t>
          </a:r>
          <a:endParaRPr lang="en-US" sz="3400" kern="1200"/>
        </a:p>
      </dsp:txBody>
      <dsp:txXfrm>
        <a:off x="4031754" y="1606346"/>
        <a:ext cx="3018936" cy="2646274"/>
      </dsp:txXfrm>
    </dsp:sp>
    <dsp:sp modelId="{3DD75AEF-00FF-43A6-A938-FC838262EC8C}">
      <dsp:nvSpPr>
        <dsp:cNvPr id="0" name=""/>
        <dsp:cNvSpPr/>
      </dsp:nvSpPr>
      <dsp:spPr>
        <a:xfrm>
          <a:off x="6481080" y="361040"/>
          <a:ext cx="569610" cy="569610"/>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84AF1-8413-4D0E-B0F0-4A5124838074}">
      <dsp:nvSpPr>
        <dsp:cNvPr id="0" name=""/>
        <dsp:cNvSpPr/>
      </dsp:nvSpPr>
      <dsp:spPr>
        <a:xfrm rot="5400000">
          <a:off x="8062976" y="-307295"/>
          <a:ext cx="2009612" cy="334394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7467F-DC96-4879-8481-83EBDD24095F}">
      <dsp:nvSpPr>
        <dsp:cNvPr id="0" name=""/>
        <dsp:cNvSpPr/>
      </dsp:nvSpPr>
      <dsp:spPr>
        <a:xfrm>
          <a:off x="7727522" y="691825"/>
          <a:ext cx="3018936" cy="264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smtClean="0"/>
            <a:t>Xuất ra màn hình dữ liệu đã được gom cụm bằng hình ảnh thực tế</a:t>
          </a:r>
          <a:endParaRPr lang="en-US" sz="3400" kern="1200"/>
        </a:p>
      </dsp:txBody>
      <dsp:txXfrm>
        <a:off x="7727522" y="691825"/>
        <a:ext cx="3018936" cy="26462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A03BF-F0A4-44BC-B122-47FC31E7C4A1}">
      <dsp:nvSpPr>
        <dsp:cNvPr id="0" name=""/>
        <dsp:cNvSpPr/>
      </dsp:nvSpPr>
      <dsp:spPr>
        <a:xfrm>
          <a:off x="1439607" y="705627"/>
          <a:ext cx="6507547" cy="336306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6E2CA-3871-4C47-9690-A8DDD5B190B0}">
      <dsp:nvSpPr>
        <dsp:cNvPr id="0" name=""/>
        <dsp:cNvSpPr/>
      </dsp:nvSpPr>
      <dsp:spPr>
        <a:xfrm>
          <a:off x="1647140" y="825765"/>
          <a:ext cx="3021895" cy="2877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ctr" defTabSz="1200150">
            <a:lnSpc>
              <a:spcPct val="90000"/>
            </a:lnSpc>
            <a:spcBef>
              <a:spcPct val="0"/>
            </a:spcBef>
            <a:spcAft>
              <a:spcPct val="35000"/>
            </a:spcAft>
          </a:pPr>
          <a:r>
            <a:rPr lang="en-US" sz="2700" kern="1200" smtClean="0">
              <a:solidFill>
                <a:srgbClr val="C00000"/>
              </a:solidFill>
            </a:rPr>
            <a:t>HẠN CHẾ</a:t>
          </a:r>
          <a:endParaRPr lang="en-US" sz="2700" kern="1200">
            <a:solidFill>
              <a:srgbClr val="C00000"/>
            </a:solidFill>
          </a:endParaRPr>
        </a:p>
        <a:p>
          <a:pPr marL="228600" lvl="1" indent="-228600" algn="l" defTabSz="1066800">
            <a:lnSpc>
              <a:spcPct val="90000"/>
            </a:lnSpc>
            <a:spcBef>
              <a:spcPct val="0"/>
            </a:spcBef>
            <a:spcAft>
              <a:spcPct val="15000"/>
            </a:spcAft>
            <a:buChar char="••"/>
          </a:pPr>
          <a:r>
            <a:rPr lang="en-US" sz="2400" kern="1200" smtClean="0">
              <a:latin typeface="Arial" panose="020B0604020202020204" pitchFamily="34" charset="0"/>
              <a:cs typeface="Arial" panose="020B0604020202020204" pitchFamily="34" charset="0"/>
            </a:rPr>
            <a:t>Trang web chưa có chức năng thành viên</a:t>
          </a:r>
          <a:endParaRPr lang="en-US" sz="2400" kern="120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n-US" sz="2400" kern="1200" smtClean="0">
              <a:latin typeface="Arial" panose="020B0604020202020204" pitchFamily="34" charset="0"/>
              <a:cs typeface="Arial" panose="020B0604020202020204" pitchFamily="34" charset="0"/>
            </a:rPr>
            <a:t>Code còn dài dòng</a:t>
          </a:r>
          <a:endParaRPr lang="en-US" sz="2400" kern="120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n-US" sz="2400" kern="1200" smtClean="0">
              <a:latin typeface="Arial" panose="020B0604020202020204" pitchFamily="34" charset="0"/>
              <a:cs typeface="Arial" panose="020B0604020202020204" pitchFamily="34" charset="0"/>
            </a:rPr>
            <a:t>Chưa tính được độ chính xác của giải thuật</a:t>
          </a:r>
          <a:endParaRPr lang="en-US" sz="2400" kern="1200"/>
        </a:p>
      </dsp:txBody>
      <dsp:txXfrm>
        <a:off x="1647140" y="825765"/>
        <a:ext cx="3021895" cy="2877057"/>
      </dsp:txXfrm>
    </dsp:sp>
    <dsp:sp modelId="{1C47D164-047C-4381-8952-85F4CB59BB39}">
      <dsp:nvSpPr>
        <dsp:cNvPr id="0" name=""/>
        <dsp:cNvSpPr/>
      </dsp:nvSpPr>
      <dsp:spPr>
        <a:xfrm>
          <a:off x="4736355" y="825765"/>
          <a:ext cx="3021895" cy="2877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a:lnSpc>
              <a:spcPct val="90000"/>
            </a:lnSpc>
            <a:spcBef>
              <a:spcPct val="0"/>
            </a:spcBef>
            <a:spcAft>
              <a:spcPct val="35000"/>
            </a:spcAft>
          </a:pPr>
          <a:r>
            <a:rPr lang="en-US" sz="2400" kern="1200" smtClean="0">
              <a:solidFill>
                <a:srgbClr val="C00000"/>
              </a:solidFill>
            </a:rPr>
            <a:t>HƯỚNG PHÁT TRIỂN</a:t>
          </a:r>
          <a:endParaRPr lang="en-US" sz="2400" kern="1200">
            <a:solidFill>
              <a:srgbClr val="C00000"/>
            </a:solidFill>
          </a:endParaRPr>
        </a:p>
        <a:p>
          <a:pPr marL="228600" lvl="1" indent="-228600" algn="l" defTabSz="1066800">
            <a:lnSpc>
              <a:spcPct val="90000"/>
            </a:lnSpc>
            <a:spcBef>
              <a:spcPct val="0"/>
            </a:spcBef>
            <a:spcAft>
              <a:spcPct val="15000"/>
            </a:spcAft>
            <a:buChar char="••"/>
          </a:pPr>
          <a:r>
            <a:rPr lang="en-US" sz="2400" kern="1200" smtClean="0"/>
            <a:t>Tối ưu code</a:t>
          </a:r>
          <a:endParaRPr lang="en-US" sz="2400" kern="1200"/>
        </a:p>
        <a:p>
          <a:pPr marL="228600" lvl="1" indent="-228600" algn="l" defTabSz="1066800">
            <a:lnSpc>
              <a:spcPct val="90000"/>
            </a:lnSpc>
            <a:spcBef>
              <a:spcPct val="0"/>
            </a:spcBef>
            <a:spcAft>
              <a:spcPct val="15000"/>
            </a:spcAft>
            <a:buChar char="••"/>
          </a:pPr>
          <a:r>
            <a:rPr lang="en-US" sz="2400" kern="1200" smtClean="0"/>
            <a:t>Thêm nhiều chức năng cho trang web</a:t>
          </a:r>
          <a:endParaRPr lang="en-US" sz="2400" kern="1200"/>
        </a:p>
        <a:p>
          <a:pPr marL="228600" lvl="1" indent="-228600" algn="l" defTabSz="1066800">
            <a:lnSpc>
              <a:spcPct val="90000"/>
            </a:lnSpc>
            <a:spcBef>
              <a:spcPct val="0"/>
            </a:spcBef>
            <a:spcAft>
              <a:spcPct val="15000"/>
            </a:spcAft>
            <a:buChar char="••"/>
          </a:pPr>
          <a:r>
            <a:rPr lang="en-US" sz="2400" kern="1200" smtClean="0"/>
            <a:t>Thiết kế màu sắc để trang web nổi bật</a:t>
          </a:r>
          <a:endParaRPr lang="en-US" sz="2400" kern="1200"/>
        </a:p>
        <a:p>
          <a:pPr marL="228600" lvl="1" indent="-228600" algn="l" defTabSz="1066800">
            <a:lnSpc>
              <a:spcPct val="90000"/>
            </a:lnSpc>
            <a:spcBef>
              <a:spcPct val="0"/>
            </a:spcBef>
            <a:spcAft>
              <a:spcPct val="15000"/>
            </a:spcAft>
            <a:buChar char="••"/>
          </a:pPr>
          <a:r>
            <a:rPr lang="en-US" sz="2400" kern="1200" smtClean="0"/>
            <a:t>Cải thiện độ chính xác của giải thuật</a:t>
          </a:r>
          <a:endParaRPr lang="en-US" sz="2400" kern="1200"/>
        </a:p>
      </dsp:txBody>
      <dsp:txXfrm>
        <a:off x="4736355" y="825765"/>
        <a:ext cx="3021895" cy="2877057"/>
      </dsp:txXfrm>
    </dsp:sp>
    <dsp:sp modelId="{1C675218-DC5D-4B09-A8B3-65EAF8AF7CEC}">
      <dsp:nvSpPr>
        <dsp:cNvPr id="0" name=""/>
        <dsp:cNvSpPr/>
      </dsp:nvSpPr>
      <dsp:spPr>
        <a:xfrm>
          <a:off x="7196944" y="36038"/>
          <a:ext cx="1271589" cy="1271589"/>
        </a:xfrm>
        <a:prstGeom prst="plus">
          <a:avLst>
            <a:gd name="adj" fmla="val 328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934BE8-ADAB-45DF-B6ED-30674D424011}">
      <dsp:nvSpPr>
        <dsp:cNvPr id="0" name=""/>
        <dsp:cNvSpPr/>
      </dsp:nvSpPr>
      <dsp:spPr>
        <a:xfrm>
          <a:off x="905360" y="466764"/>
          <a:ext cx="1196790" cy="4101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41B6EA-F57E-4BDD-BA86-EB4BFA6E58CD}">
      <dsp:nvSpPr>
        <dsp:cNvPr id="0" name=""/>
        <dsp:cNvSpPr/>
      </dsp:nvSpPr>
      <dsp:spPr>
        <a:xfrm>
          <a:off x="4693381" y="1105093"/>
          <a:ext cx="747" cy="2747866"/>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9E0E1-2689-4D1B-BBF2-DE9DC91D48FB}"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33E3B-FC1F-43BE-8812-32A0774B2A74}" type="slidenum">
              <a:rPr lang="en-US" smtClean="0"/>
              <a:t>‹#›</a:t>
            </a:fld>
            <a:endParaRPr lang="en-US"/>
          </a:p>
        </p:txBody>
      </p:sp>
    </p:spTree>
    <p:extLst>
      <p:ext uri="{BB962C8B-B14F-4D97-AF65-F5344CB8AC3E}">
        <p14:creationId xmlns:p14="http://schemas.microsoft.com/office/powerpoint/2010/main" val="374445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93898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204577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4067043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Oval 1"/>
          <p:cNvSpPr/>
          <p:nvPr userDrawn="1"/>
        </p:nvSpPr>
        <p:spPr>
          <a:xfrm>
            <a:off x="3599723" y="932723"/>
            <a:ext cx="4992555" cy="4992555"/>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599723" y="2908307"/>
            <a:ext cx="4992555"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599525" y="3676392"/>
            <a:ext cx="4992555"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7494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49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350" y="452670"/>
            <a:ext cx="566462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350" y="1220755"/>
            <a:ext cx="566462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30417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669267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5060828" y="307892"/>
            <a:ext cx="4392149"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7484222" y="4532361"/>
            <a:ext cx="4391925"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5060828" y="2420127"/>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7495339" y="2419365"/>
            <a:ext cx="1957637"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9571891" y="307892"/>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23352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59701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18916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416309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109457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196420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265777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217833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DE96B-D0DF-48C8-BBC4-6FA1DAA3D4EE}" type="slidenum">
              <a:rPr lang="en-US" smtClean="0"/>
              <a:t>‹#›</a:t>
            </a:fld>
            <a:endParaRPr lang="en-US"/>
          </a:p>
        </p:txBody>
      </p:sp>
    </p:spTree>
    <p:extLst>
      <p:ext uri="{BB962C8B-B14F-4D97-AF65-F5344CB8AC3E}">
        <p14:creationId xmlns:p14="http://schemas.microsoft.com/office/powerpoint/2010/main" val="123725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DE96B-D0DF-48C8-BBC4-6FA1DAA3D4EE}" type="slidenum">
              <a:rPr lang="en-US" smtClean="0"/>
              <a:t>‹#›</a:t>
            </a:fld>
            <a:endParaRPr lang="en-US"/>
          </a:p>
        </p:txBody>
      </p:sp>
    </p:spTree>
    <p:extLst>
      <p:ext uri="{BB962C8B-B14F-4D97-AF65-F5344CB8AC3E}">
        <p14:creationId xmlns:p14="http://schemas.microsoft.com/office/powerpoint/2010/main" val="4556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9524" y="1575896"/>
            <a:ext cx="4992555" cy="768084"/>
          </a:xfrm>
        </p:spPr>
        <p:txBody>
          <a:bodyPr/>
          <a:lstStyle/>
          <a:p>
            <a:r>
              <a:rPr lang="en-US" altLang="ko-KR" smtClean="0"/>
              <a:t>BÁO CÁO</a:t>
            </a:r>
            <a:endParaRPr lang="ko-KR" altLang="en-US" dirty="0"/>
          </a:p>
        </p:txBody>
      </p:sp>
      <p:sp>
        <p:nvSpPr>
          <p:cNvPr id="3" name="Text Placeholder 2"/>
          <p:cNvSpPr>
            <a:spLocks noGrp="1"/>
          </p:cNvSpPr>
          <p:nvPr>
            <p:ph type="body" sz="quarter" idx="11"/>
          </p:nvPr>
        </p:nvSpPr>
        <p:spPr/>
        <p:txBody>
          <a:bodyPr>
            <a:noAutofit/>
          </a:bodyPr>
          <a:lstStyle/>
          <a:p>
            <a:pPr lvl="0"/>
            <a:r>
              <a:rPr lang="en-US" altLang="ko-KR" sz="3600" smtClean="0">
                <a:latin typeface="Arial" panose="020B0604020202020204" pitchFamily="34" charset="0"/>
              </a:rPr>
              <a:t>XÂY DỰNG WEBSITE GOM NHÓM DỮ LIỆU</a:t>
            </a:r>
            <a:endParaRPr lang="en-US" altLang="ko-KR" sz="3600" dirty="0">
              <a:latin typeface="Arial" panose="020B0604020202020204" pitchFamily="34" charset="0"/>
            </a:endParaRPr>
          </a:p>
        </p:txBody>
      </p:sp>
      <p:sp>
        <p:nvSpPr>
          <p:cNvPr id="5" name="TextBox 4"/>
          <p:cNvSpPr txBox="1"/>
          <p:nvPr/>
        </p:nvSpPr>
        <p:spPr>
          <a:xfrm>
            <a:off x="0" y="4581349"/>
            <a:ext cx="4075611" cy="830997"/>
          </a:xfrm>
          <a:prstGeom prst="rect">
            <a:avLst/>
          </a:prstGeom>
          <a:noFill/>
        </p:spPr>
        <p:txBody>
          <a:bodyPr wrap="square" rtlCol="0" anchor="ctr">
            <a:spAutoFit/>
          </a:bodyPr>
          <a:lstStyle/>
          <a:p>
            <a:pPr algn="ctr"/>
            <a:r>
              <a:rPr lang="en-US" altLang="ko-KR" sz="1600" smtClean="0">
                <a:solidFill>
                  <a:schemeClr val="tx1">
                    <a:lumMod val="75000"/>
                    <a:lumOff val="25000"/>
                  </a:schemeClr>
                </a:solidFill>
                <a:latin typeface="Arial" panose="020B0604020202020204" pitchFamily="34" charset="0"/>
                <a:cs typeface="Arial" panose="020B0604020202020204" pitchFamily="34" charset="0"/>
              </a:rPr>
              <a:t>SINH VIÊN THỰC HIỆN:</a:t>
            </a:r>
          </a:p>
          <a:p>
            <a:pPr algn="ctr"/>
            <a:r>
              <a:rPr lang="en-US" altLang="ko-KR" sz="1600" smtClean="0">
                <a:solidFill>
                  <a:schemeClr val="tx1">
                    <a:lumMod val="75000"/>
                    <a:lumOff val="25000"/>
                  </a:schemeClr>
                </a:solidFill>
                <a:latin typeface="Arial" panose="020B0604020202020204" pitchFamily="34" charset="0"/>
                <a:cs typeface="Arial" panose="020B0604020202020204" pitchFamily="34" charset="0"/>
              </a:rPr>
              <a:t>ĐÀO NGUYỄN DUY KHANH	B1609773</a:t>
            </a:r>
          </a:p>
          <a:p>
            <a:pPr algn="ctr"/>
            <a:r>
              <a:rPr lang="en-US" altLang="ko-KR" sz="1600" smtClean="0">
                <a:solidFill>
                  <a:schemeClr val="tx1">
                    <a:lumMod val="75000"/>
                    <a:lumOff val="25000"/>
                  </a:schemeClr>
                </a:solidFill>
                <a:latin typeface="Arial" panose="020B0604020202020204" pitchFamily="34" charset="0"/>
                <a:cs typeface="Arial" panose="020B0604020202020204" pitchFamily="34" charset="0"/>
              </a:rPr>
              <a:t>NGUYỄN HOÀNG CHÂU	B1609762 </a:t>
            </a:r>
            <a:endParaRPr lang="en-US" altLang="ko-KR"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Rectangle 5"/>
          <p:cNvSpPr/>
          <p:nvPr/>
        </p:nvSpPr>
        <p:spPr>
          <a:xfrm>
            <a:off x="4240553" y="2343980"/>
            <a:ext cx="4238661" cy="523220"/>
          </a:xfrm>
          <a:prstGeom prst="rect">
            <a:avLst/>
          </a:prstGeom>
        </p:spPr>
        <p:txBody>
          <a:bodyPr wrap="none">
            <a:spAutoFit/>
          </a:bodyPr>
          <a:lstStyle/>
          <a:p>
            <a:r>
              <a:rPr lang="en-US" altLang="ko-KR" sz="2800" smtClean="0">
                <a:latin typeface="Arial" panose="020B0604020202020204" pitchFamily="34" charset="0"/>
                <a:cs typeface="Arial" panose="020B0604020202020204" pitchFamily="34" charset="0"/>
              </a:rPr>
              <a:t>KHAI </a:t>
            </a:r>
            <a:r>
              <a:rPr lang="en-US" altLang="ko-KR" sz="2800" smtClean="0">
                <a:latin typeface="Arial" panose="020B0604020202020204" pitchFamily="34" charset="0"/>
                <a:cs typeface="Arial" panose="020B0604020202020204" pitchFamily="34" charset="0"/>
              </a:rPr>
              <a:t>KHOÁNG </a:t>
            </a:r>
            <a:r>
              <a:rPr lang="en-US" altLang="ko-KR" sz="2800" smtClean="0">
                <a:latin typeface="Arial" panose="020B0604020202020204" pitchFamily="34" charset="0"/>
                <a:cs typeface="Arial" panose="020B0604020202020204" pitchFamily="34" charset="0"/>
              </a:rPr>
              <a:t>DỮ LIỆU</a:t>
            </a:r>
            <a:endParaRPr lang="ko-KR" altLang="en-US" sz="2800" dirty="0">
              <a:latin typeface="Arial" panose="020B0604020202020204" pitchFamily="34" charset="0"/>
              <a:cs typeface="Arial" panose="020B0604020202020204" pitchFamily="34" charset="0"/>
            </a:endParaRPr>
          </a:p>
        </p:txBody>
      </p:sp>
      <p:sp>
        <p:nvSpPr>
          <p:cNvPr id="7" name="Rectangle 6"/>
          <p:cNvSpPr/>
          <p:nvPr/>
        </p:nvSpPr>
        <p:spPr>
          <a:xfrm>
            <a:off x="8200291" y="4581348"/>
            <a:ext cx="3132584" cy="646331"/>
          </a:xfrm>
          <a:prstGeom prst="rect">
            <a:avLst/>
          </a:prstGeom>
        </p:spPr>
        <p:txBody>
          <a:bodyPr wrap="square">
            <a:spAutoFit/>
          </a:bodyPr>
          <a:lstStyle/>
          <a:p>
            <a:pPr algn="ctr"/>
            <a:r>
              <a:rPr lang="en-US" altLang="ko-KR" smtClean="0">
                <a:solidFill>
                  <a:schemeClr val="tx1">
                    <a:lumMod val="75000"/>
                    <a:lumOff val="25000"/>
                  </a:schemeClr>
                </a:solidFill>
                <a:cs typeface="Arial" pitchFamily="34" charset="0"/>
              </a:rPr>
              <a:t>GIẢNG VIÊN HƯỚNG DẪN:</a:t>
            </a:r>
          </a:p>
          <a:p>
            <a:pPr algn="ctr"/>
            <a:r>
              <a:rPr lang="en-US" altLang="ko-KR" smtClean="0">
                <a:solidFill>
                  <a:schemeClr val="tx1">
                    <a:lumMod val="75000"/>
                    <a:lumOff val="25000"/>
                  </a:schemeClr>
                </a:solidFill>
                <a:cs typeface="Arial" pitchFamily="34" charset="0"/>
              </a:rPr>
              <a:t>GV: LƯU TIẾN ĐẠO  </a:t>
            </a:r>
            <a:endParaRPr lang="en-US" altLang="ko-KR"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89943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THIẾT KẾ VÀ CÀI ĐẶT</a:t>
            </a:r>
            <a:endParaRPr lang="ko-KR" altLang="en-US" dirty="0"/>
          </a:p>
        </p:txBody>
      </p:sp>
      <p:sp>
        <p:nvSpPr>
          <p:cNvPr id="3" name="Text Placeholder 2"/>
          <p:cNvSpPr>
            <a:spLocks noGrp="1"/>
          </p:cNvSpPr>
          <p:nvPr>
            <p:ph type="body" sz="quarter" idx="11"/>
          </p:nvPr>
        </p:nvSpPr>
        <p:spPr/>
        <p:txBody>
          <a:bodyPr/>
          <a:lstStyle/>
          <a:p>
            <a:pPr lvl="0"/>
            <a:r>
              <a:rPr lang="en-US" altLang="ko-KR" smtClean="0">
                <a:solidFill>
                  <a:srgbClr val="C00000"/>
                </a:solidFill>
              </a:rPr>
              <a:t>CÀI ĐẶT GIẢI THUẬT K-MEAN, AGG</a:t>
            </a:r>
            <a:endParaRPr lang="en-US" altLang="ko-KR" dirty="0">
              <a:solidFill>
                <a:srgbClr val="C00000"/>
              </a:solidFill>
            </a:endParaRPr>
          </a:p>
        </p:txBody>
      </p:sp>
      <p:grpSp>
        <p:nvGrpSpPr>
          <p:cNvPr id="39" name="Group 38"/>
          <p:cNvGrpSpPr/>
          <p:nvPr/>
        </p:nvGrpSpPr>
        <p:grpSpPr>
          <a:xfrm>
            <a:off x="2247343" y="2415979"/>
            <a:ext cx="3048107" cy="4020459"/>
            <a:chOff x="1685507" y="1811984"/>
            <a:chExt cx="2286080" cy="3015344"/>
          </a:xfrm>
          <a:solidFill>
            <a:schemeClr val="accent1">
              <a:lumMod val="60000"/>
              <a:lumOff val="40000"/>
            </a:schemeClr>
          </a:solidFill>
        </p:grpSpPr>
        <p:sp>
          <p:nvSpPr>
            <p:cNvPr id="4" name="Rectangle 3"/>
            <p:cNvSpPr/>
            <p:nvPr/>
          </p:nvSpPr>
          <p:spPr>
            <a:xfrm>
              <a:off x="3863587" y="2091024"/>
              <a:ext cx="108000" cy="27363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8" name="Rectangle 7"/>
            <p:cNvSpPr/>
            <p:nvPr/>
          </p:nvSpPr>
          <p:spPr>
            <a:xfrm>
              <a:off x="2351587" y="2091024"/>
              <a:ext cx="1620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Oval 11"/>
            <p:cNvSpPr/>
            <p:nvPr/>
          </p:nvSpPr>
          <p:spPr>
            <a:xfrm>
              <a:off x="1685507" y="1811984"/>
              <a:ext cx="666080" cy="66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42" name="Group 41"/>
          <p:cNvGrpSpPr/>
          <p:nvPr/>
        </p:nvGrpSpPr>
        <p:grpSpPr>
          <a:xfrm>
            <a:off x="6878521" y="2415979"/>
            <a:ext cx="3049675" cy="4020459"/>
            <a:chOff x="5158891" y="1811984"/>
            <a:chExt cx="2287256" cy="3015344"/>
          </a:xfrm>
          <a:solidFill>
            <a:schemeClr val="accent1">
              <a:lumMod val="60000"/>
              <a:lumOff val="40000"/>
            </a:schemeClr>
          </a:solidFill>
        </p:grpSpPr>
        <p:sp>
          <p:nvSpPr>
            <p:cNvPr id="7" name="Rectangle 6"/>
            <p:cNvSpPr/>
            <p:nvPr/>
          </p:nvSpPr>
          <p:spPr>
            <a:xfrm>
              <a:off x="5158891" y="2091024"/>
              <a:ext cx="108000" cy="27363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 name="Rectangle 8"/>
            <p:cNvSpPr/>
            <p:nvPr/>
          </p:nvSpPr>
          <p:spPr>
            <a:xfrm>
              <a:off x="5158891" y="2091024"/>
              <a:ext cx="1620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Oval 12"/>
            <p:cNvSpPr/>
            <p:nvPr/>
          </p:nvSpPr>
          <p:spPr>
            <a:xfrm>
              <a:off x="6780067" y="1811984"/>
              <a:ext cx="666080" cy="66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41" name="Group 40"/>
          <p:cNvGrpSpPr/>
          <p:nvPr/>
        </p:nvGrpSpPr>
        <p:grpSpPr>
          <a:xfrm>
            <a:off x="6430471" y="4301873"/>
            <a:ext cx="3035175" cy="2134563"/>
            <a:chOff x="4822853" y="3226405"/>
            <a:chExt cx="2276381" cy="1600922"/>
          </a:xfrm>
          <a:gradFill>
            <a:gsLst>
              <a:gs pos="0">
                <a:srgbClr val="85D8DE">
                  <a:lumMod val="70000"/>
                </a:srgbClr>
              </a:gs>
              <a:gs pos="100000">
                <a:srgbClr val="85D8DE">
                  <a:lumMod val="70000"/>
                </a:srgbClr>
              </a:gs>
            </a:gsLst>
            <a:lin ang="5400000" scaled="0"/>
          </a:gradFill>
        </p:grpSpPr>
        <p:sp>
          <p:nvSpPr>
            <p:cNvPr id="6" name="Rectangle 5"/>
            <p:cNvSpPr/>
            <p:nvPr/>
          </p:nvSpPr>
          <p:spPr>
            <a:xfrm>
              <a:off x="4822853" y="3505444"/>
              <a:ext cx="108000" cy="13218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ectangle 10"/>
            <p:cNvSpPr/>
            <p:nvPr/>
          </p:nvSpPr>
          <p:spPr>
            <a:xfrm>
              <a:off x="4822853" y="3505445"/>
              <a:ext cx="1620000" cy="10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Oval 13"/>
            <p:cNvSpPr/>
            <p:nvPr/>
          </p:nvSpPr>
          <p:spPr>
            <a:xfrm>
              <a:off x="6433154" y="3226405"/>
              <a:ext cx="666080" cy="66608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40" name="Group 39"/>
          <p:cNvGrpSpPr/>
          <p:nvPr/>
        </p:nvGrpSpPr>
        <p:grpSpPr>
          <a:xfrm>
            <a:off x="2905264" y="4325671"/>
            <a:ext cx="2838235" cy="2110765"/>
            <a:chOff x="2178948" y="3244253"/>
            <a:chExt cx="2128676" cy="1583074"/>
          </a:xfrm>
          <a:solidFill>
            <a:schemeClr val="accent5">
              <a:lumMod val="75000"/>
            </a:schemeClr>
          </a:solidFill>
        </p:grpSpPr>
        <p:sp>
          <p:nvSpPr>
            <p:cNvPr id="5" name="Rectangle 4"/>
            <p:cNvSpPr/>
            <p:nvPr/>
          </p:nvSpPr>
          <p:spPr>
            <a:xfrm>
              <a:off x="4199624" y="3505444"/>
              <a:ext cx="108000" cy="13218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9"/>
            <p:cNvSpPr/>
            <p:nvPr/>
          </p:nvSpPr>
          <p:spPr>
            <a:xfrm>
              <a:off x="2687624" y="3505445"/>
              <a:ext cx="1620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 name="Oval 14"/>
            <p:cNvSpPr/>
            <p:nvPr/>
          </p:nvSpPr>
          <p:spPr>
            <a:xfrm>
              <a:off x="2178948" y="3244253"/>
              <a:ext cx="666080" cy="666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18" name="TextBox 17"/>
          <p:cNvSpPr txBox="1"/>
          <p:nvPr/>
        </p:nvSpPr>
        <p:spPr>
          <a:xfrm>
            <a:off x="147034" y="3340526"/>
            <a:ext cx="3421345" cy="461665"/>
          </a:xfrm>
          <a:prstGeom prst="rect">
            <a:avLst/>
          </a:prstGeom>
          <a:noFill/>
        </p:spPr>
        <p:txBody>
          <a:bodyPr wrap="square" rtlCol="0" anchor="ctr">
            <a:spAutoFit/>
          </a:bodyPr>
          <a:lstStyle/>
          <a:p>
            <a:pPr algn="r"/>
            <a:r>
              <a:rPr lang="en-US" altLang="ko-KR" sz="2400" b="1" smtClean="0">
                <a:solidFill>
                  <a:schemeClr val="tx1">
                    <a:lumMod val="75000"/>
                    <a:lumOff val="25000"/>
                  </a:schemeClr>
                </a:solidFill>
                <a:cs typeface="Arial" pitchFamily="34" charset="0"/>
              </a:rPr>
              <a:t>K-Means</a:t>
            </a:r>
            <a:endParaRPr lang="ko-KR" altLang="en-US" sz="2400" b="1" dirty="0">
              <a:solidFill>
                <a:schemeClr val="tx1">
                  <a:lumMod val="75000"/>
                  <a:lumOff val="25000"/>
                </a:schemeClr>
              </a:solidFill>
              <a:cs typeface="Arial" pitchFamily="34" charset="0"/>
            </a:endParaRPr>
          </a:p>
        </p:txBody>
      </p:sp>
      <p:grpSp>
        <p:nvGrpSpPr>
          <p:cNvPr id="19" name="Group 18"/>
          <p:cNvGrpSpPr/>
          <p:nvPr/>
        </p:nvGrpSpPr>
        <p:grpSpPr>
          <a:xfrm>
            <a:off x="416481" y="5206753"/>
            <a:ext cx="3421345" cy="834030"/>
            <a:chOff x="2551706" y="4292580"/>
            <a:chExt cx="2152228" cy="625522"/>
          </a:xfrm>
        </p:grpSpPr>
        <p:sp>
          <p:nvSpPr>
            <p:cNvPr id="20" name="TextBox 19"/>
            <p:cNvSpPr txBox="1"/>
            <p:nvPr/>
          </p:nvSpPr>
          <p:spPr>
            <a:xfrm>
              <a:off x="2551706" y="4664187"/>
              <a:ext cx="2152228" cy="253915"/>
            </a:xfrm>
            <a:prstGeom prst="rect">
              <a:avLst/>
            </a:prstGeom>
            <a:noFill/>
          </p:spPr>
          <p:txBody>
            <a:bodyPr wrap="square" rtlCol="0" anchor="ctr">
              <a:spAutoFit/>
            </a:bodyPr>
            <a:lstStyle/>
            <a:p>
              <a:pPr algn="r"/>
              <a:endParaRPr lang="ko-KR" altLang="en-US" sz="1600" dirty="0">
                <a:solidFill>
                  <a:schemeClr val="tx1">
                    <a:lumMod val="75000"/>
                    <a:lumOff val="25000"/>
                  </a:schemeClr>
                </a:solidFill>
                <a:cs typeface="Arial" pitchFamily="34" charset="0"/>
              </a:endParaRPr>
            </a:p>
          </p:txBody>
        </p:sp>
        <p:sp>
          <p:nvSpPr>
            <p:cNvPr id="21" name="TextBox 20"/>
            <p:cNvSpPr txBox="1"/>
            <p:nvPr/>
          </p:nvSpPr>
          <p:spPr>
            <a:xfrm>
              <a:off x="2551706" y="4292580"/>
              <a:ext cx="2152228" cy="346249"/>
            </a:xfrm>
            <a:prstGeom prst="rect">
              <a:avLst/>
            </a:prstGeom>
            <a:noFill/>
          </p:spPr>
          <p:txBody>
            <a:bodyPr wrap="square" rtlCol="0" anchor="ctr">
              <a:spAutoFit/>
            </a:bodyPr>
            <a:lstStyle/>
            <a:p>
              <a:pPr algn="r"/>
              <a:r>
                <a:rPr lang="en-US" altLang="ko-KR" sz="2400" b="1" smtClean="0">
                  <a:solidFill>
                    <a:schemeClr val="tx1">
                      <a:lumMod val="75000"/>
                      <a:lumOff val="25000"/>
                    </a:schemeClr>
                  </a:solidFill>
                  <a:cs typeface="Arial" pitchFamily="34" charset="0"/>
                </a:rPr>
                <a:t>Hàm vẽ Đồ thị</a:t>
              </a:r>
              <a:endParaRPr lang="ko-KR" altLang="en-US" sz="2400" b="1" dirty="0">
                <a:solidFill>
                  <a:schemeClr val="tx1">
                    <a:lumMod val="75000"/>
                    <a:lumOff val="25000"/>
                  </a:schemeClr>
                </a:solidFill>
                <a:cs typeface="Arial" pitchFamily="34" charset="0"/>
              </a:endParaRPr>
            </a:p>
          </p:txBody>
        </p:sp>
      </p:grpSp>
      <p:grpSp>
        <p:nvGrpSpPr>
          <p:cNvPr id="25" name="Group 24"/>
          <p:cNvGrpSpPr/>
          <p:nvPr/>
        </p:nvGrpSpPr>
        <p:grpSpPr>
          <a:xfrm>
            <a:off x="8592278" y="3335214"/>
            <a:ext cx="3421345" cy="834031"/>
            <a:chOff x="2551706" y="4292581"/>
            <a:chExt cx="2152228" cy="625523"/>
          </a:xfrm>
        </p:grpSpPr>
        <p:sp>
          <p:nvSpPr>
            <p:cNvPr id="26" name="TextBox 25"/>
            <p:cNvSpPr txBox="1"/>
            <p:nvPr/>
          </p:nvSpPr>
          <p:spPr>
            <a:xfrm>
              <a:off x="2551706" y="4664188"/>
              <a:ext cx="2152228" cy="253916"/>
            </a:xfrm>
            <a:prstGeom prst="rect">
              <a:avLst/>
            </a:prstGeom>
            <a:noFill/>
          </p:spPr>
          <p:txBody>
            <a:bodyPr wrap="square" rtlCol="0" anchor="ctr">
              <a:spAutoFit/>
            </a:bodyPr>
            <a:lstStyle/>
            <a:p>
              <a:endParaRPr lang="ko-KR" altLang="en-US" sz="1600" dirty="0">
                <a:solidFill>
                  <a:schemeClr val="tx1">
                    <a:lumMod val="75000"/>
                    <a:lumOff val="25000"/>
                  </a:schemeClr>
                </a:solidFill>
                <a:cs typeface="Arial" pitchFamily="34" charset="0"/>
              </a:endParaRPr>
            </a:p>
          </p:txBody>
        </p:sp>
        <p:sp>
          <p:nvSpPr>
            <p:cNvPr id="27" name="TextBox 26"/>
            <p:cNvSpPr txBox="1"/>
            <p:nvPr/>
          </p:nvSpPr>
          <p:spPr>
            <a:xfrm>
              <a:off x="2551706" y="4292581"/>
              <a:ext cx="2152228" cy="346249"/>
            </a:xfrm>
            <a:prstGeom prst="rect">
              <a:avLst/>
            </a:prstGeom>
            <a:noFill/>
          </p:spPr>
          <p:txBody>
            <a:bodyPr wrap="square" rtlCol="0" anchor="ctr">
              <a:spAutoFit/>
            </a:bodyPr>
            <a:lstStyle/>
            <a:p>
              <a:r>
                <a:rPr lang="en-US" altLang="ko-KR" sz="2400" b="1" smtClean="0">
                  <a:solidFill>
                    <a:schemeClr val="tx1">
                      <a:lumMod val="75000"/>
                      <a:lumOff val="25000"/>
                    </a:schemeClr>
                  </a:solidFill>
                  <a:cs typeface="Arial" pitchFamily="34" charset="0"/>
                </a:rPr>
                <a:t>Agg</a:t>
              </a:r>
              <a:endParaRPr lang="ko-KR" altLang="en-US" sz="2400" b="1" dirty="0">
                <a:solidFill>
                  <a:schemeClr val="tx1">
                    <a:lumMod val="75000"/>
                    <a:lumOff val="25000"/>
                  </a:schemeClr>
                </a:solidFill>
                <a:cs typeface="Arial" pitchFamily="34" charset="0"/>
              </a:endParaRPr>
            </a:p>
          </p:txBody>
        </p:sp>
      </p:grpSp>
      <p:sp>
        <p:nvSpPr>
          <p:cNvPr id="28" name="Rectangle 27"/>
          <p:cNvSpPr/>
          <p:nvPr/>
        </p:nvSpPr>
        <p:spPr>
          <a:xfrm>
            <a:off x="0" y="6436437"/>
            <a:ext cx="12192000" cy="4215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9" name="Rectangle 9"/>
          <p:cNvSpPr/>
          <p:nvPr/>
        </p:nvSpPr>
        <p:spPr>
          <a:xfrm>
            <a:off x="3179414" y="4604321"/>
            <a:ext cx="355081" cy="33238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0" name="Rectangle 23"/>
          <p:cNvSpPr/>
          <p:nvPr/>
        </p:nvSpPr>
        <p:spPr>
          <a:xfrm>
            <a:off x="9273503" y="2736129"/>
            <a:ext cx="421279" cy="247807"/>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1" name="Rectangle 30"/>
          <p:cNvSpPr/>
          <p:nvPr/>
        </p:nvSpPr>
        <p:spPr>
          <a:xfrm>
            <a:off x="2532330" y="2688065"/>
            <a:ext cx="318133" cy="31720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2" name="Oval 7"/>
          <p:cNvSpPr/>
          <p:nvPr/>
        </p:nvSpPr>
        <p:spPr>
          <a:xfrm>
            <a:off x="8851443" y="4557281"/>
            <a:ext cx="377292" cy="37729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nvGrpSpPr>
          <p:cNvPr id="43" name="Group 42"/>
          <p:cNvGrpSpPr/>
          <p:nvPr/>
        </p:nvGrpSpPr>
        <p:grpSpPr>
          <a:xfrm>
            <a:off x="5644477" y="1747037"/>
            <a:ext cx="888107" cy="4689400"/>
            <a:chOff x="4233358" y="1310278"/>
            <a:chExt cx="666080" cy="3517050"/>
          </a:xfrm>
          <a:gradFill>
            <a:gsLst>
              <a:gs pos="0">
                <a:srgbClr val="85D8DE">
                  <a:lumMod val="70000"/>
                </a:srgbClr>
              </a:gs>
              <a:gs pos="100000">
                <a:srgbClr val="85D8DE">
                  <a:lumMod val="70000"/>
                </a:srgbClr>
              </a:gs>
            </a:gsLst>
            <a:lin ang="5400000" scaled="0"/>
          </a:gradFill>
        </p:grpSpPr>
        <p:sp>
          <p:nvSpPr>
            <p:cNvPr id="33" name="Rectangle 32"/>
            <p:cNvSpPr/>
            <p:nvPr/>
          </p:nvSpPr>
          <p:spPr>
            <a:xfrm>
              <a:off x="4512398" y="1586968"/>
              <a:ext cx="108000" cy="32403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4" name="Oval 33"/>
            <p:cNvSpPr/>
            <p:nvPr/>
          </p:nvSpPr>
          <p:spPr>
            <a:xfrm>
              <a:off x="4233358" y="1310278"/>
              <a:ext cx="666080" cy="6660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35" name="Rectangle 9"/>
          <p:cNvSpPr/>
          <p:nvPr/>
        </p:nvSpPr>
        <p:spPr>
          <a:xfrm>
            <a:off x="5888155" y="1971565"/>
            <a:ext cx="439765" cy="439051"/>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8" name="TextBox 37"/>
          <p:cNvSpPr txBox="1"/>
          <p:nvPr/>
        </p:nvSpPr>
        <p:spPr>
          <a:xfrm>
            <a:off x="6707896" y="1558639"/>
            <a:ext cx="2356909" cy="461665"/>
          </a:xfrm>
          <a:prstGeom prst="rect">
            <a:avLst/>
          </a:prstGeom>
          <a:noFill/>
        </p:spPr>
        <p:txBody>
          <a:bodyPr wrap="square" rtlCol="0" anchor="ctr">
            <a:spAutoFit/>
          </a:bodyPr>
          <a:lstStyle/>
          <a:p>
            <a:r>
              <a:rPr lang="en-US" altLang="ko-KR" sz="2400" b="1" smtClean="0">
                <a:solidFill>
                  <a:schemeClr val="tx1">
                    <a:lumMod val="75000"/>
                    <a:lumOff val="25000"/>
                  </a:schemeClr>
                </a:solidFill>
                <a:cs typeface="Arial" pitchFamily="34" charset="0"/>
              </a:rPr>
              <a:t>Import thư viện</a:t>
            </a:r>
            <a:endParaRPr lang="ko-KR" altLang="en-US" sz="2400" b="1" dirty="0">
              <a:solidFill>
                <a:schemeClr val="tx1">
                  <a:lumMod val="75000"/>
                  <a:lumOff val="25000"/>
                </a:schemeClr>
              </a:solidFill>
              <a:cs typeface="Arial" pitchFamily="34" charset="0"/>
            </a:endParaRPr>
          </a:p>
        </p:txBody>
      </p:sp>
      <p:sp>
        <p:nvSpPr>
          <p:cNvPr id="47" name="Rectangle 46"/>
          <p:cNvSpPr/>
          <p:nvPr/>
        </p:nvSpPr>
        <p:spPr>
          <a:xfrm>
            <a:off x="8449576" y="5184557"/>
            <a:ext cx="2753574" cy="461665"/>
          </a:xfrm>
          <a:prstGeom prst="rect">
            <a:avLst/>
          </a:prstGeom>
        </p:spPr>
        <p:txBody>
          <a:bodyPr wrap="none">
            <a:spAutoFit/>
          </a:bodyPr>
          <a:lstStyle/>
          <a:p>
            <a:r>
              <a:rPr lang="en-US" altLang="ko-KR" sz="2400" b="1">
                <a:solidFill>
                  <a:schemeClr val="tx1">
                    <a:lumMod val="75000"/>
                    <a:lumOff val="25000"/>
                  </a:schemeClr>
                </a:solidFill>
                <a:cs typeface="Arial" pitchFamily="34" charset="0"/>
              </a:rPr>
              <a:t>Hàm xuất ra kết quả</a:t>
            </a:r>
            <a:endParaRPr lang="ko-KR" altLang="en-US" sz="2400" b="1" dirty="0">
              <a:solidFill>
                <a:schemeClr val="tx1">
                  <a:lumMod val="75000"/>
                  <a:lumOff val="25000"/>
                </a:schemeClr>
              </a:solidFill>
              <a:cs typeface="Arial" pitchFamily="34" charset="0"/>
            </a:endParaRPr>
          </a:p>
        </p:txBody>
      </p:sp>
      <p:sp>
        <p:nvSpPr>
          <p:cNvPr id="45" name="TextBox 44"/>
          <p:cNvSpPr txBox="1"/>
          <p:nvPr/>
        </p:nvSpPr>
        <p:spPr>
          <a:xfrm>
            <a:off x="11679633" y="6387737"/>
            <a:ext cx="512367" cy="369332"/>
          </a:xfrm>
          <a:prstGeom prst="rect">
            <a:avLst/>
          </a:prstGeom>
          <a:noFill/>
        </p:spPr>
        <p:txBody>
          <a:bodyPr wrap="square" rtlCol="0">
            <a:spAutoFit/>
          </a:bodyPr>
          <a:lstStyle/>
          <a:p>
            <a:r>
              <a:rPr lang="en-US"/>
              <a:t>8</a:t>
            </a:r>
          </a:p>
        </p:txBody>
      </p:sp>
    </p:spTree>
    <p:extLst>
      <p:ext uri="{BB962C8B-B14F-4D97-AF65-F5344CB8AC3E}">
        <p14:creationId xmlns:p14="http://schemas.microsoft.com/office/powerpoint/2010/main" val="1987012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lvl="0"/>
            <a:r>
              <a:rPr lang="en-US" altLang="ko-KR" smtClean="0">
                <a:solidFill>
                  <a:srgbClr val="C00000"/>
                </a:solidFill>
              </a:rPr>
              <a:t>TRANG WEB</a:t>
            </a:r>
            <a:endParaRPr lang="en-US" altLang="ko-KR" dirty="0">
              <a:solidFill>
                <a:srgbClr val="C00000"/>
              </a:solidFill>
            </a:endParaRPr>
          </a:p>
        </p:txBody>
      </p:sp>
      <p:sp>
        <p:nvSpPr>
          <p:cNvPr id="4" name="Bent Arrow 3"/>
          <p:cNvSpPr/>
          <p:nvPr/>
        </p:nvSpPr>
        <p:spPr>
          <a:xfrm>
            <a:off x="467932" y="1687747"/>
            <a:ext cx="1927867" cy="2044557"/>
          </a:xfrm>
          <a:prstGeom prst="bentArrow">
            <a:avLst>
              <a:gd name="adj1" fmla="val 51751"/>
              <a:gd name="adj2" fmla="val 39841"/>
              <a:gd name="adj3" fmla="val 37699"/>
              <a:gd name="adj4"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5" name="Bent Arrow 4"/>
          <p:cNvSpPr/>
          <p:nvPr/>
        </p:nvSpPr>
        <p:spPr>
          <a:xfrm rot="5400000">
            <a:off x="2668988" y="1886957"/>
            <a:ext cx="1898519" cy="2076165"/>
          </a:xfrm>
          <a:prstGeom prst="bentArrow">
            <a:avLst>
              <a:gd name="adj1" fmla="val 51751"/>
              <a:gd name="adj2" fmla="val 39841"/>
              <a:gd name="adj3" fmla="val 37699"/>
              <a:gd name="adj4"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6" name="Bent Arrow 5"/>
          <p:cNvSpPr/>
          <p:nvPr/>
        </p:nvSpPr>
        <p:spPr>
          <a:xfrm rot="10800000">
            <a:off x="2448187" y="4184021"/>
            <a:ext cx="1927867" cy="2044557"/>
          </a:xfrm>
          <a:prstGeom prst="bentArrow">
            <a:avLst>
              <a:gd name="adj1" fmla="val 51751"/>
              <a:gd name="adj2" fmla="val 39841"/>
              <a:gd name="adj3" fmla="val 37699"/>
              <a:gd name="adj4"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7" name="Bent Arrow 6"/>
          <p:cNvSpPr/>
          <p:nvPr/>
        </p:nvSpPr>
        <p:spPr>
          <a:xfrm rot="16200000">
            <a:off x="268161" y="3942192"/>
            <a:ext cx="1898522" cy="2076169"/>
          </a:xfrm>
          <a:prstGeom prst="bentArrow">
            <a:avLst>
              <a:gd name="adj1" fmla="val 51751"/>
              <a:gd name="adj2" fmla="val 39841"/>
              <a:gd name="adj3" fmla="val 37699"/>
              <a:gd name="adj4"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2" name="Block Arc 14"/>
          <p:cNvSpPr/>
          <p:nvPr/>
        </p:nvSpPr>
        <p:spPr>
          <a:xfrm rot="16200000">
            <a:off x="2064332" y="3602044"/>
            <a:ext cx="733559" cy="74539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3" name="TextBox 12"/>
          <p:cNvSpPr txBox="1"/>
          <p:nvPr/>
        </p:nvSpPr>
        <p:spPr>
          <a:xfrm rot="16200000">
            <a:off x="3256009" y="4865831"/>
            <a:ext cx="1825282" cy="461665"/>
          </a:xfrm>
          <a:prstGeom prst="rect">
            <a:avLst/>
          </a:prstGeom>
          <a:noFill/>
        </p:spPr>
        <p:txBody>
          <a:bodyPr wrap="square" rtlCol="0" anchor="ctr">
            <a:spAutoFit/>
          </a:bodyPr>
          <a:lstStyle/>
          <a:p>
            <a:pPr algn="ctr"/>
            <a:r>
              <a:rPr lang="en-US" altLang="ko-KR" sz="2400" b="1" smtClean="0">
                <a:solidFill>
                  <a:schemeClr val="bg1"/>
                </a:solidFill>
                <a:cs typeface="Arial" pitchFamily="34" charset="0"/>
              </a:rPr>
              <a:t>BOOTSTRAP</a:t>
            </a:r>
            <a:endParaRPr lang="ko-KR" altLang="en-US" sz="2400" b="1" dirty="0">
              <a:solidFill>
                <a:schemeClr val="bg1"/>
              </a:solidFill>
              <a:cs typeface="Arial" pitchFamily="34" charset="0"/>
            </a:endParaRPr>
          </a:p>
        </p:txBody>
      </p:sp>
      <p:sp>
        <p:nvSpPr>
          <p:cNvPr id="14" name="TextBox 13"/>
          <p:cNvSpPr txBox="1"/>
          <p:nvPr/>
        </p:nvSpPr>
        <p:spPr>
          <a:xfrm>
            <a:off x="386585" y="5227723"/>
            <a:ext cx="1939136" cy="523220"/>
          </a:xfrm>
          <a:prstGeom prst="rect">
            <a:avLst/>
          </a:prstGeom>
          <a:noFill/>
        </p:spPr>
        <p:txBody>
          <a:bodyPr wrap="square" rtlCol="0" anchor="ctr">
            <a:spAutoFit/>
          </a:bodyPr>
          <a:lstStyle/>
          <a:p>
            <a:pPr algn="ctr"/>
            <a:r>
              <a:rPr lang="en-US" altLang="ko-KR" sz="2800" b="1" smtClean="0">
                <a:solidFill>
                  <a:schemeClr val="bg1"/>
                </a:solidFill>
                <a:cs typeface="Arial" pitchFamily="34" charset="0"/>
              </a:rPr>
              <a:t>JAVASCRIPT</a:t>
            </a:r>
            <a:endParaRPr lang="ko-KR" altLang="en-US" sz="2800" b="1" dirty="0">
              <a:solidFill>
                <a:schemeClr val="bg1"/>
              </a:solidFill>
              <a:cs typeface="Arial" pitchFamily="34" charset="0"/>
            </a:endParaRPr>
          </a:p>
        </p:txBody>
      </p:sp>
      <p:sp>
        <p:nvSpPr>
          <p:cNvPr id="15" name="TextBox 14"/>
          <p:cNvSpPr txBox="1"/>
          <p:nvPr/>
        </p:nvSpPr>
        <p:spPr>
          <a:xfrm rot="16200000">
            <a:off x="-64146" y="2498828"/>
            <a:ext cx="1825288" cy="707886"/>
          </a:xfrm>
          <a:prstGeom prst="rect">
            <a:avLst/>
          </a:prstGeom>
          <a:noFill/>
        </p:spPr>
        <p:txBody>
          <a:bodyPr wrap="square" rtlCol="0" anchor="ctr">
            <a:spAutoFit/>
          </a:bodyPr>
          <a:lstStyle/>
          <a:p>
            <a:pPr algn="ctr"/>
            <a:r>
              <a:rPr lang="en-US" altLang="ko-KR" sz="4000" b="1" smtClean="0">
                <a:solidFill>
                  <a:schemeClr val="bg1"/>
                </a:solidFill>
                <a:cs typeface="Arial" pitchFamily="34" charset="0"/>
              </a:rPr>
              <a:t>HTML</a:t>
            </a:r>
            <a:endParaRPr lang="ko-KR" altLang="en-US" sz="4000" b="1" dirty="0">
              <a:solidFill>
                <a:schemeClr val="bg1"/>
              </a:solidFill>
              <a:cs typeface="Arial" pitchFamily="34" charset="0"/>
            </a:endParaRPr>
          </a:p>
        </p:txBody>
      </p:sp>
      <p:sp>
        <p:nvSpPr>
          <p:cNvPr id="16" name="TextBox 15"/>
          <p:cNvSpPr txBox="1"/>
          <p:nvPr/>
        </p:nvSpPr>
        <p:spPr>
          <a:xfrm>
            <a:off x="2580166" y="1928733"/>
            <a:ext cx="1853494" cy="707886"/>
          </a:xfrm>
          <a:prstGeom prst="rect">
            <a:avLst/>
          </a:prstGeom>
          <a:noFill/>
        </p:spPr>
        <p:txBody>
          <a:bodyPr wrap="square" rtlCol="0" anchor="ctr">
            <a:spAutoFit/>
          </a:bodyPr>
          <a:lstStyle/>
          <a:p>
            <a:pPr algn="ctr"/>
            <a:r>
              <a:rPr lang="en-US" altLang="ko-KR" sz="4000" b="1" smtClean="0">
                <a:solidFill>
                  <a:schemeClr val="bg1"/>
                </a:solidFill>
                <a:cs typeface="Arial" pitchFamily="34" charset="0"/>
              </a:rPr>
              <a:t>CSS</a:t>
            </a:r>
            <a:endParaRPr lang="ko-KR" altLang="en-US" sz="4000" b="1" dirty="0">
              <a:solidFill>
                <a:schemeClr val="bg1"/>
              </a:solidFill>
              <a:cs typeface="Arial" pitchFamily="34" charset="0"/>
            </a:endParaRPr>
          </a:p>
        </p:txBody>
      </p:sp>
      <p:grpSp>
        <p:nvGrpSpPr>
          <p:cNvPr id="17" name="Group 16"/>
          <p:cNvGrpSpPr/>
          <p:nvPr/>
        </p:nvGrpSpPr>
        <p:grpSpPr>
          <a:xfrm>
            <a:off x="4840696" y="1362104"/>
            <a:ext cx="6811370" cy="1236437"/>
            <a:chOff x="572117" y="2070908"/>
            <a:chExt cx="2436533" cy="796598"/>
          </a:xfrm>
        </p:grpSpPr>
        <p:sp>
          <p:nvSpPr>
            <p:cNvPr id="18" name="TextBox 17"/>
            <p:cNvSpPr txBox="1"/>
            <p:nvPr/>
          </p:nvSpPr>
          <p:spPr>
            <a:xfrm>
              <a:off x="572117" y="2070908"/>
              <a:ext cx="2436533" cy="337094"/>
            </a:xfrm>
            <a:prstGeom prst="rect">
              <a:avLst/>
            </a:prstGeom>
            <a:noFill/>
          </p:spPr>
          <p:txBody>
            <a:bodyPr wrap="square" rtlCol="0" anchor="ctr">
              <a:spAutoFit/>
            </a:bodyPr>
            <a:lstStyle/>
            <a:p>
              <a:r>
                <a:rPr lang="en-US" altLang="ko-KR" sz="2800" b="1" smtClean="0">
                  <a:solidFill>
                    <a:schemeClr val="accent1"/>
                  </a:solidFill>
                  <a:cs typeface="Arial" pitchFamily="34" charset="0"/>
                </a:rPr>
                <a:t>HTML</a:t>
              </a:r>
              <a:endParaRPr lang="ko-KR" altLang="en-US" sz="2800" b="1" dirty="0">
                <a:solidFill>
                  <a:schemeClr val="accent1"/>
                </a:solidFill>
                <a:cs typeface="Arial" pitchFamily="34" charset="0"/>
              </a:endParaRPr>
            </a:p>
          </p:txBody>
        </p:sp>
        <p:sp>
          <p:nvSpPr>
            <p:cNvPr id="19" name="TextBox 18"/>
            <p:cNvSpPr txBox="1"/>
            <p:nvPr/>
          </p:nvSpPr>
          <p:spPr>
            <a:xfrm>
              <a:off x="572117" y="2332121"/>
              <a:ext cx="2380460" cy="535385"/>
            </a:xfrm>
            <a:prstGeom prst="rect">
              <a:avLst/>
            </a:prstGeom>
            <a:noFill/>
          </p:spPr>
          <p:txBody>
            <a:bodyPr wrap="square" rtlCol="0" anchor="ctr">
              <a:spAutoFit/>
            </a:bodyPr>
            <a:lstStyle/>
            <a:p>
              <a:r>
                <a:rPr lang="en-US" altLang="ko-KR" sz="2400" smtClean="0">
                  <a:solidFill>
                    <a:schemeClr val="tx1">
                      <a:lumMod val="75000"/>
                      <a:lumOff val="25000"/>
                    </a:schemeClr>
                  </a:solidFill>
                  <a:cs typeface="Arial" pitchFamily="34" charset="0"/>
                </a:rPr>
                <a:t>Sử dụng các thẻ trong HTML để tạo trang web như: </a:t>
              </a:r>
            </a:p>
            <a:p>
              <a:r>
                <a:rPr lang="en-US" altLang="ko-KR" sz="2400" smtClean="0">
                  <a:solidFill>
                    <a:schemeClr val="tx1">
                      <a:lumMod val="75000"/>
                      <a:lumOff val="25000"/>
                    </a:schemeClr>
                  </a:solidFill>
                  <a:cs typeface="Arial" pitchFamily="34" charset="0"/>
                </a:rPr>
                <a:t>&lt;link&gt;, &lt;div&gt;, &lt;img&gt;,&lt;nav&gt;,&lt;ul&gt;,&lt;li&gt;,&lt;h&gt;,&lt;p&gt;,…</a:t>
              </a:r>
              <a:endParaRPr lang="en-US" altLang="ko-KR" sz="2400">
                <a:solidFill>
                  <a:schemeClr val="tx1">
                    <a:lumMod val="75000"/>
                    <a:lumOff val="25000"/>
                  </a:schemeClr>
                </a:solidFill>
                <a:cs typeface="Arial" pitchFamily="34" charset="0"/>
              </a:endParaRPr>
            </a:p>
          </p:txBody>
        </p:sp>
      </p:grpSp>
      <p:grpSp>
        <p:nvGrpSpPr>
          <p:cNvPr id="20" name="Group 19"/>
          <p:cNvGrpSpPr/>
          <p:nvPr/>
        </p:nvGrpSpPr>
        <p:grpSpPr>
          <a:xfrm>
            <a:off x="4898402" y="2608260"/>
            <a:ext cx="7293598" cy="1254422"/>
            <a:chOff x="-837829" y="2734809"/>
            <a:chExt cx="3739457" cy="940817"/>
          </a:xfrm>
        </p:grpSpPr>
        <p:sp>
          <p:nvSpPr>
            <p:cNvPr id="21" name="TextBox 20"/>
            <p:cNvSpPr txBox="1"/>
            <p:nvPr/>
          </p:nvSpPr>
          <p:spPr>
            <a:xfrm>
              <a:off x="-837829" y="2734809"/>
              <a:ext cx="3739457" cy="392415"/>
            </a:xfrm>
            <a:prstGeom prst="rect">
              <a:avLst/>
            </a:prstGeom>
            <a:noFill/>
          </p:spPr>
          <p:txBody>
            <a:bodyPr wrap="square" rtlCol="0" anchor="ctr">
              <a:spAutoFit/>
            </a:bodyPr>
            <a:lstStyle/>
            <a:p>
              <a:r>
                <a:rPr lang="en-US" altLang="ko-KR" sz="2800" b="1" smtClean="0">
                  <a:solidFill>
                    <a:schemeClr val="accent1"/>
                  </a:solidFill>
                  <a:cs typeface="Arial" pitchFamily="34" charset="0"/>
                </a:rPr>
                <a:t>CSS</a:t>
              </a:r>
              <a:endParaRPr lang="ko-KR" altLang="en-US" sz="2800" b="1" dirty="0">
                <a:solidFill>
                  <a:schemeClr val="accent1"/>
                </a:solidFill>
                <a:cs typeface="Arial" pitchFamily="34" charset="0"/>
              </a:endParaRPr>
            </a:p>
          </p:txBody>
        </p:sp>
        <p:sp>
          <p:nvSpPr>
            <p:cNvPr id="22" name="TextBox 21"/>
            <p:cNvSpPr txBox="1"/>
            <p:nvPr/>
          </p:nvSpPr>
          <p:spPr>
            <a:xfrm>
              <a:off x="-837829" y="3052378"/>
              <a:ext cx="3739457" cy="623248"/>
            </a:xfrm>
            <a:prstGeom prst="rect">
              <a:avLst/>
            </a:prstGeom>
            <a:noFill/>
          </p:spPr>
          <p:txBody>
            <a:bodyPr wrap="square" rtlCol="0" anchor="ctr">
              <a:spAutoFit/>
            </a:bodyPr>
            <a:lstStyle/>
            <a:p>
              <a:r>
                <a:rPr lang="en-US" altLang="ko-KR" sz="2400" smtClean="0">
                  <a:solidFill>
                    <a:schemeClr val="tx1">
                      <a:lumMod val="75000"/>
                      <a:lumOff val="25000"/>
                    </a:schemeClr>
                  </a:solidFill>
                  <a:cs typeface="Arial" pitchFamily="34" charset="0"/>
                </a:rPr>
                <a:t>Sử dụng các thuộc tính căn chỉnh để trang trí web như:</a:t>
              </a:r>
            </a:p>
            <a:p>
              <a:r>
                <a:rPr lang="en-US" altLang="ko-KR" sz="2400" smtClean="0">
                  <a:solidFill>
                    <a:schemeClr val="tx1">
                      <a:lumMod val="75000"/>
                      <a:lumOff val="25000"/>
                    </a:schemeClr>
                  </a:solidFill>
                  <a:cs typeface="Arial" pitchFamily="34" charset="0"/>
                </a:rPr>
                <a:t>Padding, margin,…</a:t>
              </a:r>
              <a:endParaRPr lang="en-US" altLang="ko-KR" sz="2400" dirty="0">
                <a:solidFill>
                  <a:schemeClr val="tx1">
                    <a:lumMod val="75000"/>
                    <a:lumOff val="25000"/>
                  </a:schemeClr>
                </a:solidFill>
                <a:cs typeface="Arial" pitchFamily="34" charset="0"/>
              </a:endParaRPr>
            </a:p>
          </p:txBody>
        </p:sp>
      </p:grpSp>
      <p:grpSp>
        <p:nvGrpSpPr>
          <p:cNvPr id="23" name="Group 22"/>
          <p:cNvGrpSpPr/>
          <p:nvPr/>
        </p:nvGrpSpPr>
        <p:grpSpPr>
          <a:xfrm>
            <a:off x="4840696" y="3890035"/>
            <a:ext cx="7957271" cy="1613076"/>
            <a:chOff x="-264176" y="4041018"/>
            <a:chExt cx="5526085" cy="1209808"/>
          </a:xfrm>
        </p:grpSpPr>
        <p:sp>
          <p:nvSpPr>
            <p:cNvPr id="24" name="TextBox 23"/>
            <p:cNvSpPr txBox="1"/>
            <p:nvPr/>
          </p:nvSpPr>
          <p:spPr>
            <a:xfrm>
              <a:off x="-264176" y="4041018"/>
              <a:ext cx="3739454" cy="392415"/>
            </a:xfrm>
            <a:prstGeom prst="rect">
              <a:avLst/>
            </a:prstGeom>
            <a:noFill/>
          </p:spPr>
          <p:txBody>
            <a:bodyPr wrap="square" rtlCol="0" anchor="ctr">
              <a:spAutoFit/>
            </a:bodyPr>
            <a:lstStyle/>
            <a:p>
              <a:r>
                <a:rPr lang="en-US" altLang="ko-KR" sz="2800" b="1" smtClean="0">
                  <a:solidFill>
                    <a:schemeClr val="accent1"/>
                  </a:solidFill>
                  <a:cs typeface="Arial" pitchFamily="34" charset="0"/>
                </a:rPr>
                <a:t>BOOTSTRAP</a:t>
              </a:r>
              <a:endParaRPr lang="ko-KR" altLang="en-US" sz="2800" b="1" dirty="0">
                <a:solidFill>
                  <a:schemeClr val="accent1"/>
                </a:solidFill>
                <a:cs typeface="Arial" pitchFamily="34" charset="0"/>
              </a:endParaRPr>
            </a:p>
          </p:txBody>
        </p:sp>
        <p:sp>
          <p:nvSpPr>
            <p:cNvPr id="25" name="TextBox 24"/>
            <p:cNvSpPr txBox="1"/>
            <p:nvPr/>
          </p:nvSpPr>
          <p:spPr>
            <a:xfrm>
              <a:off x="-257627" y="4350578"/>
              <a:ext cx="5519536" cy="900248"/>
            </a:xfrm>
            <a:prstGeom prst="rect">
              <a:avLst/>
            </a:prstGeom>
            <a:noFill/>
          </p:spPr>
          <p:txBody>
            <a:bodyPr wrap="square" rtlCol="0" anchor="ctr">
              <a:spAutoFit/>
            </a:bodyPr>
            <a:lstStyle/>
            <a:p>
              <a:r>
                <a:rPr lang="en-US" altLang="ko-KR" sz="2400" smtClean="0">
                  <a:solidFill>
                    <a:schemeClr val="tx1">
                      <a:lumMod val="75000"/>
                      <a:lumOff val="25000"/>
                    </a:schemeClr>
                  </a:solidFill>
                  <a:cs typeface="Arial" pitchFamily="34" charset="0"/>
                </a:rPr>
                <a:t>Sử dụng các class của Bootstrap hỗ trợ để tạo bố cục web, cũng như các hiệu ứng trên trang web:</a:t>
              </a:r>
            </a:p>
            <a:p>
              <a:r>
                <a:rPr lang="en-US" altLang="ko-KR" sz="2400" smtClean="0">
                  <a:solidFill>
                    <a:schemeClr val="tx1">
                      <a:lumMod val="75000"/>
                      <a:lumOff val="25000"/>
                    </a:schemeClr>
                  </a:solidFill>
                  <a:cs typeface="Arial" pitchFamily="34" charset="0"/>
                </a:rPr>
                <a:t>Container, card, row, col, jumbotron,… </a:t>
              </a:r>
              <a:endParaRPr lang="en-US" altLang="ko-KR" sz="2400" dirty="0">
                <a:solidFill>
                  <a:schemeClr val="tx1">
                    <a:lumMod val="75000"/>
                    <a:lumOff val="25000"/>
                  </a:schemeClr>
                </a:solidFill>
                <a:cs typeface="Arial" pitchFamily="34" charset="0"/>
              </a:endParaRPr>
            </a:p>
          </p:txBody>
        </p:sp>
      </p:grpSp>
      <p:grpSp>
        <p:nvGrpSpPr>
          <p:cNvPr id="26" name="Group 25"/>
          <p:cNvGrpSpPr/>
          <p:nvPr/>
        </p:nvGrpSpPr>
        <p:grpSpPr>
          <a:xfrm>
            <a:off x="4840696" y="5539021"/>
            <a:ext cx="7516767" cy="1333575"/>
            <a:chOff x="-264176" y="5025326"/>
            <a:chExt cx="3769043" cy="1000181"/>
          </a:xfrm>
        </p:grpSpPr>
        <p:sp>
          <p:nvSpPr>
            <p:cNvPr id="27" name="TextBox 26"/>
            <p:cNvSpPr txBox="1"/>
            <p:nvPr/>
          </p:nvSpPr>
          <p:spPr>
            <a:xfrm>
              <a:off x="-264176" y="5025326"/>
              <a:ext cx="3769043" cy="392415"/>
            </a:xfrm>
            <a:prstGeom prst="rect">
              <a:avLst/>
            </a:prstGeom>
            <a:noFill/>
          </p:spPr>
          <p:txBody>
            <a:bodyPr wrap="square" rtlCol="0" anchor="ctr">
              <a:spAutoFit/>
            </a:bodyPr>
            <a:lstStyle/>
            <a:p>
              <a:r>
                <a:rPr lang="en-US" altLang="ko-KR" sz="2800" b="1" smtClean="0">
                  <a:solidFill>
                    <a:schemeClr val="accent1"/>
                  </a:solidFill>
                  <a:cs typeface="Arial" pitchFamily="34" charset="0"/>
                </a:rPr>
                <a:t>JAVASCRIPT</a:t>
              </a:r>
              <a:endParaRPr lang="ko-KR" altLang="en-US" sz="2800" b="1" dirty="0">
                <a:solidFill>
                  <a:schemeClr val="accent1"/>
                </a:solidFill>
                <a:cs typeface="Arial" pitchFamily="34" charset="0"/>
              </a:endParaRPr>
            </a:p>
          </p:txBody>
        </p:sp>
        <p:sp>
          <p:nvSpPr>
            <p:cNvPr id="28" name="TextBox 27"/>
            <p:cNvSpPr txBox="1"/>
            <p:nvPr/>
          </p:nvSpPr>
          <p:spPr>
            <a:xfrm>
              <a:off x="-264176" y="5125261"/>
              <a:ext cx="3769043" cy="900246"/>
            </a:xfrm>
            <a:prstGeom prst="rect">
              <a:avLst/>
            </a:prstGeom>
            <a:noFill/>
          </p:spPr>
          <p:txBody>
            <a:bodyPr wrap="square" rtlCol="0" anchor="ctr">
              <a:spAutoFit/>
            </a:bodyPr>
            <a:lstStyle/>
            <a:p>
              <a:r>
                <a:rPr lang="en-US" altLang="ko-KR" sz="2400" smtClean="0">
                  <a:solidFill>
                    <a:schemeClr val="tx1">
                      <a:lumMod val="75000"/>
                      <a:lumOff val="25000"/>
                    </a:schemeClr>
                  </a:solidFill>
                  <a:cs typeface="Arial" pitchFamily="34" charset="0"/>
                </a:rPr>
                <a:t>Tạo các script để tạo hiệu ứng chữ. Làm nổi bật trang web</a:t>
              </a:r>
            </a:p>
            <a:p>
              <a:r>
                <a:rPr lang="en-US" altLang="ko-KR" sz="2400" smtClean="0">
                  <a:solidFill>
                    <a:schemeClr val="tx1">
                      <a:lumMod val="75000"/>
                      <a:lumOff val="25000"/>
                    </a:schemeClr>
                  </a:solidFill>
                  <a:cs typeface="Arial" pitchFamily="34" charset="0"/>
                </a:rPr>
                <a:t>Wow.init </a:t>
              </a:r>
              <a:endParaRPr lang="en-US" altLang="ko-KR" sz="2400" dirty="0">
                <a:solidFill>
                  <a:schemeClr val="tx1">
                    <a:lumMod val="75000"/>
                    <a:lumOff val="25000"/>
                  </a:schemeClr>
                </a:solidFill>
                <a:cs typeface="Arial" pitchFamily="34" charset="0"/>
              </a:endParaRPr>
            </a:p>
          </p:txBody>
        </p:sp>
      </p:grpSp>
      <p:sp>
        <p:nvSpPr>
          <p:cNvPr id="30" name="Text Placeholder 1"/>
          <p:cNvSpPr txBox="1">
            <a:spLocks/>
          </p:cNvSpPr>
          <p:nvPr/>
        </p:nvSpPr>
        <p:spPr>
          <a:xfrm>
            <a:off x="0" y="149038"/>
            <a:ext cx="12192000" cy="76808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8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mtClean="0"/>
              <a:t>THIẾT KẾ VÀ CÀI ĐẶT</a:t>
            </a:r>
            <a:endParaRPr lang="ko-KR" altLang="en-US" dirty="0"/>
          </a:p>
        </p:txBody>
      </p:sp>
      <p:sp>
        <p:nvSpPr>
          <p:cNvPr id="29" name="TextBox 28"/>
          <p:cNvSpPr txBox="1"/>
          <p:nvPr/>
        </p:nvSpPr>
        <p:spPr>
          <a:xfrm>
            <a:off x="11679633" y="6387737"/>
            <a:ext cx="512367" cy="369332"/>
          </a:xfrm>
          <a:prstGeom prst="rect">
            <a:avLst/>
          </a:prstGeom>
          <a:noFill/>
        </p:spPr>
        <p:txBody>
          <a:bodyPr wrap="square" rtlCol="0">
            <a:spAutoFit/>
          </a:bodyPr>
          <a:lstStyle/>
          <a:p>
            <a:r>
              <a:rPr lang="en-US"/>
              <a:t>9</a:t>
            </a:r>
          </a:p>
        </p:txBody>
      </p:sp>
    </p:spTree>
    <p:extLst>
      <p:ext uri="{BB962C8B-B14F-4D97-AF65-F5344CB8AC3E}">
        <p14:creationId xmlns:p14="http://schemas.microsoft.com/office/powerpoint/2010/main" val="3167282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9" name="Text Placeholder 13"/>
          <p:cNvSpPr txBox="1">
            <a:spLocks/>
          </p:cNvSpPr>
          <p:nvPr/>
        </p:nvSpPr>
        <p:spPr>
          <a:xfrm>
            <a:off x="719403" y="763033"/>
            <a:ext cx="4019149" cy="20681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b="1" smtClean="0">
                <a:solidFill>
                  <a:schemeClr val="bg1"/>
                </a:solidFill>
                <a:latin typeface="+mj-lt"/>
                <a:cs typeface="Arial" pitchFamily="34" charset="0"/>
              </a:rPr>
              <a:t>THIẾT KẾ GIAO DIỆN TRANG WEB</a:t>
            </a:r>
            <a:endParaRPr lang="en-US" altLang="ko-KR" sz="3733" b="1" dirty="0">
              <a:solidFill>
                <a:schemeClr val="bg1"/>
              </a:solidFill>
              <a:latin typeface="+mj-lt"/>
              <a:cs typeface="Arial" pitchFamily="34" charset="0"/>
            </a:endParaRPr>
          </a:p>
        </p:txBody>
      </p:sp>
      <p:sp>
        <p:nvSpPr>
          <p:cNvPr id="10" name="TextBox 9"/>
          <p:cNvSpPr txBox="1"/>
          <p:nvPr/>
        </p:nvSpPr>
        <p:spPr>
          <a:xfrm>
            <a:off x="719403" y="2975502"/>
            <a:ext cx="3321853" cy="1077218"/>
          </a:xfrm>
          <a:prstGeom prst="rect">
            <a:avLst/>
          </a:prstGeom>
          <a:noFill/>
        </p:spPr>
        <p:txBody>
          <a:bodyPr wrap="square" rtlCol="0" anchor="ctr">
            <a:spAutoFit/>
          </a:bodyPr>
          <a:lstStyle/>
          <a:p>
            <a:pPr algn="just"/>
            <a:r>
              <a:rPr lang="en-US" altLang="ko-KR" sz="1600" b="1" smtClean="0">
                <a:solidFill>
                  <a:schemeClr val="bg1"/>
                </a:solidFill>
                <a:cs typeface="Arial" pitchFamily="34" charset="0"/>
              </a:rPr>
              <a:t>Trang web giới thiệu về công cụ xử lý dữ liệu cho người dùng. Giúp người dùng có thể gom nhóm dữ liệu một cách dễ dàng mà không cần code</a:t>
            </a:r>
            <a:endParaRPr lang="ko-KR" altLang="en-US" sz="1600" b="1" dirty="0">
              <a:solidFill>
                <a:schemeClr val="bg1"/>
              </a:solidFill>
              <a:cs typeface="Arial" pitchFamily="34" charset="0"/>
            </a:endParaRPr>
          </a:p>
        </p:txBody>
      </p:sp>
      <p:sp>
        <p:nvSpPr>
          <p:cNvPr id="11" name="Content Placeholder 4"/>
          <p:cNvSpPr txBox="1">
            <a:spLocks/>
          </p:cNvSpPr>
          <p:nvPr/>
        </p:nvSpPr>
        <p:spPr>
          <a:xfrm>
            <a:off x="719403" y="4197085"/>
            <a:ext cx="3305860" cy="211223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altLang="ko-KR" sz="1600" smtClean="0">
                <a:solidFill>
                  <a:schemeClr val="bg1"/>
                </a:solidFill>
                <a:cs typeface="Arial" pitchFamily="34" charset="0"/>
              </a:rPr>
              <a:t>Với giao diện gần gũi dễ sử dụng. Người dùng có thể thấy được tổng quát lợi ích mà trang web mang lại.</a:t>
            </a:r>
          </a:p>
          <a:p>
            <a:pPr marL="0" indent="0" algn="just">
              <a:buNone/>
            </a:pPr>
            <a:r>
              <a:rPr lang="en-US" altLang="ko-KR" sz="1600" smtClean="0">
                <a:solidFill>
                  <a:schemeClr val="bg1"/>
                </a:solidFill>
                <a:cs typeface="Arial" pitchFamily="34" charset="0"/>
              </a:rPr>
              <a:t>Đặc biệt hơn trang web còn có phần hiển thị cách sử dụng giúp người dùng dễ dàng thực hiện các công việc của mình</a:t>
            </a:r>
            <a:endParaRPr lang="en-US" altLang="ko-KR" sz="1600" dirty="0">
              <a:solidFill>
                <a:schemeClr val="bg1"/>
              </a:solidFill>
              <a:cs typeface="Arial" pitchFamily="34" charset="0"/>
            </a:endParaRPr>
          </a:p>
        </p:txBody>
      </p:sp>
      <p:pic>
        <p:nvPicPr>
          <p:cNvPr id="23" name="Picture 22"/>
          <p:cNvPicPr>
            <a:picLocks noChangeAspect="1"/>
          </p:cNvPicPr>
          <p:nvPr/>
        </p:nvPicPr>
        <p:blipFill rotWithShape="1">
          <a:blip r:embed="rId2"/>
          <a:srcRect r="49431"/>
          <a:stretch/>
        </p:blipFill>
        <p:spPr>
          <a:xfrm>
            <a:off x="4684929" y="1399117"/>
            <a:ext cx="3741984" cy="1562381"/>
          </a:xfrm>
          <a:prstGeom prst="rect">
            <a:avLst/>
          </a:prstGeom>
        </p:spPr>
      </p:pic>
      <p:pic>
        <p:nvPicPr>
          <p:cNvPr id="24" name="Picture 23"/>
          <p:cNvPicPr>
            <a:picLocks noChangeAspect="1"/>
          </p:cNvPicPr>
          <p:nvPr/>
        </p:nvPicPr>
        <p:blipFill>
          <a:blip r:embed="rId3"/>
          <a:stretch>
            <a:fillRect/>
          </a:stretch>
        </p:blipFill>
        <p:spPr>
          <a:xfrm>
            <a:off x="4684929" y="3032439"/>
            <a:ext cx="3741984" cy="1811520"/>
          </a:xfrm>
          <a:prstGeom prst="rect">
            <a:avLst/>
          </a:prstGeom>
        </p:spPr>
      </p:pic>
      <p:pic>
        <p:nvPicPr>
          <p:cNvPr id="25" name="Picture 24"/>
          <p:cNvPicPr>
            <a:picLocks noChangeAspect="1"/>
          </p:cNvPicPr>
          <p:nvPr/>
        </p:nvPicPr>
        <p:blipFill>
          <a:blip r:embed="rId4"/>
          <a:stretch>
            <a:fillRect/>
          </a:stretch>
        </p:blipFill>
        <p:spPr>
          <a:xfrm>
            <a:off x="8639926" y="1399117"/>
            <a:ext cx="3277276" cy="2990003"/>
          </a:xfrm>
          <a:prstGeom prst="rect">
            <a:avLst/>
          </a:prstGeom>
        </p:spPr>
      </p:pic>
      <p:pic>
        <p:nvPicPr>
          <p:cNvPr id="26" name="Picture 25"/>
          <p:cNvPicPr>
            <a:picLocks noChangeAspect="1"/>
          </p:cNvPicPr>
          <p:nvPr/>
        </p:nvPicPr>
        <p:blipFill>
          <a:blip r:embed="rId5"/>
          <a:stretch>
            <a:fillRect/>
          </a:stretch>
        </p:blipFill>
        <p:spPr>
          <a:xfrm>
            <a:off x="8639926" y="4389120"/>
            <a:ext cx="3277276" cy="2459907"/>
          </a:xfrm>
          <a:prstGeom prst="rect">
            <a:avLst/>
          </a:prstGeom>
        </p:spPr>
      </p:pic>
      <p:pic>
        <p:nvPicPr>
          <p:cNvPr id="27" name="Picture 26"/>
          <p:cNvPicPr>
            <a:picLocks noChangeAspect="1"/>
          </p:cNvPicPr>
          <p:nvPr/>
        </p:nvPicPr>
        <p:blipFill>
          <a:blip r:embed="rId6"/>
          <a:stretch>
            <a:fillRect/>
          </a:stretch>
        </p:blipFill>
        <p:spPr>
          <a:xfrm>
            <a:off x="4684929" y="4914900"/>
            <a:ext cx="3741983" cy="1934127"/>
          </a:xfrm>
          <a:prstGeom prst="rect">
            <a:avLst/>
          </a:prstGeom>
        </p:spPr>
      </p:pic>
      <p:sp>
        <p:nvSpPr>
          <p:cNvPr id="12" name="TextBox 11"/>
          <p:cNvSpPr txBox="1"/>
          <p:nvPr/>
        </p:nvSpPr>
        <p:spPr>
          <a:xfrm>
            <a:off x="11679633" y="6387737"/>
            <a:ext cx="512367" cy="369332"/>
          </a:xfrm>
          <a:prstGeom prst="rect">
            <a:avLst/>
          </a:prstGeom>
          <a:noFill/>
        </p:spPr>
        <p:txBody>
          <a:bodyPr wrap="square" rtlCol="0">
            <a:spAutoFit/>
          </a:bodyPr>
          <a:lstStyle/>
          <a:p>
            <a:r>
              <a:rPr lang="en-US" smtClean="0"/>
              <a:t>10</a:t>
            </a:r>
            <a:endParaRPr lang="en-US"/>
          </a:p>
        </p:txBody>
      </p:sp>
    </p:spTree>
    <p:extLst>
      <p:ext uri="{BB962C8B-B14F-4D97-AF65-F5344CB8AC3E}">
        <p14:creationId xmlns:p14="http://schemas.microsoft.com/office/powerpoint/2010/main" val="2272111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THIẾT KẾ VÀ CÀI ĐẶT</a:t>
            </a:r>
            <a:endParaRPr lang="en-US"/>
          </a:p>
        </p:txBody>
      </p:sp>
      <p:sp>
        <p:nvSpPr>
          <p:cNvPr id="3" name="Text Placeholder 2"/>
          <p:cNvSpPr>
            <a:spLocks noGrp="1"/>
          </p:cNvSpPr>
          <p:nvPr>
            <p:ph type="body" sz="quarter" idx="11"/>
          </p:nvPr>
        </p:nvSpPr>
        <p:spPr/>
        <p:txBody>
          <a:bodyPr/>
          <a:lstStyle/>
          <a:p>
            <a:r>
              <a:rPr lang="en-US" smtClean="0">
                <a:solidFill>
                  <a:srgbClr val="C00000"/>
                </a:solidFill>
              </a:rPr>
              <a:t>CHỨC NĂNG CỦA TRANG WEB</a:t>
            </a:r>
            <a:endParaRPr lang="en-US">
              <a:solidFill>
                <a:srgbClr val="C00000"/>
              </a:solidFill>
            </a:endParaRPr>
          </a:p>
        </p:txBody>
      </p:sp>
      <p:graphicFrame>
        <p:nvGraphicFramePr>
          <p:cNvPr id="4" name="Diagram 3"/>
          <p:cNvGraphicFramePr/>
          <p:nvPr>
            <p:extLst>
              <p:ext uri="{D42A27DB-BD31-4B8C-83A1-F6EECF244321}">
                <p14:modId xmlns:p14="http://schemas.microsoft.com/office/powerpoint/2010/main" val="2177858249"/>
              </p:ext>
            </p:extLst>
          </p:nvPr>
        </p:nvGraphicFramePr>
        <p:xfrm>
          <a:off x="731520" y="1993410"/>
          <a:ext cx="10750731" cy="5527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31520" y="3291839"/>
            <a:ext cx="3278777" cy="707886"/>
          </a:xfrm>
          <a:prstGeom prst="rect">
            <a:avLst/>
          </a:prstGeom>
          <a:noFill/>
        </p:spPr>
        <p:txBody>
          <a:bodyPr wrap="square" rtlCol="0">
            <a:spAutoFit/>
          </a:bodyPr>
          <a:lstStyle/>
          <a:p>
            <a:r>
              <a:rPr lang="en-US" sz="4000" smtClean="0">
                <a:solidFill>
                  <a:srgbClr val="C00000"/>
                </a:solidFill>
              </a:rPr>
              <a:t>Nhập dữ liệu</a:t>
            </a:r>
            <a:endParaRPr lang="en-US" sz="4000">
              <a:solidFill>
                <a:srgbClr val="C00000"/>
              </a:solidFill>
            </a:endParaRPr>
          </a:p>
        </p:txBody>
      </p:sp>
      <p:sp>
        <p:nvSpPr>
          <p:cNvPr id="6" name="TextBox 5"/>
          <p:cNvSpPr txBox="1"/>
          <p:nvPr/>
        </p:nvSpPr>
        <p:spPr>
          <a:xfrm>
            <a:off x="4456611" y="2399210"/>
            <a:ext cx="3278777" cy="707886"/>
          </a:xfrm>
          <a:prstGeom prst="rect">
            <a:avLst/>
          </a:prstGeom>
          <a:noFill/>
        </p:spPr>
        <p:txBody>
          <a:bodyPr wrap="square" rtlCol="0">
            <a:spAutoFit/>
          </a:bodyPr>
          <a:lstStyle/>
          <a:p>
            <a:r>
              <a:rPr lang="en-US" sz="4000" smtClean="0">
                <a:solidFill>
                  <a:srgbClr val="C00000"/>
                </a:solidFill>
              </a:rPr>
              <a:t>Xử lý dữ liệu</a:t>
            </a:r>
            <a:endParaRPr lang="en-US" sz="4000">
              <a:solidFill>
                <a:srgbClr val="C00000"/>
              </a:solidFill>
            </a:endParaRPr>
          </a:p>
        </p:txBody>
      </p:sp>
      <p:sp>
        <p:nvSpPr>
          <p:cNvPr id="7" name="TextBox 6"/>
          <p:cNvSpPr txBox="1"/>
          <p:nvPr/>
        </p:nvSpPr>
        <p:spPr>
          <a:xfrm>
            <a:off x="8432074" y="1550696"/>
            <a:ext cx="3278777" cy="707886"/>
          </a:xfrm>
          <a:prstGeom prst="rect">
            <a:avLst/>
          </a:prstGeom>
          <a:noFill/>
        </p:spPr>
        <p:txBody>
          <a:bodyPr wrap="square" rtlCol="0">
            <a:spAutoFit/>
          </a:bodyPr>
          <a:lstStyle/>
          <a:p>
            <a:r>
              <a:rPr lang="en-US" sz="4000" smtClean="0">
                <a:solidFill>
                  <a:srgbClr val="C00000"/>
                </a:solidFill>
              </a:rPr>
              <a:t>Xuất dữ liệu</a:t>
            </a:r>
            <a:endParaRPr lang="en-US" sz="4000">
              <a:solidFill>
                <a:srgbClr val="C00000"/>
              </a:solidFill>
            </a:endParaRPr>
          </a:p>
        </p:txBody>
      </p:sp>
      <p:sp>
        <p:nvSpPr>
          <p:cNvPr id="8" name="TextBox 7"/>
          <p:cNvSpPr txBox="1"/>
          <p:nvPr/>
        </p:nvSpPr>
        <p:spPr>
          <a:xfrm>
            <a:off x="11679633" y="6387737"/>
            <a:ext cx="512367" cy="369332"/>
          </a:xfrm>
          <a:prstGeom prst="rect">
            <a:avLst/>
          </a:prstGeom>
          <a:noFill/>
        </p:spPr>
        <p:txBody>
          <a:bodyPr wrap="square" rtlCol="0">
            <a:spAutoFit/>
          </a:bodyPr>
          <a:lstStyle/>
          <a:p>
            <a:r>
              <a:rPr lang="en-US" smtClean="0"/>
              <a:t>11</a:t>
            </a:r>
            <a:endParaRPr lang="en-US"/>
          </a:p>
        </p:txBody>
      </p:sp>
    </p:spTree>
    <p:extLst>
      <p:ext uri="{BB962C8B-B14F-4D97-AF65-F5344CB8AC3E}">
        <p14:creationId xmlns:p14="http://schemas.microsoft.com/office/powerpoint/2010/main" val="307333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CHỨC NĂNG VÀ GIAO DIỆN</a:t>
            </a:r>
            <a:endParaRPr lang="en-US"/>
          </a:p>
        </p:txBody>
      </p:sp>
      <p:sp>
        <p:nvSpPr>
          <p:cNvPr id="3" name="Text Placeholder 2"/>
          <p:cNvSpPr>
            <a:spLocks noGrp="1"/>
          </p:cNvSpPr>
          <p:nvPr>
            <p:ph type="body" sz="quarter" idx="11"/>
          </p:nvPr>
        </p:nvSpPr>
        <p:spPr/>
        <p:txBody>
          <a:bodyPr/>
          <a:lstStyle/>
          <a:p>
            <a:r>
              <a:rPr lang="en-US" smtClean="0">
                <a:solidFill>
                  <a:srgbClr val="C00000"/>
                </a:solidFill>
                <a:latin typeface="Arial" panose="020B0604020202020204" pitchFamily="34" charset="0"/>
              </a:rPr>
              <a:t>CHỨC NĂNG NHẬP DỮ LIỆU</a:t>
            </a:r>
            <a:endParaRPr lang="en-US">
              <a:solidFill>
                <a:srgbClr val="C00000"/>
              </a:solidFill>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32552" y="1517928"/>
            <a:ext cx="11326895" cy="4958626"/>
          </a:xfrm>
          <a:prstGeom prst="rect">
            <a:avLst/>
          </a:prstGeom>
        </p:spPr>
      </p:pic>
      <p:sp>
        <p:nvSpPr>
          <p:cNvPr id="6" name="TextBox 5"/>
          <p:cNvSpPr txBox="1"/>
          <p:nvPr/>
        </p:nvSpPr>
        <p:spPr>
          <a:xfrm>
            <a:off x="11679633" y="6387737"/>
            <a:ext cx="512367" cy="369332"/>
          </a:xfrm>
          <a:prstGeom prst="rect">
            <a:avLst/>
          </a:prstGeom>
          <a:noFill/>
        </p:spPr>
        <p:txBody>
          <a:bodyPr wrap="square" rtlCol="0">
            <a:spAutoFit/>
          </a:bodyPr>
          <a:lstStyle/>
          <a:p>
            <a:r>
              <a:rPr lang="en-US" smtClean="0">
                <a:solidFill>
                  <a:schemeClr val="bg1"/>
                </a:solidFill>
              </a:rPr>
              <a:t>12</a:t>
            </a:r>
            <a:endParaRPr lang="en-US">
              <a:solidFill>
                <a:schemeClr val="bg1"/>
              </a:solidFill>
            </a:endParaRPr>
          </a:p>
        </p:txBody>
      </p:sp>
    </p:spTree>
    <p:extLst>
      <p:ext uri="{BB962C8B-B14F-4D97-AF65-F5344CB8AC3E}">
        <p14:creationId xmlns:p14="http://schemas.microsoft.com/office/powerpoint/2010/main" val="1772425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CHỨC NĂNG VÀ GIAO DIỆN </a:t>
            </a:r>
          </a:p>
        </p:txBody>
      </p:sp>
      <p:sp>
        <p:nvSpPr>
          <p:cNvPr id="3" name="Text Placeholder 2"/>
          <p:cNvSpPr>
            <a:spLocks noGrp="1"/>
          </p:cNvSpPr>
          <p:nvPr>
            <p:ph type="body" sz="quarter" idx="11"/>
          </p:nvPr>
        </p:nvSpPr>
        <p:spPr/>
        <p:txBody>
          <a:bodyPr/>
          <a:lstStyle/>
          <a:p>
            <a:r>
              <a:rPr lang="en-US" smtClean="0">
                <a:solidFill>
                  <a:srgbClr val="C00000"/>
                </a:solidFill>
                <a:latin typeface="Arial" panose="020B0604020202020204" pitchFamily="34" charset="0"/>
              </a:rPr>
              <a:t>CHỨC NĂNG XỬ LÝ CỘT</a:t>
            </a:r>
            <a:endParaRPr lang="en-US">
              <a:solidFill>
                <a:srgbClr val="C00000"/>
              </a:solidFill>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82288" y="1489368"/>
            <a:ext cx="11433319" cy="5133501"/>
          </a:xfrm>
          <a:prstGeom prst="rect">
            <a:avLst/>
          </a:prstGeom>
        </p:spPr>
      </p:pic>
      <p:sp>
        <p:nvSpPr>
          <p:cNvPr id="6" name="TextBox 5"/>
          <p:cNvSpPr txBox="1"/>
          <p:nvPr/>
        </p:nvSpPr>
        <p:spPr>
          <a:xfrm>
            <a:off x="11679633" y="6503517"/>
            <a:ext cx="512367" cy="369332"/>
          </a:xfrm>
          <a:prstGeom prst="rect">
            <a:avLst/>
          </a:prstGeom>
          <a:noFill/>
        </p:spPr>
        <p:txBody>
          <a:bodyPr wrap="square" rtlCol="0">
            <a:spAutoFit/>
          </a:bodyPr>
          <a:lstStyle/>
          <a:p>
            <a:r>
              <a:rPr lang="en-US" smtClean="0">
                <a:solidFill>
                  <a:schemeClr val="bg1"/>
                </a:solidFill>
              </a:rPr>
              <a:t>13</a:t>
            </a:r>
            <a:endParaRPr lang="en-US">
              <a:solidFill>
                <a:schemeClr val="bg1"/>
              </a:solidFill>
            </a:endParaRPr>
          </a:p>
        </p:txBody>
      </p:sp>
    </p:spTree>
    <p:extLst>
      <p:ext uri="{BB962C8B-B14F-4D97-AF65-F5344CB8AC3E}">
        <p14:creationId xmlns:p14="http://schemas.microsoft.com/office/powerpoint/2010/main" val="2957382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CHỨC NĂNG VÀ GIAO DIỆN</a:t>
            </a:r>
          </a:p>
        </p:txBody>
      </p:sp>
      <p:sp>
        <p:nvSpPr>
          <p:cNvPr id="3" name="Text Placeholder 2"/>
          <p:cNvSpPr>
            <a:spLocks noGrp="1"/>
          </p:cNvSpPr>
          <p:nvPr>
            <p:ph type="body" sz="quarter" idx="11"/>
          </p:nvPr>
        </p:nvSpPr>
        <p:spPr/>
        <p:txBody>
          <a:bodyPr/>
          <a:lstStyle/>
          <a:p>
            <a:r>
              <a:rPr lang="en-US" smtClean="0">
                <a:solidFill>
                  <a:srgbClr val="C00000"/>
                </a:solidFill>
                <a:latin typeface="Arial" panose="020B0604020202020204" pitchFamily="34" charset="0"/>
              </a:rPr>
              <a:t>CHỨC NĂNG XỬ LÝ NHÓM DỰ VÀO BIỂU ĐỒ</a:t>
            </a:r>
            <a:endParaRPr lang="en-US">
              <a:solidFill>
                <a:srgbClr val="C00000"/>
              </a:solidFill>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67652" y="1513064"/>
            <a:ext cx="11411981" cy="5112834"/>
          </a:xfrm>
          <a:prstGeom prst="rect">
            <a:avLst/>
          </a:prstGeom>
        </p:spPr>
      </p:pic>
      <p:sp>
        <p:nvSpPr>
          <p:cNvPr id="5" name="TextBox 4"/>
          <p:cNvSpPr txBox="1"/>
          <p:nvPr/>
        </p:nvSpPr>
        <p:spPr>
          <a:xfrm>
            <a:off x="11679633" y="6387737"/>
            <a:ext cx="512367" cy="369332"/>
          </a:xfrm>
          <a:prstGeom prst="rect">
            <a:avLst/>
          </a:prstGeom>
          <a:noFill/>
        </p:spPr>
        <p:txBody>
          <a:bodyPr wrap="square" rtlCol="0">
            <a:spAutoFit/>
          </a:bodyPr>
          <a:lstStyle/>
          <a:p>
            <a:r>
              <a:rPr lang="en-US" smtClean="0">
                <a:solidFill>
                  <a:schemeClr val="bg1"/>
                </a:solidFill>
              </a:rPr>
              <a:t>14</a:t>
            </a:r>
            <a:endParaRPr lang="en-US">
              <a:solidFill>
                <a:schemeClr val="bg1"/>
              </a:solidFill>
            </a:endParaRPr>
          </a:p>
        </p:txBody>
      </p:sp>
    </p:spTree>
    <p:extLst>
      <p:ext uri="{BB962C8B-B14F-4D97-AF65-F5344CB8AC3E}">
        <p14:creationId xmlns:p14="http://schemas.microsoft.com/office/powerpoint/2010/main" val="1555835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CHỨC NĂNG VÀ GIAO DIỆN</a:t>
            </a:r>
          </a:p>
        </p:txBody>
      </p:sp>
      <p:sp>
        <p:nvSpPr>
          <p:cNvPr id="3" name="Text Placeholder 2"/>
          <p:cNvSpPr>
            <a:spLocks noGrp="1"/>
          </p:cNvSpPr>
          <p:nvPr>
            <p:ph type="body" sz="quarter" idx="11"/>
          </p:nvPr>
        </p:nvSpPr>
        <p:spPr/>
        <p:txBody>
          <a:bodyPr/>
          <a:lstStyle/>
          <a:p>
            <a:r>
              <a:rPr lang="en-US" smtClean="0">
                <a:solidFill>
                  <a:srgbClr val="C00000"/>
                </a:solidFill>
                <a:latin typeface="Arial" panose="020B0604020202020204" pitchFamily="34" charset="0"/>
              </a:rPr>
              <a:t>CHỨC NĂNG XUẤT DỮ LIỆU</a:t>
            </a:r>
            <a:endParaRPr lang="en-US">
              <a:solidFill>
                <a:srgbClr val="C00000"/>
              </a:solidFill>
              <a:latin typeface="Arial" panose="020B0604020202020204" pitchFamily="34" charset="0"/>
            </a:endParaRPr>
          </a:p>
        </p:txBody>
      </p:sp>
      <p:sp>
        <p:nvSpPr>
          <p:cNvPr id="4" name="TextBox 3"/>
          <p:cNvSpPr txBox="1"/>
          <p:nvPr/>
        </p:nvSpPr>
        <p:spPr>
          <a:xfrm>
            <a:off x="11679633" y="6387737"/>
            <a:ext cx="512367" cy="369332"/>
          </a:xfrm>
          <a:prstGeom prst="rect">
            <a:avLst/>
          </a:prstGeom>
          <a:noFill/>
        </p:spPr>
        <p:txBody>
          <a:bodyPr wrap="square" rtlCol="0">
            <a:spAutoFit/>
          </a:bodyPr>
          <a:lstStyle/>
          <a:p>
            <a:r>
              <a:rPr lang="en-US" smtClean="0">
                <a:solidFill>
                  <a:schemeClr val="bg1"/>
                </a:solidFill>
              </a:rPr>
              <a:t>15</a:t>
            </a:r>
            <a:endParaRPr lang="en-US">
              <a:solidFill>
                <a:schemeClr val="bg1"/>
              </a:solidFill>
            </a:endParaRPr>
          </a:p>
        </p:txBody>
      </p:sp>
      <p:pic>
        <p:nvPicPr>
          <p:cNvPr id="5" name="Picture 4"/>
          <p:cNvPicPr>
            <a:picLocks noChangeAspect="1"/>
          </p:cNvPicPr>
          <p:nvPr/>
        </p:nvPicPr>
        <p:blipFill>
          <a:blip r:embed="rId2"/>
          <a:stretch>
            <a:fillRect/>
          </a:stretch>
        </p:blipFill>
        <p:spPr>
          <a:xfrm>
            <a:off x="93835" y="1510152"/>
            <a:ext cx="12004329" cy="4877585"/>
          </a:xfrm>
          <a:prstGeom prst="rect">
            <a:avLst/>
          </a:prstGeom>
        </p:spPr>
      </p:pic>
    </p:spTree>
    <p:extLst>
      <p:ext uri="{BB962C8B-B14F-4D97-AF65-F5344CB8AC3E}">
        <p14:creationId xmlns:p14="http://schemas.microsoft.com/office/powerpoint/2010/main" val="1159656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KẾT LUẬN</a:t>
            </a:r>
            <a:endParaRPr lang="en-US"/>
          </a:p>
        </p:txBody>
      </p:sp>
      <p:sp>
        <p:nvSpPr>
          <p:cNvPr id="3" name="Text Placeholder 2"/>
          <p:cNvSpPr>
            <a:spLocks noGrp="1"/>
          </p:cNvSpPr>
          <p:nvPr>
            <p:ph type="body" sz="quarter" idx="11"/>
          </p:nvPr>
        </p:nvSpPr>
        <p:spPr/>
        <p:txBody>
          <a:bodyPr/>
          <a:lstStyle/>
          <a:p>
            <a:r>
              <a:rPr lang="en-US" smtClean="0">
                <a:solidFill>
                  <a:srgbClr val="C00000"/>
                </a:solidFill>
                <a:latin typeface="Arial" panose="020B0604020202020204" pitchFamily="34" charset="0"/>
              </a:rPr>
              <a:t>KẾT QUẢ ĐẠT ĐƯỢC – HẠN CHẾ –  HƯỚNG PHÁT TRIỂN</a:t>
            </a:r>
            <a:endParaRPr lang="en-US">
              <a:solidFill>
                <a:srgbClr val="C00000"/>
              </a:solidFill>
              <a:latin typeface="Arial" panose="020B0604020202020204" pitchFamily="34" charset="0"/>
            </a:endParaRPr>
          </a:p>
        </p:txBody>
      </p:sp>
      <p:sp>
        <p:nvSpPr>
          <p:cNvPr id="4" name="Rectangle 3"/>
          <p:cNvSpPr/>
          <p:nvPr/>
        </p:nvSpPr>
        <p:spPr>
          <a:xfrm>
            <a:off x="608017" y="1802239"/>
            <a:ext cx="2571217" cy="369332"/>
          </a:xfrm>
          <a:prstGeom prst="rect">
            <a:avLst/>
          </a:prstGeom>
        </p:spPr>
        <p:txBody>
          <a:bodyPr wrap="none">
            <a:spAutoFit/>
          </a:bodyPr>
          <a:lstStyle/>
          <a:p>
            <a:r>
              <a:rPr lang="en-US" u="sng">
                <a:solidFill>
                  <a:srgbClr val="C00000"/>
                </a:solidFill>
                <a:latin typeface="Arial" panose="020B0604020202020204" pitchFamily="34" charset="0"/>
              </a:rPr>
              <a:t>KẾT QUẢ ĐẠT </a:t>
            </a:r>
            <a:r>
              <a:rPr lang="en-US" u="sng" smtClean="0">
                <a:solidFill>
                  <a:srgbClr val="C00000"/>
                </a:solidFill>
                <a:latin typeface="Arial" panose="020B0604020202020204" pitchFamily="34" charset="0"/>
              </a:rPr>
              <a:t>ĐƯỢC:</a:t>
            </a:r>
            <a:endParaRPr lang="en-US" u="sng"/>
          </a:p>
        </p:txBody>
      </p:sp>
      <p:grpSp>
        <p:nvGrpSpPr>
          <p:cNvPr id="5" name="Group 4"/>
          <p:cNvGrpSpPr/>
          <p:nvPr/>
        </p:nvGrpSpPr>
        <p:grpSpPr>
          <a:xfrm>
            <a:off x="286403" y="2421914"/>
            <a:ext cx="3214444" cy="3481619"/>
            <a:chOff x="476141" y="93325"/>
            <a:chExt cx="6665975" cy="862394"/>
          </a:xfrm>
        </p:grpSpPr>
        <p:sp>
          <p:nvSpPr>
            <p:cNvPr id="6" name="Rounded Rectangle 5"/>
            <p:cNvSpPr/>
            <p:nvPr/>
          </p:nvSpPr>
          <p:spPr>
            <a:xfrm>
              <a:off x="476141" y="93325"/>
              <a:ext cx="6665975" cy="862394"/>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 name="Rounded Rectangle 4"/>
            <p:cNvSpPr txBox="1"/>
            <p:nvPr/>
          </p:nvSpPr>
          <p:spPr>
            <a:xfrm>
              <a:off x="518240" y="135424"/>
              <a:ext cx="6581777" cy="7781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1958" tIns="0" rIns="251958" bIns="0" numCol="1" spcCol="1270" anchor="ctr" anchorCtr="0">
              <a:noAutofit/>
            </a:bodyPr>
            <a:lstStyle/>
            <a:p>
              <a:pPr lvl="0" algn="l"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Xây dựng được trang web xử lý dữ liệu với giao diện dễ sử dụng. Tích hợp được 2 giải thuật góm nhóm đó là K-Means và Agg</a:t>
              </a:r>
              <a:endParaRPr lang="en-US" sz="2400" kern="1200"/>
            </a:p>
          </p:txBody>
        </p:sp>
      </p:grpSp>
      <p:graphicFrame>
        <p:nvGraphicFramePr>
          <p:cNvPr id="8" name="Diagram 7"/>
          <p:cNvGraphicFramePr/>
          <p:nvPr>
            <p:extLst>
              <p:ext uri="{D42A27DB-BD31-4B8C-83A1-F6EECF244321}">
                <p14:modId xmlns:p14="http://schemas.microsoft.com/office/powerpoint/2010/main" val="3767906458"/>
              </p:ext>
            </p:extLst>
          </p:nvPr>
        </p:nvGraphicFramePr>
        <p:xfrm>
          <a:off x="3179234" y="1802239"/>
          <a:ext cx="9012766" cy="4101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1679633" y="6387737"/>
            <a:ext cx="512367" cy="369332"/>
          </a:xfrm>
          <a:prstGeom prst="rect">
            <a:avLst/>
          </a:prstGeom>
          <a:noFill/>
        </p:spPr>
        <p:txBody>
          <a:bodyPr wrap="square" rtlCol="0">
            <a:spAutoFit/>
          </a:bodyPr>
          <a:lstStyle/>
          <a:p>
            <a:r>
              <a:rPr lang="en-US" smtClean="0"/>
              <a:t>16</a:t>
            </a:r>
            <a:endParaRPr lang="en-US"/>
          </a:p>
        </p:txBody>
      </p:sp>
    </p:spTree>
    <p:extLst>
      <p:ext uri="{BB962C8B-B14F-4D97-AF65-F5344CB8AC3E}">
        <p14:creationId xmlns:p14="http://schemas.microsoft.com/office/powerpoint/2010/main" val="2393134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smtClean="0"/>
              <a:t>Thank you for watching</a:t>
            </a:r>
            <a:endParaRPr lang="en-US" altLang="ko-KR" dirty="0"/>
          </a:p>
        </p:txBody>
      </p:sp>
    </p:spTree>
    <p:extLst>
      <p:ext uri="{BB962C8B-B14F-4D97-AF65-F5344CB8AC3E}">
        <p14:creationId xmlns:p14="http://schemas.microsoft.com/office/powerpoint/2010/main" val="1723657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073372" y="134054"/>
            <a:ext cx="8976320"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800" smtClean="0">
                <a:solidFill>
                  <a:schemeClr val="tx1">
                    <a:lumMod val="75000"/>
                    <a:lumOff val="25000"/>
                  </a:schemeClr>
                </a:solidFill>
                <a:cs typeface="Arial" pitchFamily="34" charset="0"/>
              </a:rPr>
              <a:t>NỘI DUNG</a:t>
            </a:r>
            <a:endParaRPr lang="en-US" sz="4800" dirty="0">
              <a:solidFill>
                <a:schemeClr val="tx1">
                  <a:lumMod val="75000"/>
                  <a:lumOff val="25000"/>
                </a:schemeClr>
              </a:solidFill>
              <a:cs typeface="Arial" pitchFamily="34" charset="0"/>
            </a:endParaRPr>
          </a:p>
        </p:txBody>
      </p:sp>
      <p:grpSp>
        <p:nvGrpSpPr>
          <p:cNvPr id="31" name="Group 30"/>
          <p:cNvGrpSpPr/>
          <p:nvPr/>
        </p:nvGrpSpPr>
        <p:grpSpPr>
          <a:xfrm>
            <a:off x="3675016" y="2548828"/>
            <a:ext cx="8003178" cy="1103064"/>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1">
                  <a:lumMod val="60000"/>
                  <a:lumOff val="40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17" name="TextBox 16"/>
            <p:cNvSpPr txBox="1"/>
            <p:nvPr/>
          </p:nvSpPr>
          <p:spPr>
            <a:xfrm>
              <a:off x="2984973" y="2163362"/>
              <a:ext cx="569802" cy="257145"/>
            </a:xfrm>
            <a:prstGeom prst="rect">
              <a:avLst/>
            </a:prstGeom>
            <a:noFill/>
          </p:spPr>
          <p:txBody>
            <a:bodyPr wrap="square" tIns="0" bIns="0" rtlCol="0" anchor="ctr">
              <a:spAutoFit/>
            </a:bodyPr>
            <a:lstStyle/>
            <a:p>
              <a:pPr algn="ctr"/>
              <a:r>
                <a:rPr lang="en-US" altLang="ko-KR" sz="3200" b="1" smtClean="0">
                  <a:cs typeface="Arial" pitchFamily="34" charset="0"/>
                </a:rPr>
                <a:t>2</a:t>
              </a:r>
              <a:endParaRPr lang="en-US" altLang="ko-KR" sz="3200" b="1" dirty="0">
                <a:cs typeface="Arial" pitchFamily="34" charset="0"/>
              </a:endParaRPr>
            </a:p>
          </p:txBody>
        </p:sp>
        <p:sp>
          <p:nvSpPr>
            <p:cNvPr id="18" name="TextBox 17"/>
            <p:cNvSpPr txBox="1"/>
            <p:nvPr/>
          </p:nvSpPr>
          <p:spPr bwMode="auto">
            <a:xfrm>
              <a:off x="3667248" y="2151314"/>
              <a:ext cx="4752528" cy="305359"/>
            </a:xfrm>
            <a:prstGeom prst="rect">
              <a:avLst/>
            </a:prstGeom>
            <a:solidFill>
              <a:schemeClr val="accent1">
                <a:lumMod val="60000"/>
                <a:lumOff val="40000"/>
              </a:schemeClr>
            </a:solid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3200" b="1" smtClean="0">
                  <a:cs typeface="Arial" pitchFamily="34" charset="0"/>
                </a:rPr>
                <a:t>MÔ TẢ BÀI TOÁN</a:t>
              </a:r>
              <a:endParaRPr lang="en-US" altLang="ko-KR" sz="3200" b="1" dirty="0">
                <a:cs typeface="Arial" pitchFamily="34" charset="0"/>
              </a:endParaRPr>
            </a:p>
          </p:txBody>
        </p:sp>
      </p:grpSp>
      <p:grpSp>
        <p:nvGrpSpPr>
          <p:cNvPr id="35" name="Group 34"/>
          <p:cNvGrpSpPr/>
          <p:nvPr/>
        </p:nvGrpSpPr>
        <p:grpSpPr>
          <a:xfrm>
            <a:off x="3675016" y="1318961"/>
            <a:ext cx="8003178" cy="1103064"/>
            <a:chOff x="2984973" y="2023433"/>
            <a:chExt cx="5611091" cy="576000"/>
          </a:xfrm>
        </p:grpSpPr>
        <p:sp>
          <p:nvSpPr>
            <p:cNvPr id="36" name="Round Same Side Corner Rectangle 35"/>
            <p:cNvSpPr/>
            <p:nvPr/>
          </p:nvSpPr>
          <p:spPr>
            <a:xfrm rot="5400000">
              <a:off x="5719936" y="-348671"/>
              <a:ext cx="432048" cy="5320208"/>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7"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1">
                  <a:lumMod val="60000"/>
                  <a:lumOff val="40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38" name="TextBox 37"/>
            <p:cNvSpPr txBox="1"/>
            <p:nvPr/>
          </p:nvSpPr>
          <p:spPr>
            <a:xfrm>
              <a:off x="2984973" y="2163362"/>
              <a:ext cx="569802" cy="257145"/>
            </a:xfrm>
            <a:prstGeom prst="rect">
              <a:avLst/>
            </a:prstGeom>
            <a:noFill/>
          </p:spPr>
          <p:txBody>
            <a:bodyPr wrap="square" tIns="0" bIns="0" rtlCol="0" anchor="ctr">
              <a:spAutoFit/>
            </a:bodyPr>
            <a:lstStyle/>
            <a:p>
              <a:pPr algn="ctr"/>
              <a:r>
                <a:rPr lang="en-US" altLang="ko-KR" sz="3200" b="1" smtClean="0">
                  <a:cs typeface="Arial" pitchFamily="34" charset="0"/>
                </a:rPr>
                <a:t>1</a:t>
              </a:r>
              <a:endParaRPr lang="en-US" altLang="ko-KR" sz="3200" b="1" dirty="0">
                <a:cs typeface="Arial" pitchFamily="34" charset="0"/>
              </a:endParaRPr>
            </a:p>
          </p:txBody>
        </p:sp>
        <p:sp>
          <p:nvSpPr>
            <p:cNvPr id="39" name="TextBox 38"/>
            <p:cNvSpPr txBox="1"/>
            <p:nvPr/>
          </p:nvSpPr>
          <p:spPr bwMode="auto">
            <a:xfrm>
              <a:off x="3667248" y="2151314"/>
              <a:ext cx="4752528" cy="305359"/>
            </a:xfrm>
            <a:prstGeom prst="rect">
              <a:avLst/>
            </a:prstGeom>
            <a:solidFill>
              <a:schemeClr val="accent1">
                <a:lumMod val="60000"/>
                <a:lumOff val="40000"/>
              </a:schemeClr>
            </a:solid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3200" b="1" smtClean="0">
                  <a:cs typeface="Arial" pitchFamily="34" charset="0"/>
                </a:rPr>
                <a:t>TỔNG QUAN ĐỀ TÀI</a:t>
              </a:r>
              <a:endParaRPr lang="en-US" altLang="ko-KR" sz="3200" b="1" dirty="0">
                <a:cs typeface="Arial" pitchFamily="34" charset="0"/>
              </a:endParaRPr>
            </a:p>
          </p:txBody>
        </p:sp>
      </p:grpSp>
      <p:grpSp>
        <p:nvGrpSpPr>
          <p:cNvPr id="40" name="Group 39"/>
          <p:cNvGrpSpPr/>
          <p:nvPr/>
        </p:nvGrpSpPr>
        <p:grpSpPr>
          <a:xfrm>
            <a:off x="3675015" y="3828672"/>
            <a:ext cx="8003178" cy="1103064"/>
            <a:chOff x="2984973" y="2023433"/>
            <a:chExt cx="5611091" cy="576000"/>
          </a:xfrm>
        </p:grpSpPr>
        <p:sp>
          <p:nvSpPr>
            <p:cNvPr id="41" name="Round Same Side Corner Rectangle 40"/>
            <p:cNvSpPr/>
            <p:nvPr/>
          </p:nvSpPr>
          <p:spPr>
            <a:xfrm rot="5400000">
              <a:off x="5719936" y="-348671"/>
              <a:ext cx="432048" cy="5320208"/>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2"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1">
                  <a:lumMod val="60000"/>
                  <a:lumOff val="40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43" name="TextBox 42"/>
            <p:cNvSpPr txBox="1"/>
            <p:nvPr/>
          </p:nvSpPr>
          <p:spPr>
            <a:xfrm>
              <a:off x="2984973" y="2163362"/>
              <a:ext cx="569802" cy="257145"/>
            </a:xfrm>
            <a:prstGeom prst="rect">
              <a:avLst/>
            </a:prstGeom>
            <a:noFill/>
          </p:spPr>
          <p:txBody>
            <a:bodyPr wrap="square" tIns="0" bIns="0" rtlCol="0" anchor="ctr">
              <a:spAutoFit/>
            </a:bodyPr>
            <a:lstStyle/>
            <a:p>
              <a:pPr algn="ctr"/>
              <a:r>
                <a:rPr lang="en-US" altLang="ko-KR" sz="3200" b="1" smtClean="0">
                  <a:cs typeface="Arial" pitchFamily="34" charset="0"/>
                </a:rPr>
                <a:t>3</a:t>
              </a:r>
              <a:endParaRPr lang="en-US" altLang="ko-KR" sz="3200" b="1" dirty="0">
                <a:cs typeface="Arial" pitchFamily="34" charset="0"/>
              </a:endParaRPr>
            </a:p>
          </p:txBody>
        </p:sp>
        <p:sp>
          <p:nvSpPr>
            <p:cNvPr id="44" name="TextBox 43"/>
            <p:cNvSpPr txBox="1"/>
            <p:nvPr/>
          </p:nvSpPr>
          <p:spPr bwMode="auto">
            <a:xfrm>
              <a:off x="3667248" y="2151314"/>
              <a:ext cx="4752528" cy="305359"/>
            </a:xfrm>
            <a:prstGeom prst="rect">
              <a:avLst/>
            </a:prstGeom>
            <a:solidFill>
              <a:schemeClr val="accent1">
                <a:lumMod val="60000"/>
                <a:lumOff val="40000"/>
              </a:schemeClr>
            </a:solid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3200" b="1" smtClean="0">
                  <a:cs typeface="Arial" pitchFamily="34" charset="0"/>
                </a:rPr>
                <a:t>THIẾT KẾ VÀ CÀI ĐẶT</a:t>
              </a:r>
              <a:endParaRPr lang="en-US" altLang="ko-KR" sz="3200" b="1" dirty="0">
                <a:cs typeface="Arial" pitchFamily="34" charset="0"/>
              </a:endParaRPr>
            </a:p>
          </p:txBody>
        </p:sp>
      </p:grpSp>
      <p:grpSp>
        <p:nvGrpSpPr>
          <p:cNvPr id="45" name="Group 44"/>
          <p:cNvGrpSpPr/>
          <p:nvPr/>
        </p:nvGrpSpPr>
        <p:grpSpPr>
          <a:xfrm>
            <a:off x="3675016" y="5100554"/>
            <a:ext cx="8003178" cy="1103064"/>
            <a:chOff x="2984973" y="2023433"/>
            <a:chExt cx="5611091" cy="576000"/>
          </a:xfrm>
        </p:grpSpPr>
        <p:sp>
          <p:nvSpPr>
            <p:cNvPr id="46" name="Round Same Side Corner Rectangle 45"/>
            <p:cNvSpPr/>
            <p:nvPr/>
          </p:nvSpPr>
          <p:spPr>
            <a:xfrm rot="5400000">
              <a:off x="5719936" y="-348671"/>
              <a:ext cx="432048" cy="5320208"/>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7"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1">
                  <a:lumMod val="60000"/>
                  <a:lumOff val="40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48" name="TextBox 47"/>
            <p:cNvSpPr txBox="1"/>
            <p:nvPr/>
          </p:nvSpPr>
          <p:spPr>
            <a:xfrm>
              <a:off x="2984973" y="2163362"/>
              <a:ext cx="569802" cy="257145"/>
            </a:xfrm>
            <a:prstGeom prst="rect">
              <a:avLst/>
            </a:prstGeom>
            <a:noFill/>
          </p:spPr>
          <p:txBody>
            <a:bodyPr wrap="square" tIns="0" bIns="0" rtlCol="0" anchor="ctr">
              <a:spAutoFit/>
            </a:bodyPr>
            <a:lstStyle/>
            <a:p>
              <a:pPr algn="ctr"/>
              <a:r>
                <a:rPr lang="en-US" altLang="ko-KR" sz="3200" b="1" smtClean="0">
                  <a:cs typeface="Arial" pitchFamily="34" charset="0"/>
                </a:rPr>
                <a:t>4</a:t>
              </a:r>
              <a:endParaRPr lang="en-US" altLang="ko-KR" sz="3200" b="1" dirty="0">
                <a:cs typeface="Arial" pitchFamily="34" charset="0"/>
              </a:endParaRPr>
            </a:p>
          </p:txBody>
        </p:sp>
        <p:sp>
          <p:nvSpPr>
            <p:cNvPr id="49" name="TextBox 48"/>
            <p:cNvSpPr txBox="1"/>
            <p:nvPr/>
          </p:nvSpPr>
          <p:spPr bwMode="auto">
            <a:xfrm>
              <a:off x="3667248" y="2151314"/>
              <a:ext cx="4752528" cy="305359"/>
            </a:xfrm>
            <a:prstGeom prst="rect">
              <a:avLst/>
            </a:prstGeom>
            <a:solidFill>
              <a:schemeClr val="accent1">
                <a:lumMod val="60000"/>
                <a:lumOff val="40000"/>
              </a:schemeClr>
            </a:solid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3200" b="1" smtClean="0">
                  <a:cs typeface="Arial" pitchFamily="34" charset="0"/>
                </a:rPr>
                <a:t>KẾT LUẬN</a:t>
              </a:r>
              <a:endParaRPr lang="en-US" altLang="ko-KR" sz="3200" b="1" dirty="0">
                <a:cs typeface="Arial" pitchFamily="34" charset="0"/>
              </a:endParaRPr>
            </a:p>
          </p:txBody>
        </p:sp>
      </p:grpSp>
    </p:spTree>
    <p:extLst>
      <p:ext uri="{BB962C8B-B14F-4D97-AF65-F5344CB8AC3E}">
        <p14:creationId xmlns:p14="http://schemas.microsoft.com/office/powerpoint/2010/main" val="606066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smtClean="0"/>
              <a:t>TỔNG QUAN ĐỀ TÀI</a:t>
            </a:r>
            <a:endParaRPr lang="ko-KR" altLang="en-US" b="1" dirty="0"/>
          </a:p>
        </p:txBody>
      </p:sp>
      <p:sp>
        <p:nvSpPr>
          <p:cNvPr id="3" name="Text Placeholder 2"/>
          <p:cNvSpPr>
            <a:spLocks noGrp="1"/>
          </p:cNvSpPr>
          <p:nvPr>
            <p:ph type="body" sz="quarter" idx="11"/>
          </p:nvPr>
        </p:nvSpPr>
        <p:spPr/>
        <p:txBody>
          <a:bodyPr/>
          <a:lstStyle/>
          <a:p>
            <a:pPr lvl="0"/>
            <a:r>
              <a:rPr lang="en-US" altLang="ko-KR" b="1" smtClean="0">
                <a:solidFill>
                  <a:schemeClr val="accent1">
                    <a:lumMod val="75000"/>
                  </a:schemeClr>
                </a:solidFill>
              </a:rPr>
              <a:t>TẠI SAO CẦN XÂY DỰNG WEBSITE GOM NHÓM DỮ LIỆU</a:t>
            </a:r>
            <a:endParaRPr lang="en-US" altLang="ko-KR" b="1" dirty="0">
              <a:solidFill>
                <a:schemeClr val="accent1">
                  <a:lumMod val="75000"/>
                </a:schemeClr>
              </a:solidFill>
            </a:endParaRPr>
          </a:p>
        </p:txBody>
      </p:sp>
      <p:sp>
        <p:nvSpPr>
          <p:cNvPr id="6" name="TextBox 5"/>
          <p:cNvSpPr txBox="1"/>
          <p:nvPr/>
        </p:nvSpPr>
        <p:spPr>
          <a:xfrm>
            <a:off x="6442573" y="5302140"/>
            <a:ext cx="4945323" cy="307777"/>
          </a:xfrm>
          <a:prstGeom prst="rect">
            <a:avLst/>
          </a:prstGeom>
          <a:noFill/>
        </p:spPr>
        <p:txBody>
          <a:bodyPr wrap="square" rtlCol="0" anchor="ctr">
            <a:spAutoFit/>
          </a:bodyPr>
          <a:lstStyle/>
          <a:p>
            <a:pPr algn="just"/>
            <a:endParaRPr lang="en-US" altLang="ko-KR" sz="1400" dirty="0">
              <a:cs typeface="Arial" pitchFamily="34" charset="0"/>
            </a:endParaRPr>
          </a:p>
        </p:txBody>
      </p:sp>
      <p:sp>
        <p:nvSpPr>
          <p:cNvPr id="8" name="Block Arc 14">
            <a:extLst>
              <a:ext uri="{FF2B5EF4-FFF2-40B4-BE49-F238E27FC236}">
                <a16:creationId xmlns:a16="http://schemas.microsoft.com/office/drawing/2014/main" id="{99520E77-3314-4587-B96B-683FE8B88B5D}"/>
              </a:ext>
            </a:extLst>
          </p:cNvPr>
          <p:cNvSpPr/>
          <p:nvPr/>
        </p:nvSpPr>
        <p:spPr>
          <a:xfrm rot="16200000">
            <a:off x="5618709" y="1718223"/>
            <a:ext cx="625366" cy="64388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Rectangle 8"/>
          <p:cNvSpPr/>
          <p:nvPr/>
        </p:nvSpPr>
        <p:spPr>
          <a:xfrm>
            <a:off x="6442572" y="5302140"/>
            <a:ext cx="4945324" cy="954107"/>
          </a:xfrm>
          <a:prstGeom prst="rect">
            <a:avLst/>
          </a:prstGeom>
        </p:spPr>
        <p:txBody>
          <a:bodyPr wrap="square">
            <a:spAutoFit/>
          </a:bodyPr>
          <a:lstStyle/>
          <a:p>
            <a:r>
              <a:rPr lang="en-US" sz="2800" smtClean="0">
                <a:latin typeface="Arial" panose="020B0604020202020204" pitchFamily="34" charset="0"/>
                <a:cs typeface="Arial" panose="020B0604020202020204" pitchFamily="34" charset="0"/>
              </a:rPr>
              <a:t>Để đáp ứng nhu cầu xử lý dữ liệu gom nhóm của con người</a:t>
            </a:r>
            <a:endParaRPr lang="en-US" sz="2800"/>
          </a:p>
        </p:txBody>
      </p:sp>
      <p:sp>
        <p:nvSpPr>
          <p:cNvPr id="10" name="Trapezoid 13">
            <a:extLst>
              <a:ext uri="{FF2B5EF4-FFF2-40B4-BE49-F238E27FC236}">
                <a16:creationId xmlns:a16="http://schemas.microsoft.com/office/drawing/2014/main" id="{CEA923DC-2B60-4B7E-8D70-BCB44E0433D2}"/>
              </a:ext>
            </a:extLst>
          </p:cNvPr>
          <p:cNvSpPr/>
          <p:nvPr/>
        </p:nvSpPr>
        <p:spPr>
          <a:xfrm>
            <a:off x="5622402" y="3187795"/>
            <a:ext cx="630930" cy="55093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7">
            <a:extLst>
              <a:ext uri="{FF2B5EF4-FFF2-40B4-BE49-F238E27FC236}">
                <a16:creationId xmlns:a16="http://schemas.microsoft.com/office/drawing/2014/main" id="{025B9413-06DE-47AF-A557-FB9FC361BDCD}"/>
              </a:ext>
            </a:extLst>
          </p:cNvPr>
          <p:cNvSpPr/>
          <p:nvPr/>
        </p:nvSpPr>
        <p:spPr>
          <a:xfrm rot="18900000" flipH="1">
            <a:off x="5825532" y="5442094"/>
            <a:ext cx="400957" cy="77725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Rectangle 12"/>
          <p:cNvSpPr/>
          <p:nvPr/>
        </p:nvSpPr>
        <p:spPr>
          <a:xfrm>
            <a:off x="6442572" y="3020482"/>
            <a:ext cx="4945324" cy="1815882"/>
          </a:xfrm>
          <a:prstGeom prst="rect">
            <a:avLst/>
          </a:prstGeom>
        </p:spPr>
        <p:txBody>
          <a:bodyPr wrap="square">
            <a:spAutoFit/>
          </a:bodyPr>
          <a:lstStyle/>
          <a:p>
            <a:r>
              <a:rPr lang="en-US" sz="2800" smtClean="0">
                <a:latin typeface="Arial" panose="020B0604020202020204" pitchFamily="34" charset="0"/>
                <a:cs typeface="Arial" panose="020B0604020202020204" pitchFamily="34" charset="0"/>
              </a:rPr>
              <a:t>Các dữ liệu rất lớn và rộng rãi. Vì thế cần có công cụ để phân cụm gom nhóm các dữ liệu này.</a:t>
            </a:r>
            <a:endParaRPr lang="en-US" sz="2800"/>
          </a:p>
        </p:txBody>
      </p:sp>
      <p:sp>
        <p:nvSpPr>
          <p:cNvPr id="14" name="Rectangle 13"/>
          <p:cNvSpPr/>
          <p:nvPr/>
        </p:nvSpPr>
        <p:spPr>
          <a:xfrm>
            <a:off x="6442572" y="1550147"/>
            <a:ext cx="4945324" cy="1384995"/>
          </a:xfrm>
          <a:prstGeom prst="rect">
            <a:avLst/>
          </a:prstGeom>
        </p:spPr>
        <p:txBody>
          <a:bodyPr wrap="square">
            <a:spAutoFit/>
          </a:bodyPr>
          <a:lstStyle/>
          <a:p>
            <a:r>
              <a:rPr lang="en-US" sz="2800">
                <a:latin typeface="Arial" panose="020B0604020202020204" pitchFamily="34" charset="0"/>
                <a:cs typeface="Arial" panose="020B0604020202020204" pitchFamily="34" charset="0"/>
              </a:rPr>
              <a:t>S</a:t>
            </a:r>
            <a:r>
              <a:rPr lang="en-US" sz="2800" smtClean="0">
                <a:latin typeface="Arial" panose="020B0604020202020204" pitchFamily="34" charset="0"/>
                <a:cs typeface="Arial" panose="020B0604020202020204" pitchFamily="34" charset="0"/>
              </a:rPr>
              <a:t>ố lượng lớn dữ liệu được sinh ra do sự phát triển của thế giới.</a:t>
            </a:r>
            <a:endParaRPr lang="en-US" sz="2800"/>
          </a:p>
        </p:txBody>
      </p:sp>
      <p:sp>
        <p:nvSpPr>
          <p:cNvPr id="4" name="TextBox 3"/>
          <p:cNvSpPr txBox="1"/>
          <p:nvPr/>
        </p:nvSpPr>
        <p:spPr>
          <a:xfrm>
            <a:off x="11679633" y="6387737"/>
            <a:ext cx="512367" cy="369332"/>
          </a:xfrm>
          <a:prstGeom prst="rect">
            <a:avLst/>
          </a:prstGeom>
          <a:noFill/>
        </p:spPr>
        <p:txBody>
          <a:bodyPr wrap="square" rtlCol="0">
            <a:spAutoFit/>
          </a:bodyPr>
          <a:lstStyle/>
          <a:p>
            <a:r>
              <a:rPr lang="en-US" smtClean="0"/>
              <a:t>1</a:t>
            </a:r>
            <a:endParaRPr lang="en-US"/>
          </a:p>
        </p:txBody>
      </p:sp>
    </p:spTree>
    <p:extLst>
      <p:ext uri="{BB962C8B-B14F-4D97-AF65-F5344CB8AC3E}">
        <p14:creationId xmlns:p14="http://schemas.microsoft.com/office/powerpoint/2010/main" val="2267621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smtClean="0"/>
              <a:t>TỔNG QUAN ĐỀ TÀI</a:t>
            </a:r>
            <a:endParaRPr lang="ko-KR" altLang="en-US" b="1" dirty="0"/>
          </a:p>
        </p:txBody>
      </p:sp>
      <p:sp>
        <p:nvSpPr>
          <p:cNvPr id="3" name="Text Placeholder 2"/>
          <p:cNvSpPr>
            <a:spLocks noGrp="1"/>
          </p:cNvSpPr>
          <p:nvPr>
            <p:ph type="body" sz="quarter" idx="11"/>
          </p:nvPr>
        </p:nvSpPr>
        <p:spPr>
          <a:xfrm>
            <a:off x="361381" y="1220755"/>
            <a:ext cx="5664629" cy="384043"/>
          </a:xfrm>
        </p:spPr>
        <p:txBody>
          <a:bodyPr>
            <a:noAutofit/>
          </a:bodyPr>
          <a:lstStyle/>
          <a:p>
            <a:r>
              <a:rPr lang="en-US" sz="2800" u="sng">
                <a:solidFill>
                  <a:schemeClr val="accent1">
                    <a:lumMod val="50000"/>
                  </a:schemeClr>
                </a:solidFill>
              </a:rPr>
              <a:t>MỤC TIÊU ĐỀ TÀI</a:t>
            </a:r>
          </a:p>
        </p:txBody>
      </p:sp>
      <p:graphicFrame>
        <p:nvGraphicFramePr>
          <p:cNvPr id="5" name="Diagram 4"/>
          <p:cNvGraphicFramePr/>
          <p:nvPr>
            <p:extLst>
              <p:ext uri="{D42A27DB-BD31-4B8C-83A1-F6EECF244321}">
                <p14:modId xmlns:p14="http://schemas.microsoft.com/office/powerpoint/2010/main" val="2324971680"/>
              </p:ext>
            </p:extLst>
          </p:nvPr>
        </p:nvGraphicFramePr>
        <p:xfrm>
          <a:off x="1142568" y="1608084"/>
          <a:ext cx="9522822" cy="4912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1679633" y="6387737"/>
            <a:ext cx="512367" cy="369332"/>
          </a:xfrm>
          <a:prstGeom prst="rect">
            <a:avLst/>
          </a:prstGeom>
          <a:noFill/>
        </p:spPr>
        <p:txBody>
          <a:bodyPr wrap="square" rtlCol="0">
            <a:spAutoFit/>
          </a:bodyPr>
          <a:lstStyle/>
          <a:p>
            <a:r>
              <a:rPr lang="en-US"/>
              <a:t>2</a:t>
            </a:r>
          </a:p>
        </p:txBody>
      </p:sp>
    </p:spTree>
    <p:extLst>
      <p:ext uri="{BB962C8B-B14F-4D97-AF65-F5344CB8AC3E}">
        <p14:creationId xmlns:p14="http://schemas.microsoft.com/office/powerpoint/2010/main" val="2598283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MÔ TẢ BÀI TOÁN</a:t>
            </a:r>
            <a:endParaRPr lang="ko-KR" altLang="en-US" dirty="0"/>
          </a:p>
        </p:txBody>
      </p:sp>
      <p:sp>
        <p:nvSpPr>
          <p:cNvPr id="3" name="Text Placeholder 2"/>
          <p:cNvSpPr>
            <a:spLocks noGrp="1"/>
          </p:cNvSpPr>
          <p:nvPr>
            <p:ph type="body" sz="quarter" idx="11"/>
          </p:nvPr>
        </p:nvSpPr>
        <p:spPr/>
        <p:txBody>
          <a:bodyPr/>
          <a:lstStyle/>
          <a:p>
            <a:pPr lvl="0"/>
            <a:r>
              <a:rPr lang="en-US" altLang="ko-KR" smtClean="0">
                <a:solidFill>
                  <a:srgbClr val="C00000"/>
                </a:solidFill>
                <a:latin typeface="Arial" panose="020B0604020202020204" pitchFamily="34" charset="0"/>
              </a:rPr>
              <a:t>WEBSITE GOM NHÓM DỮ LIỆU</a:t>
            </a:r>
            <a:endParaRPr lang="en-US" altLang="ko-KR" dirty="0">
              <a:solidFill>
                <a:srgbClr val="C00000"/>
              </a:solidFill>
              <a:latin typeface="Arial" panose="020B0604020202020204" pitchFamily="34" charset="0"/>
            </a:endParaRPr>
          </a:p>
        </p:txBody>
      </p:sp>
      <p:sp>
        <p:nvSpPr>
          <p:cNvPr id="15" name="Rectangle 30"/>
          <p:cNvSpPr>
            <a:spLocks noChangeAspect="1"/>
          </p:cNvSpPr>
          <p:nvPr/>
        </p:nvSpPr>
        <p:spPr>
          <a:xfrm>
            <a:off x="3596231" y="3881697"/>
            <a:ext cx="373268" cy="37217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5" name="Rounded Rectangle 8">
            <a:extLst>
              <a:ext uri="{FF2B5EF4-FFF2-40B4-BE49-F238E27FC236}">
                <a16:creationId xmlns:a16="http://schemas.microsoft.com/office/drawing/2014/main" id="{5B7D0536-00D1-48F7-9550-EC69E67C5796}"/>
              </a:ext>
            </a:extLst>
          </p:cNvPr>
          <p:cNvSpPr/>
          <p:nvPr/>
        </p:nvSpPr>
        <p:spPr>
          <a:xfrm>
            <a:off x="3577273" y="2442390"/>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6" name="Rectangle 30">
            <a:extLst>
              <a:ext uri="{FF2B5EF4-FFF2-40B4-BE49-F238E27FC236}">
                <a16:creationId xmlns:a16="http://schemas.microsoft.com/office/drawing/2014/main" id="{3EAA0A22-3701-4EBD-AA2A-D238CD9D0554}"/>
              </a:ext>
            </a:extLst>
          </p:cNvPr>
          <p:cNvSpPr/>
          <p:nvPr/>
        </p:nvSpPr>
        <p:spPr>
          <a:xfrm>
            <a:off x="4482717" y="3782888"/>
            <a:ext cx="314178" cy="40993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Trapezoid 13">
            <a:extLst>
              <a:ext uri="{FF2B5EF4-FFF2-40B4-BE49-F238E27FC236}">
                <a16:creationId xmlns:a16="http://schemas.microsoft.com/office/drawing/2014/main" id="{CEA923DC-2B60-4B7E-8D70-BCB44E0433D2}"/>
              </a:ext>
            </a:extLst>
          </p:cNvPr>
          <p:cNvSpPr/>
          <p:nvPr/>
        </p:nvSpPr>
        <p:spPr>
          <a:xfrm>
            <a:off x="3543648" y="5310899"/>
            <a:ext cx="464146" cy="39592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8" name="Text Placeholder 2"/>
          <p:cNvSpPr txBox="1">
            <a:spLocks/>
          </p:cNvSpPr>
          <p:nvPr/>
        </p:nvSpPr>
        <p:spPr>
          <a:xfrm>
            <a:off x="464517" y="3212166"/>
            <a:ext cx="1601212" cy="171123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67" b="0" kern="1200" baseline="0">
                <a:solidFill>
                  <a:schemeClr val="tx1">
                    <a:lumMod val="75000"/>
                    <a:lumOff val="25000"/>
                  </a:schemeClr>
                </a:solidFill>
                <a:latin typeface="+mn-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smtClean="0">
                <a:latin typeface="Arial" panose="020B0604020202020204" pitchFamily="34" charset="0"/>
              </a:rPr>
              <a:t>WEBSITE GOM NHÓM DỮ LIỆU</a:t>
            </a:r>
            <a:endParaRPr lang="en-US" altLang="ko-KR" sz="2400" dirty="0">
              <a:latin typeface="Arial" panose="020B0604020202020204" pitchFamily="34" charset="0"/>
            </a:endParaRPr>
          </a:p>
        </p:txBody>
      </p:sp>
      <p:graphicFrame>
        <p:nvGraphicFramePr>
          <p:cNvPr id="17" name="Diagram 16"/>
          <p:cNvGraphicFramePr/>
          <p:nvPr>
            <p:extLst>
              <p:ext uri="{D42A27DB-BD31-4B8C-83A1-F6EECF244321}">
                <p14:modId xmlns:p14="http://schemas.microsoft.com/office/powerpoint/2010/main" val="38513720"/>
              </p:ext>
            </p:extLst>
          </p:nvPr>
        </p:nvGraphicFramePr>
        <p:xfrm>
          <a:off x="2554514" y="1579308"/>
          <a:ext cx="9267372" cy="4976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1679633" y="6387737"/>
            <a:ext cx="512367" cy="369332"/>
          </a:xfrm>
          <a:prstGeom prst="rect">
            <a:avLst/>
          </a:prstGeom>
          <a:noFill/>
        </p:spPr>
        <p:txBody>
          <a:bodyPr wrap="square" rtlCol="0">
            <a:spAutoFit/>
          </a:bodyPr>
          <a:lstStyle/>
          <a:p>
            <a:r>
              <a:rPr lang="en-US"/>
              <a:t>3</a:t>
            </a:r>
          </a:p>
        </p:txBody>
      </p:sp>
    </p:spTree>
    <p:extLst>
      <p:ext uri="{BB962C8B-B14F-4D97-AF65-F5344CB8AC3E}">
        <p14:creationId xmlns:p14="http://schemas.microsoft.com/office/powerpoint/2010/main" val="2565961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MÔ TẢ BÀI TOÁN</a:t>
            </a:r>
            <a:endParaRPr lang="ko-KR" altLang="en-US" dirty="0"/>
          </a:p>
        </p:txBody>
      </p:sp>
      <p:sp>
        <p:nvSpPr>
          <p:cNvPr id="3" name="Text Placeholder 2"/>
          <p:cNvSpPr>
            <a:spLocks noGrp="1"/>
          </p:cNvSpPr>
          <p:nvPr>
            <p:ph type="body" sz="quarter" idx="11"/>
          </p:nvPr>
        </p:nvSpPr>
        <p:spPr/>
        <p:txBody>
          <a:bodyPr/>
          <a:lstStyle/>
          <a:p>
            <a:pPr lvl="0"/>
            <a:r>
              <a:rPr lang="en-US" altLang="ko-KR" smtClean="0">
                <a:solidFill>
                  <a:srgbClr val="C00000"/>
                </a:solidFill>
                <a:latin typeface="Arial" panose="020B0604020202020204" pitchFamily="34" charset="0"/>
              </a:rPr>
              <a:t>CƠ SỞ LÝ THUYẾT</a:t>
            </a:r>
            <a:endParaRPr lang="en-US" altLang="ko-KR" dirty="0">
              <a:solidFill>
                <a:srgbClr val="C00000"/>
              </a:solidFill>
              <a:latin typeface="Arial" panose="020B0604020202020204" pitchFamily="34" charset="0"/>
            </a:endParaRPr>
          </a:p>
        </p:txBody>
      </p:sp>
      <p:sp>
        <p:nvSpPr>
          <p:cNvPr id="15" name="Rectangle 30"/>
          <p:cNvSpPr>
            <a:spLocks noChangeAspect="1"/>
          </p:cNvSpPr>
          <p:nvPr/>
        </p:nvSpPr>
        <p:spPr>
          <a:xfrm>
            <a:off x="3596231" y="3881697"/>
            <a:ext cx="373268" cy="37217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5" name="Rounded Rectangle 8">
            <a:extLst>
              <a:ext uri="{FF2B5EF4-FFF2-40B4-BE49-F238E27FC236}">
                <a16:creationId xmlns:a16="http://schemas.microsoft.com/office/drawing/2014/main" id="{5B7D0536-00D1-48F7-9550-EC69E67C5796}"/>
              </a:ext>
            </a:extLst>
          </p:cNvPr>
          <p:cNvSpPr/>
          <p:nvPr/>
        </p:nvSpPr>
        <p:spPr>
          <a:xfrm>
            <a:off x="3577273" y="2442390"/>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6" name="Rectangle 30">
            <a:extLst>
              <a:ext uri="{FF2B5EF4-FFF2-40B4-BE49-F238E27FC236}">
                <a16:creationId xmlns:a16="http://schemas.microsoft.com/office/drawing/2014/main" id="{3EAA0A22-3701-4EBD-AA2A-D238CD9D0554}"/>
              </a:ext>
            </a:extLst>
          </p:cNvPr>
          <p:cNvSpPr/>
          <p:nvPr/>
        </p:nvSpPr>
        <p:spPr>
          <a:xfrm>
            <a:off x="4482717" y="3782888"/>
            <a:ext cx="314178" cy="40993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Trapezoid 13">
            <a:extLst>
              <a:ext uri="{FF2B5EF4-FFF2-40B4-BE49-F238E27FC236}">
                <a16:creationId xmlns:a16="http://schemas.microsoft.com/office/drawing/2014/main" id="{CEA923DC-2B60-4B7E-8D70-BCB44E0433D2}"/>
              </a:ext>
            </a:extLst>
          </p:cNvPr>
          <p:cNvSpPr/>
          <p:nvPr/>
        </p:nvSpPr>
        <p:spPr>
          <a:xfrm>
            <a:off x="3543648" y="5310899"/>
            <a:ext cx="464146" cy="39592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8" name="Text Placeholder 2"/>
          <p:cNvSpPr txBox="1">
            <a:spLocks/>
          </p:cNvSpPr>
          <p:nvPr/>
        </p:nvSpPr>
        <p:spPr>
          <a:xfrm>
            <a:off x="464517" y="3212166"/>
            <a:ext cx="1601212" cy="171123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67" b="0" kern="1200" baseline="0">
                <a:solidFill>
                  <a:schemeClr val="tx1">
                    <a:lumMod val="75000"/>
                    <a:lumOff val="25000"/>
                  </a:schemeClr>
                </a:solidFill>
                <a:latin typeface="+mn-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smtClean="0">
                <a:latin typeface="Arial" panose="020B0604020202020204" pitchFamily="34" charset="0"/>
              </a:rPr>
              <a:t>THIẾT KẾ WEBSITE</a:t>
            </a:r>
            <a:endParaRPr lang="en-US" altLang="ko-KR" sz="2400" dirty="0">
              <a:latin typeface="Arial" panose="020B0604020202020204" pitchFamily="34" charset="0"/>
            </a:endParaRPr>
          </a:p>
        </p:txBody>
      </p:sp>
      <p:graphicFrame>
        <p:nvGraphicFramePr>
          <p:cNvPr id="17" name="Diagram 16"/>
          <p:cNvGraphicFramePr/>
          <p:nvPr>
            <p:extLst>
              <p:ext uri="{D42A27DB-BD31-4B8C-83A1-F6EECF244321}">
                <p14:modId xmlns:p14="http://schemas.microsoft.com/office/powerpoint/2010/main" val="2881583890"/>
              </p:ext>
            </p:extLst>
          </p:nvPr>
        </p:nvGraphicFramePr>
        <p:xfrm>
          <a:off x="1907177" y="1423851"/>
          <a:ext cx="9927771" cy="5132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1679633" y="6387737"/>
            <a:ext cx="512367" cy="369332"/>
          </a:xfrm>
          <a:prstGeom prst="rect">
            <a:avLst/>
          </a:prstGeom>
          <a:noFill/>
        </p:spPr>
        <p:txBody>
          <a:bodyPr wrap="square" rtlCol="0">
            <a:spAutoFit/>
          </a:bodyPr>
          <a:lstStyle/>
          <a:p>
            <a:r>
              <a:rPr lang="en-US"/>
              <a:t>4</a:t>
            </a:r>
          </a:p>
        </p:txBody>
      </p:sp>
    </p:spTree>
    <p:extLst>
      <p:ext uri="{BB962C8B-B14F-4D97-AF65-F5344CB8AC3E}">
        <p14:creationId xmlns:p14="http://schemas.microsoft.com/office/powerpoint/2010/main" val="925588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4926" y="1476103"/>
            <a:ext cx="6300651" cy="5262979"/>
          </a:xfrm>
          <a:prstGeom prst="rect">
            <a:avLst/>
          </a:prstGeom>
        </p:spPr>
        <p:txBody>
          <a:bodyPr wrap="square">
            <a:spAutoFit/>
          </a:bodyPr>
          <a:lstStyle/>
          <a:p>
            <a:pPr algn="just">
              <a:buFont typeface="+mj-lt"/>
              <a:buAutoNum type="arabicPeriod"/>
            </a:pPr>
            <a:r>
              <a:rPr lang="vi-VN" sz="2400" smtClean="0">
                <a:solidFill>
                  <a:srgbClr val="000000"/>
                </a:solidFill>
                <a:latin typeface="Calibri" panose="020F0502020204030204" pitchFamily="34" charset="0"/>
                <a:cs typeface="Calibri" panose="020F0502020204030204" pitchFamily="34" charset="0"/>
              </a:rPr>
              <a:t>Chọn</a:t>
            </a:r>
            <a:r>
              <a:rPr lang="vi-VN" sz="2400">
                <a:solidFill>
                  <a:srgbClr val="000000"/>
                </a:solidFill>
                <a:latin typeface="Calibri" panose="020F0502020204030204" pitchFamily="34" charset="0"/>
                <a:cs typeface="Calibri" panose="020F0502020204030204" pitchFamily="34" charset="0"/>
              </a:rPr>
              <a:t> </a:t>
            </a:r>
            <a:r>
              <a:rPr lang="vi-VN" sz="2400" smtClean="0">
                <a:solidFill>
                  <a:srgbClr val="000000"/>
                </a:solidFill>
                <a:latin typeface="Calibri" panose="020F0502020204030204" pitchFamily="34" charset="0"/>
                <a:cs typeface="Calibri" panose="020F0502020204030204" pitchFamily="34" charset="0"/>
              </a:rPr>
              <a:t>K</a:t>
            </a:r>
            <a:r>
              <a:rPr lang="vi-VN" sz="2400">
                <a:solidFill>
                  <a:srgbClr val="000000"/>
                </a:solidFill>
                <a:latin typeface="Calibri" panose="020F0502020204030204" pitchFamily="34" charset="0"/>
                <a:cs typeface="Calibri" panose="020F0502020204030204" pitchFamily="34" charset="0"/>
              </a:rPr>
              <a:t> điểm bất kỳ làm các center ban đầu</a:t>
            </a:r>
            <a:r>
              <a:rPr lang="vi-VN" sz="2400" smtClean="0">
                <a:solidFill>
                  <a:srgbClr val="000000"/>
                </a:solidFill>
                <a:latin typeface="Calibri" panose="020F0502020204030204" pitchFamily="34" charset="0"/>
                <a:cs typeface="Calibri" panose="020F0502020204030204" pitchFamily="34" charset="0"/>
              </a:rPr>
              <a:t>.</a:t>
            </a:r>
            <a:endParaRPr lang="en-US" sz="2400" smtClean="0">
              <a:solidFill>
                <a:srgbClr val="000000"/>
              </a:solidFill>
              <a:latin typeface="Calibri" panose="020F0502020204030204" pitchFamily="34" charset="0"/>
              <a:cs typeface="Calibri" panose="020F0502020204030204" pitchFamily="34" charset="0"/>
            </a:endParaRPr>
          </a:p>
          <a:p>
            <a:pPr marL="457200" indent="-457200" algn="just">
              <a:buFont typeface="+mj-lt"/>
              <a:buAutoNum type="arabicPeriod"/>
            </a:pPr>
            <a:endParaRPr lang="vi-VN" sz="2400">
              <a:solidFill>
                <a:srgbClr val="000000"/>
              </a:solidFill>
              <a:latin typeface="Calibri" panose="020F0502020204030204" pitchFamily="34" charset="0"/>
              <a:cs typeface="Calibri" panose="020F0502020204030204" pitchFamily="34" charset="0"/>
            </a:endParaRPr>
          </a:p>
          <a:p>
            <a:pPr algn="just">
              <a:buFont typeface="+mj-lt"/>
              <a:buAutoNum type="arabicPeriod"/>
            </a:pPr>
            <a:r>
              <a:rPr lang="vi-VN" sz="2400">
                <a:solidFill>
                  <a:srgbClr val="000000"/>
                </a:solidFill>
                <a:latin typeface="Calibri" panose="020F0502020204030204" pitchFamily="34" charset="0"/>
                <a:cs typeface="Calibri" panose="020F0502020204030204" pitchFamily="34" charset="0"/>
              </a:rPr>
              <a:t>Phân mỗi điểm dữ liệu vào cluster có center gần nó nhất</a:t>
            </a:r>
            <a:r>
              <a:rPr lang="vi-VN" sz="2400" smtClean="0">
                <a:solidFill>
                  <a:srgbClr val="000000"/>
                </a:solidFill>
                <a:latin typeface="Calibri" panose="020F0502020204030204" pitchFamily="34" charset="0"/>
                <a:cs typeface="Calibri" panose="020F0502020204030204" pitchFamily="34" charset="0"/>
              </a:rPr>
              <a:t>.</a:t>
            </a:r>
            <a:endParaRPr lang="en-US" sz="2400" smtClean="0">
              <a:solidFill>
                <a:srgbClr val="000000"/>
              </a:solidFill>
              <a:latin typeface="Calibri" panose="020F0502020204030204" pitchFamily="34" charset="0"/>
              <a:cs typeface="Calibri" panose="020F0502020204030204" pitchFamily="34" charset="0"/>
            </a:endParaRPr>
          </a:p>
          <a:p>
            <a:pPr marL="457200" indent="-457200" algn="just">
              <a:buFont typeface="+mj-lt"/>
              <a:buAutoNum type="arabicPeriod"/>
            </a:pPr>
            <a:endParaRPr lang="vi-VN" sz="2400">
              <a:solidFill>
                <a:srgbClr val="000000"/>
              </a:solidFill>
              <a:latin typeface="Calibri" panose="020F0502020204030204" pitchFamily="34" charset="0"/>
              <a:cs typeface="Calibri" panose="020F0502020204030204" pitchFamily="34" charset="0"/>
            </a:endParaRPr>
          </a:p>
          <a:p>
            <a:pPr algn="just">
              <a:buFont typeface="+mj-lt"/>
              <a:buAutoNum type="arabicPeriod"/>
            </a:pPr>
            <a:r>
              <a:rPr lang="vi-VN" sz="2400">
                <a:solidFill>
                  <a:srgbClr val="000000"/>
                </a:solidFill>
                <a:latin typeface="Calibri" panose="020F0502020204030204" pitchFamily="34" charset="0"/>
                <a:cs typeface="Calibri" panose="020F0502020204030204" pitchFamily="34" charset="0"/>
              </a:rPr>
              <a:t>Nếu việc gán dữ liệu vào từng cluster ở bước 2 không thay đổi so với vòng lặp trước nó thì ta dừng thuật toán</a:t>
            </a:r>
            <a:r>
              <a:rPr lang="vi-VN" sz="2400" smtClean="0">
                <a:solidFill>
                  <a:srgbClr val="000000"/>
                </a:solidFill>
                <a:latin typeface="Calibri" panose="020F0502020204030204" pitchFamily="34" charset="0"/>
                <a:cs typeface="Calibri" panose="020F0502020204030204" pitchFamily="34" charset="0"/>
              </a:rPr>
              <a:t>.</a:t>
            </a:r>
            <a:endParaRPr lang="en-US" sz="2400">
              <a:solidFill>
                <a:srgbClr val="000000"/>
              </a:solidFill>
              <a:latin typeface="Calibri" panose="020F0502020204030204" pitchFamily="34" charset="0"/>
              <a:cs typeface="Calibri" panose="020F0502020204030204" pitchFamily="34" charset="0"/>
            </a:endParaRPr>
          </a:p>
          <a:p>
            <a:pPr marL="457200" indent="-457200" algn="just">
              <a:buFont typeface="+mj-lt"/>
              <a:buAutoNum type="arabicPeriod"/>
            </a:pPr>
            <a:endParaRPr lang="vi-VN" sz="2400">
              <a:solidFill>
                <a:srgbClr val="000000"/>
              </a:solidFill>
              <a:latin typeface="Calibri" panose="020F0502020204030204" pitchFamily="34" charset="0"/>
              <a:cs typeface="Calibri" panose="020F0502020204030204" pitchFamily="34" charset="0"/>
            </a:endParaRPr>
          </a:p>
          <a:p>
            <a:pPr algn="just">
              <a:buFont typeface="+mj-lt"/>
              <a:buAutoNum type="arabicPeriod"/>
            </a:pPr>
            <a:r>
              <a:rPr lang="vi-VN" sz="2400">
                <a:solidFill>
                  <a:srgbClr val="000000"/>
                </a:solidFill>
                <a:latin typeface="Calibri" panose="020F0502020204030204" pitchFamily="34" charset="0"/>
                <a:cs typeface="Calibri" panose="020F0502020204030204" pitchFamily="34" charset="0"/>
              </a:rPr>
              <a:t>Cập nhật center cho từng cluster bằng cách lấy trung bình cộng của tất các các điểm dữ liệu đã được gán vào cluster đó sau bước 2</a:t>
            </a:r>
            <a:r>
              <a:rPr lang="vi-VN" sz="2400" smtClean="0">
                <a:solidFill>
                  <a:srgbClr val="000000"/>
                </a:solidFill>
                <a:latin typeface="Calibri" panose="020F0502020204030204" pitchFamily="34" charset="0"/>
                <a:cs typeface="Calibri" panose="020F0502020204030204" pitchFamily="34" charset="0"/>
              </a:rPr>
              <a:t>.</a:t>
            </a:r>
            <a:endParaRPr lang="en-US" sz="2400" smtClean="0">
              <a:solidFill>
                <a:srgbClr val="000000"/>
              </a:solidFill>
              <a:latin typeface="Calibri" panose="020F0502020204030204" pitchFamily="34" charset="0"/>
              <a:cs typeface="Calibri" panose="020F0502020204030204" pitchFamily="34" charset="0"/>
            </a:endParaRPr>
          </a:p>
          <a:p>
            <a:pPr marL="457200" indent="-457200" algn="just">
              <a:buFont typeface="+mj-lt"/>
              <a:buAutoNum type="arabicPeriod"/>
            </a:pPr>
            <a:endParaRPr lang="vi-VN" sz="2400">
              <a:solidFill>
                <a:srgbClr val="000000"/>
              </a:solidFill>
              <a:latin typeface="Calibri" panose="020F0502020204030204" pitchFamily="34" charset="0"/>
              <a:cs typeface="Calibri" panose="020F0502020204030204" pitchFamily="34" charset="0"/>
            </a:endParaRPr>
          </a:p>
          <a:p>
            <a:pPr algn="just">
              <a:buFont typeface="+mj-lt"/>
              <a:buAutoNum type="arabicPeriod"/>
            </a:pPr>
            <a:r>
              <a:rPr lang="vi-VN" sz="2400">
                <a:solidFill>
                  <a:srgbClr val="000000"/>
                </a:solidFill>
                <a:latin typeface="Calibri" panose="020F0502020204030204" pitchFamily="34" charset="0"/>
                <a:cs typeface="Calibri" panose="020F0502020204030204" pitchFamily="34" charset="0"/>
              </a:rPr>
              <a:t>Quay lại bước 2.</a:t>
            </a:r>
          </a:p>
        </p:txBody>
      </p:sp>
      <p:pic>
        <p:nvPicPr>
          <p:cNvPr id="3" name="Picture 2"/>
          <p:cNvPicPr>
            <a:picLocks noChangeAspect="1"/>
          </p:cNvPicPr>
          <p:nvPr/>
        </p:nvPicPr>
        <p:blipFill>
          <a:blip r:embed="rId2"/>
          <a:stretch>
            <a:fillRect/>
          </a:stretch>
        </p:blipFill>
        <p:spPr>
          <a:xfrm>
            <a:off x="558302" y="2821589"/>
            <a:ext cx="4777649" cy="3016160"/>
          </a:xfrm>
          <a:prstGeom prst="rect">
            <a:avLst/>
          </a:prstGeom>
        </p:spPr>
      </p:pic>
      <p:sp>
        <p:nvSpPr>
          <p:cNvPr id="6" name="Text Placeholder 1"/>
          <p:cNvSpPr>
            <a:spLocks noGrp="1"/>
          </p:cNvSpPr>
          <p:nvPr>
            <p:ph type="body" sz="quarter" idx="10"/>
          </p:nvPr>
        </p:nvSpPr>
        <p:spPr/>
        <p:txBody>
          <a:bodyPr/>
          <a:lstStyle/>
          <a:p>
            <a:r>
              <a:rPr lang="en-US" altLang="ko-KR" smtClean="0"/>
              <a:t>MÔ TẢ BÀI TOÁN</a:t>
            </a:r>
            <a:endParaRPr lang="ko-KR" altLang="en-US" dirty="0"/>
          </a:p>
        </p:txBody>
      </p:sp>
      <p:sp>
        <p:nvSpPr>
          <p:cNvPr id="7" name="Text Placeholder 2"/>
          <p:cNvSpPr>
            <a:spLocks noGrp="1"/>
          </p:cNvSpPr>
          <p:nvPr>
            <p:ph type="body" sz="quarter" idx="11"/>
          </p:nvPr>
        </p:nvSpPr>
        <p:spPr>
          <a:xfrm>
            <a:off x="0" y="932723"/>
            <a:ext cx="12192000" cy="384043"/>
          </a:xfrm>
        </p:spPr>
        <p:txBody>
          <a:bodyPr/>
          <a:lstStyle/>
          <a:p>
            <a:pPr lvl="0"/>
            <a:r>
              <a:rPr lang="en-US" altLang="ko-KR" smtClean="0">
                <a:solidFill>
                  <a:srgbClr val="C00000"/>
                </a:solidFill>
                <a:latin typeface="Arial" panose="020B0604020202020204" pitchFamily="34" charset="0"/>
              </a:rPr>
              <a:t>CƠ SỞ LÝ THUYẾT</a:t>
            </a:r>
            <a:endParaRPr lang="en-US" altLang="ko-KR" dirty="0">
              <a:solidFill>
                <a:srgbClr val="C00000"/>
              </a:solidFill>
              <a:latin typeface="Arial" panose="020B0604020202020204" pitchFamily="34" charset="0"/>
            </a:endParaRPr>
          </a:p>
        </p:txBody>
      </p:sp>
      <p:sp>
        <p:nvSpPr>
          <p:cNvPr id="8" name="Text Placeholder 2"/>
          <p:cNvSpPr txBox="1">
            <a:spLocks/>
          </p:cNvSpPr>
          <p:nvPr/>
        </p:nvSpPr>
        <p:spPr>
          <a:xfrm>
            <a:off x="558302" y="1508786"/>
            <a:ext cx="3739378" cy="38404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67" b="0" kern="1200" baseline="0">
                <a:solidFill>
                  <a:schemeClr val="tx1">
                    <a:lumMod val="75000"/>
                    <a:lumOff val="25000"/>
                  </a:schemeClr>
                </a:solidFill>
                <a:latin typeface="+mn-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b="1" u="sng" smtClean="0">
                <a:latin typeface="Arial" panose="020B0604020202020204" pitchFamily="34" charset="0"/>
              </a:rPr>
              <a:t>GIẢI THUẬT K-MEANS</a:t>
            </a:r>
            <a:endParaRPr lang="en-US" altLang="ko-KR" sz="2400" b="1" u="sng" dirty="0">
              <a:latin typeface="Arial" panose="020B0604020202020204" pitchFamily="34" charset="0"/>
            </a:endParaRPr>
          </a:p>
        </p:txBody>
      </p:sp>
      <p:sp>
        <p:nvSpPr>
          <p:cNvPr id="9" name="TextBox 8"/>
          <p:cNvSpPr txBox="1"/>
          <p:nvPr/>
        </p:nvSpPr>
        <p:spPr>
          <a:xfrm>
            <a:off x="11679633" y="6387737"/>
            <a:ext cx="512367" cy="369332"/>
          </a:xfrm>
          <a:prstGeom prst="rect">
            <a:avLst/>
          </a:prstGeom>
          <a:noFill/>
        </p:spPr>
        <p:txBody>
          <a:bodyPr wrap="square" rtlCol="0">
            <a:spAutoFit/>
          </a:bodyPr>
          <a:lstStyle/>
          <a:p>
            <a:r>
              <a:rPr lang="en-US"/>
              <a:t>5</a:t>
            </a:r>
          </a:p>
        </p:txBody>
      </p:sp>
    </p:spTree>
    <p:extLst>
      <p:ext uri="{BB962C8B-B14F-4D97-AF65-F5344CB8AC3E}">
        <p14:creationId xmlns:p14="http://schemas.microsoft.com/office/powerpoint/2010/main" val="4222105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2091" y="1422494"/>
            <a:ext cx="3056709" cy="440235"/>
          </a:xfrm>
        </p:spPr>
        <p:txBody>
          <a:bodyPr>
            <a:normAutofit/>
          </a:bodyPr>
          <a:lstStyle/>
          <a:p>
            <a:r>
              <a:rPr lang="en-US" sz="2400" b="1" u="sng" smtClean="0">
                <a:latin typeface="Arial" panose="020B0604020202020204" pitchFamily="34" charset="0"/>
              </a:rPr>
              <a:t>GIẢI THUẬT AGG</a:t>
            </a:r>
            <a:endParaRPr lang="en-US" sz="2400" b="1" u="sng">
              <a:latin typeface="Arial" panose="020B0604020202020204" pitchFamily="34" charset="0"/>
            </a:endParaRPr>
          </a:p>
        </p:txBody>
      </p:sp>
      <p:pic>
        <p:nvPicPr>
          <p:cNvPr id="1026" name="Picture 2" descr="Phương pháp phân cụm phân cấ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91" y="1862729"/>
            <a:ext cx="5420230" cy="26470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79270" y="4509819"/>
            <a:ext cx="11186159" cy="2118529"/>
          </a:xfrm>
          <a:prstGeom prst="rect">
            <a:avLst/>
          </a:prstGeom>
        </p:spPr>
        <p:txBody>
          <a:bodyPr wrap="square">
            <a:spAutoFit/>
          </a:bodyPr>
          <a:lstStyle/>
          <a:p>
            <a:pPr fontAlgn="base">
              <a:lnSpc>
                <a:spcPct val="150000"/>
              </a:lnSpc>
              <a:buFont typeface="+mj-lt"/>
              <a:buAutoNum type="arabicPeriod"/>
            </a:pPr>
            <a:r>
              <a:rPr lang="vi-VN">
                <a:latin typeface="Open Sans"/>
              </a:rPr>
              <a:t>Chuẩn bị dữ liệu</a:t>
            </a:r>
          </a:p>
          <a:p>
            <a:pPr fontAlgn="base">
              <a:lnSpc>
                <a:spcPct val="150000"/>
              </a:lnSpc>
              <a:buFont typeface="+mj-lt"/>
              <a:buAutoNum type="arabicPeriod"/>
            </a:pPr>
            <a:r>
              <a:rPr lang="vi-VN">
                <a:latin typeface="Open Sans"/>
              </a:rPr>
              <a:t>Tính toán (dis) thông tin tương tự giữa mọi cặp đối tượng trong tập dữ liệu.</a:t>
            </a:r>
          </a:p>
          <a:p>
            <a:pPr fontAlgn="base">
              <a:lnSpc>
                <a:spcPct val="150000"/>
              </a:lnSpc>
              <a:buFont typeface="+mj-lt"/>
              <a:buAutoNum type="arabicPeriod"/>
            </a:pPr>
            <a:r>
              <a:rPr lang="vi-VN">
                <a:latin typeface="Open Sans"/>
              </a:rPr>
              <a:t>Sử dụng chức năng liên kết để nhóm các đối tượng thành cây cụm phân cấp, dựa trên thông tin khoảng cách được tạo ở bước 1. Các đối tượng / cụm ở gần nhau được liên kết với nhau bằng chức năng liên kết.</a:t>
            </a:r>
          </a:p>
          <a:p>
            <a:pPr fontAlgn="base">
              <a:lnSpc>
                <a:spcPct val="150000"/>
              </a:lnSpc>
              <a:buFont typeface="+mj-lt"/>
              <a:buAutoNum type="arabicPeriod"/>
            </a:pPr>
            <a:r>
              <a:rPr lang="vi-VN">
                <a:latin typeface="Open Sans"/>
              </a:rPr>
              <a:t>Xác định nơi để cắt cây phân cấp thành cụm. Điều này tạo ra một phân vùng của dữ liệu.</a:t>
            </a:r>
            <a:endParaRPr lang="vi-VN" b="0" i="0">
              <a:effectLst/>
              <a:latin typeface="Open Sans"/>
            </a:endParaRPr>
          </a:p>
        </p:txBody>
      </p:sp>
      <p:sp>
        <p:nvSpPr>
          <p:cNvPr id="5" name="Rectangle 4"/>
          <p:cNvSpPr/>
          <p:nvPr/>
        </p:nvSpPr>
        <p:spPr>
          <a:xfrm>
            <a:off x="6004560" y="1489166"/>
            <a:ext cx="6096000" cy="2585323"/>
          </a:xfrm>
          <a:prstGeom prst="rect">
            <a:avLst/>
          </a:prstGeom>
        </p:spPr>
        <p:txBody>
          <a:bodyPr>
            <a:spAutoFit/>
          </a:bodyPr>
          <a:lstStyle/>
          <a:p>
            <a:pPr>
              <a:lnSpc>
                <a:spcPct val="150000"/>
              </a:lnSpc>
            </a:pPr>
            <a:r>
              <a:rPr lang="vi-VN">
                <a:latin typeface="Open Sans"/>
              </a:rPr>
              <a:t>Phân cụm kết tụ hoạt động theo cách thức từ dưới lên trên. </a:t>
            </a:r>
            <a:r>
              <a:rPr lang="en-US">
                <a:latin typeface="Open Sans"/>
              </a:rPr>
              <a:t>M</a:t>
            </a:r>
            <a:r>
              <a:rPr lang="vi-VN" smtClean="0">
                <a:latin typeface="Open Sans"/>
              </a:rPr>
              <a:t>ỗi </a:t>
            </a:r>
            <a:r>
              <a:rPr lang="vi-VN">
                <a:latin typeface="Open Sans"/>
              </a:rPr>
              <a:t>đối tượng ban đầu được coi là một cụm phần tử đơn (lá). Ở mỗi bước của thuật toán, hai cụm giống nhau nhất được kết hợp thành một cụm (nút) mới lớn hơn. Quy trình này được lặp đi lặp lại cho đến khi tất cả các điểm là thành viên của một cụm lớn duy nhất (gốc)</a:t>
            </a:r>
            <a:endParaRPr lang="en-US"/>
          </a:p>
        </p:txBody>
      </p:sp>
      <p:sp>
        <p:nvSpPr>
          <p:cNvPr id="6" name="Text Placeholder 1"/>
          <p:cNvSpPr>
            <a:spLocks noGrp="1"/>
          </p:cNvSpPr>
          <p:nvPr>
            <p:ph type="body" sz="quarter" idx="10"/>
          </p:nvPr>
        </p:nvSpPr>
        <p:spPr>
          <a:xfrm>
            <a:off x="0" y="164638"/>
            <a:ext cx="12192000" cy="768085"/>
          </a:xfrm>
        </p:spPr>
        <p:txBody>
          <a:bodyPr/>
          <a:lstStyle/>
          <a:p>
            <a:r>
              <a:rPr lang="en-US" altLang="ko-KR" smtClean="0"/>
              <a:t>MÔ TẢ BÀI TOÁN</a:t>
            </a:r>
            <a:endParaRPr lang="ko-KR" altLang="en-US" dirty="0"/>
          </a:p>
        </p:txBody>
      </p:sp>
      <p:sp>
        <p:nvSpPr>
          <p:cNvPr id="7" name="Text Placeholder 2"/>
          <p:cNvSpPr>
            <a:spLocks noGrp="1"/>
          </p:cNvSpPr>
          <p:nvPr>
            <p:ph type="body" sz="quarter" idx="11"/>
          </p:nvPr>
        </p:nvSpPr>
        <p:spPr>
          <a:xfrm>
            <a:off x="0" y="932723"/>
            <a:ext cx="12192000" cy="384043"/>
          </a:xfrm>
        </p:spPr>
        <p:txBody>
          <a:bodyPr/>
          <a:lstStyle/>
          <a:p>
            <a:pPr lvl="0"/>
            <a:r>
              <a:rPr lang="en-US" altLang="ko-KR" smtClean="0">
                <a:solidFill>
                  <a:srgbClr val="C00000"/>
                </a:solidFill>
                <a:latin typeface="Arial" panose="020B0604020202020204" pitchFamily="34" charset="0"/>
              </a:rPr>
              <a:t>CƠ SỞ LÝ THUYẾT</a:t>
            </a:r>
            <a:endParaRPr lang="en-US" altLang="ko-KR" dirty="0">
              <a:solidFill>
                <a:srgbClr val="C00000"/>
              </a:solidFill>
              <a:latin typeface="Arial" panose="020B0604020202020204" pitchFamily="34" charset="0"/>
            </a:endParaRPr>
          </a:p>
        </p:txBody>
      </p:sp>
      <p:sp>
        <p:nvSpPr>
          <p:cNvPr id="8" name="TextBox 7"/>
          <p:cNvSpPr txBox="1"/>
          <p:nvPr/>
        </p:nvSpPr>
        <p:spPr>
          <a:xfrm>
            <a:off x="11679633" y="6387737"/>
            <a:ext cx="512367" cy="369332"/>
          </a:xfrm>
          <a:prstGeom prst="rect">
            <a:avLst/>
          </a:prstGeom>
          <a:noFill/>
        </p:spPr>
        <p:txBody>
          <a:bodyPr wrap="square" rtlCol="0">
            <a:spAutoFit/>
          </a:bodyPr>
          <a:lstStyle/>
          <a:p>
            <a:r>
              <a:rPr lang="en-US"/>
              <a:t>6</a:t>
            </a:r>
          </a:p>
        </p:txBody>
      </p:sp>
    </p:spTree>
    <p:extLst>
      <p:ext uri="{BB962C8B-B14F-4D97-AF65-F5344CB8AC3E}">
        <p14:creationId xmlns:p14="http://schemas.microsoft.com/office/powerpoint/2010/main" val="3048450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THIẾT KẾ VÀ CÀI ĐẶT</a:t>
            </a:r>
            <a:endParaRPr lang="ko-KR" altLang="en-US" dirty="0"/>
          </a:p>
        </p:txBody>
      </p:sp>
      <p:sp>
        <p:nvSpPr>
          <p:cNvPr id="28" name="Teardrop 27"/>
          <p:cNvSpPr/>
          <p:nvPr/>
        </p:nvSpPr>
        <p:spPr>
          <a:xfrm rot="2700000">
            <a:off x="8780105" y="2063125"/>
            <a:ext cx="2256000" cy="2256000"/>
          </a:xfrm>
          <a:prstGeom prst="teardrop">
            <a:avLst/>
          </a:prstGeom>
          <a:solidFill>
            <a:schemeClr val="accent1">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9" name="Oval 28"/>
          <p:cNvSpPr/>
          <p:nvPr/>
        </p:nvSpPr>
        <p:spPr>
          <a:xfrm>
            <a:off x="8894469" y="2173636"/>
            <a:ext cx="2016000" cy="2016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sp>
        <p:nvSpPr>
          <p:cNvPr id="30" name="Teardrop 29"/>
          <p:cNvSpPr/>
          <p:nvPr/>
        </p:nvSpPr>
        <p:spPr>
          <a:xfrm rot="2700000">
            <a:off x="6238701" y="2063125"/>
            <a:ext cx="2256000" cy="2256000"/>
          </a:xfrm>
          <a:prstGeom prst="teardrop">
            <a:avLst/>
          </a:prstGeom>
          <a:solidFill>
            <a:schemeClr val="accent1">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1" name="Oval 30"/>
          <p:cNvSpPr/>
          <p:nvPr/>
        </p:nvSpPr>
        <p:spPr>
          <a:xfrm>
            <a:off x="6353065" y="2173636"/>
            <a:ext cx="2016000" cy="2016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sp>
        <p:nvSpPr>
          <p:cNvPr id="32" name="Teardrop 31"/>
          <p:cNvSpPr/>
          <p:nvPr/>
        </p:nvSpPr>
        <p:spPr>
          <a:xfrm rot="2700000">
            <a:off x="3697297" y="2063125"/>
            <a:ext cx="2256000" cy="2256000"/>
          </a:xfrm>
          <a:prstGeom prst="teardrop">
            <a:avLst/>
          </a:prstGeom>
          <a:solidFill>
            <a:schemeClr val="accent1">
              <a:lumMod val="60000"/>
              <a:lumOff val="4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3" name="Oval 32"/>
          <p:cNvSpPr/>
          <p:nvPr/>
        </p:nvSpPr>
        <p:spPr>
          <a:xfrm>
            <a:off x="3811661" y="2173636"/>
            <a:ext cx="2016000" cy="2016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sp>
        <p:nvSpPr>
          <p:cNvPr id="34" name="Teardrop 33"/>
          <p:cNvSpPr/>
          <p:nvPr/>
        </p:nvSpPr>
        <p:spPr>
          <a:xfrm rot="2700000">
            <a:off x="1155893" y="2063125"/>
            <a:ext cx="2256000" cy="2256000"/>
          </a:xfrm>
          <a:prstGeom prst="teardrop">
            <a:avLst/>
          </a:prstGeom>
          <a:solidFill>
            <a:schemeClr val="accent1">
              <a:lumMod val="40000"/>
              <a:lumOff val="6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5" name="Oval 34"/>
          <p:cNvSpPr/>
          <p:nvPr/>
        </p:nvSpPr>
        <p:spPr>
          <a:xfrm>
            <a:off x="1270257" y="2173636"/>
            <a:ext cx="2016000" cy="2016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733">
              <a:solidFill>
                <a:schemeClr val="tx1">
                  <a:lumMod val="65000"/>
                  <a:lumOff val="35000"/>
                </a:schemeClr>
              </a:solidFill>
            </a:endParaRPr>
          </a:p>
        </p:txBody>
      </p:sp>
      <p:sp>
        <p:nvSpPr>
          <p:cNvPr id="36" name="TextBox 35"/>
          <p:cNvSpPr txBox="1"/>
          <p:nvPr/>
        </p:nvSpPr>
        <p:spPr>
          <a:xfrm>
            <a:off x="3972267" y="3468526"/>
            <a:ext cx="1753592" cy="379656"/>
          </a:xfrm>
          <a:prstGeom prst="rect">
            <a:avLst/>
          </a:prstGeom>
          <a:noFill/>
        </p:spPr>
        <p:txBody>
          <a:bodyPr wrap="square" rtlCol="0" anchor="ctr">
            <a:spAutoFit/>
          </a:bodyPr>
          <a:lstStyle/>
          <a:p>
            <a:pPr algn="ctr"/>
            <a:r>
              <a:rPr lang="en-US" altLang="ko-KR" sz="1867" b="1" smtClean="0">
                <a:solidFill>
                  <a:schemeClr val="tx1">
                    <a:lumMod val="75000"/>
                    <a:lumOff val="25000"/>
                  </a:schemeClr>
                </a:solidFill>
                <a:cs typeface="Arial" pitchFamily="34" charset="0"/>
              </a:rPr>
              <a:t>Website</a:t>
            </a:r>
            <a:endParaRPr lang="ko-KR" altLang="en-US" sz="1867" b="1" dirty="0">
              <a:solidFill>
                <a:schemeClr val="tx1">
                  <a:lumMod val="75000"/>
                  <a:lumOff val="25000"/>
                </a:schemeClr>
              </a:solidFill>
              <a:cs typeface="Arial" pitchFamily="34" charset="0"/>
            </a:endParaRPr>
          </a:p>
        </p:txBody>
      </p:sp>
      <p:sp>
        <p:nvSpPr>
          <p:cNvPr id="37" name="TextBox 36"/>
          <p:cNvSpPr txBox="1"/>
          <p:nvPr/>
        </p:nvSpPr>
        <p:spPr>
          <a:xfrm>
            <a:off x="1401461" y="3413920"/>
            <a:ext cx="1753592" cy="666977"/>
          </a:xfrm>
          <a:prstGeom prst="rect">
            <a:avLst/>
          </a:prstGeom>
          <a:noFill/>
        </p:spPr>
        <p:txBody>
          <a:bodyPr wrap="square" rtlCol="0" anchor="ctr">
            <a:spAutoFit/>
          </a:bodyPr>
          <a:lstStyle/>
          <a:p>
            <a:pPr algn="ctr"/>
            <a:r>
              <a:rPr lang="en-US" altLang="ko-KR" sz="1867" b="1" smtClean="0">
                <a:solidFill>
                  <a:schemeClr val="tx1">
                    <a:lumMod val="75000"/>
                    <a:lumOff val="25000"/>
                  </a:schemeClr>
                </a:solidFill>
                <a:cs typeface="Arial" pitchFamily="34" charset="0"/>
              </a:rPr>
              <a:t>K-means,</a:t>
            </a:r>
          </a:p>
          <a:p>
            <a:pPr algn="ctr"/>
            <a:r>
              <a:rPr lang="en-US" altLang="ko-KR" sz="1867" b="1" smtClean="0">
                <a:solidFill>
                  <a:schemeClr val="tx1">
                    <a:lumMod val="75000"/>
                    <a:lumOff val="25000"/>
                  </a:schemeClr>
                </a:solidFill>
                <a:cs typeface="Arial" pitchFamily="34" charset="0"/>
              </a:rPr>
              <a:t>Agg</a:t>
            </a:r>
            <a:endParaRPr lang="ko-KR" altLang="en-US" sz="1867" b="1" dirty="0">
              <a:solidFill>
                <a:schemeClr val="tx1">
                  <a:lumMod val="75000"/>
                  <a:lumOff val="25000"/>
                </a:schemeClr>
              </a:solidFill>
              <a:cs typeface="Arial" pitchFamily="34" charset="0"/>
            </a:endParaRPr>
          </a:p>
        </p:txBody>
      </p:sp>
      <p:sp>
        <p:nvSpPr>
          <p:cNvPr id="38" name="TextBox 37"/>
          <p:cNvSpPr txBox="1"/>
          <p:nvPr/>
        </p:nvSpPr>
        <p:spPr>
          <a:xfrm>
            <a:off x="6489905" y="3444357"/>
            <a:ext cx="1753592" cy="379656"/>
          </a:xfrm>
          <a:prstGeom prst="rect">
            <a:avLst/>
          </a:prstGeom>
          <a:noFill/>
        </p:spPr>
        <p:txBody>
          <a:bodyPr wrap="square" rtlCol="0" anchor="ctr">
            <a:spAutoFit/>
          </a:bodyPr>
          <a:lstStyle/>
          <a:p>
            <a:pPr algn="ctr"/>
            <a:r>
              <a:rPr lang="en-US" altLang="ko-KR" sz="1867" b="1" smtClean="0">
                <a:solidFill>
                  <a:schemeClr val="tx1">
                    <a:lumMod val="75000"/>
                    <a:lumOff val="25000"/>
                  </a:schemeClr>
                </a:solidFill>
                <a:cs typeface="Arial" pitchFamily="34" charset="0"/>
              </a:rPr>
              <a:t>Python</a:t>
            </a:r>
            <a:endParaRPr lang="ko-KR" altLang="en-US" sz="1867" b="1" dirty="0">
              <a:solidFill>
                <a:schemeClr val="tx1">
                  <a:lumMod val="75000"/>
                  <a:lumOff val="25000"/>
                </a:schemeClr>
              </a:solidFill>
              <a:cs typeface="Arial" pitchFamily="34" charset="0"/>
            </a:endParaRPr>
          </a:p>
        </p:txBody>
      </p:sp>
      <p:sp>
        <p:nvSpPr>
          <p:cNvPr id="39" name="TextBox 38"/>
          <p:cNvSpPr txBox="1"/>
          <p:nvPr/>
        </p:nvSpPr>
        <p:spPr>
          <a:xfrm>
            <a:off x="9031309" y="3444357"/>
            <a:ext cx="1753592" cy="379656"/>
          </a:xfrm>
          <a:prstGeom prst="rect">
            <a:avLst/>
          </a:prstGeom>
          <a:noFill/>
        </p:spPr>
        <p:txBody>
          <a:bodyPr wrap="square" rtlCol="0" anchor="ctr">
            <a:spAutoFit/>
          </a:bodyPr>
          <a:lstStyle/>
          <a:p>
            <a:pPr algn="ctr"/>
            <a:r>
              <a:rPr lang="en-US" altLang="ko-KR" sz="1867" b="1" smtClean="0">
                <a:solidFill>
                  <a:schemeClr val="tx1">
                    <a:lumMod val="75000"/>
                    <a:lumOff val="25000"/>
                  </a:schemeClr>
                </a:solidFill>
                <a:cs typeface="Arial" pitchFamily="34" charset="0"/>
              </a:rPr>
              <a:t>Host</a:t>
            </a:r>
            <a:endParaRPr lang="ko-KR" altLang="en-US" sz="1867" b="1" dirty="0">
              <a:solidFill>
                <a:schemeClr val="tx1">
                  <a:lumMod val="75000"/>
                  <a:lumOff val="25000"/>
                </a:schemeClr>
              </a:solidFill>
              <a:cs typeface="Arial" pitchFamily="34" charset="0"/>
            </a:endParaRPr>
          </a:p>
        </p:txBody>
      </p:sp>
      <p:grpSp>
        <p:nvGrpSpPr>
          <p:cNvPr id="40" name="Group 39"/>
          <p:cNvGrpSpPr/>
          <p:nvPr/>
        </p:nvGrpSpPr>
        <p:grpSpPr>
          <a:xfrm>
            <a:off x="3647145" y="4672987"/>
            <a:ext cx="2304256" cy="1382314"/>
            <a:chOff x="848824" y="3231340"/>
            <a:chExt cx="1728192" cy="1036736"/>
          </a:xfrm>
        </p:grpSpPr>
        <p:sp>
          <p:nvSpPr>
            <p:cNvPr id="41" name="TextBox 40"/>
            <p:cNvSpPr txBox="1"/>
            <p:nvPr/>
          </p:nvSpPr>
          <p:spPr>
            <a:xfrm>
              <a:off x="848824" y="3231340"/>
              <a:ext cx="1728192" cy="284742"/>
            </a:xfrm>
            <a:prstGeom prst="rect">
              <a:avLst/>
            </a:prstGeom>
            <a:noFill/>
          </p:spPr>
          <p:txBody>
            <a:bodyPr wrap="square" rtlCol="0" anchor="ctr">
              <a:spAutoFit/>
            </a:bodyPr>
            <a:lstStyle/>
            <a:p>
              <a:pPr algn="ctr"/>
              <a:r>
                <a:rPr lang="en-US" altLang="ko-KR" sz="1867" b="1" smtClean="0">
                  <a:solidFill>
                    <a:schemeClr val="tx1">
                      <a:lumMod val="75000"/>
                      <a:lumOff val="25000"/>
                    </a:schemeClr>
                  </a:solidFill>
                  <a:cs typeface="Calibri" pitchFamily="34" charset="0"/>
                </a:rPr>
                <a:t>Thiết kế trang Web</a:t>
              </a:r>
              <a:endParaRPr lang="ko-KR" altLang="en-US" sz="1867" b="1" dirty="0">
                <a:solidFill>
                  <a:schemeClr val="tx1">
                    <a:lumMod val="75000"/>
                    <a:lumOff val="25000"/>
                  </a:schemeClr>
                </a:solidFill>
                <a:cs typeface="Calibri" pitchFamily="34" charset="0"/>
              </a:endParaRPr>
            </a:p>
          </p:txBody>
        </p:sp>
        <p:sp>
          <p:nvSpPr>
            <p:cNvPr id="42" name="TextBox 41"/>
            <p:cNvSpPr txBox="1"/>
            <p:nvPr/>
          </p:nvSpPr>
          <p:spPr>
            <a:xfrm>
              <a:off x="848824" y="3644828"/>
              <a:ext cx="1728192" cy="623248"/>
            </a:xfrm>
            <a:prstGeom prst="rect">
              <a:avLst/>
            </a:prstGeom>
            <a:noFill/>
          </p:spPr>
          <p:txBody>
            <a:bodyPr wrap="square" rtlCol="0" anchor="ctr">
              <a:spAutoFit/>
            </a:bodyPr>
            <a:lstStyle/>
            <a:p>
              <a:pPr algn="ctr"/>
              <a:r>
                <a:rPr lang="en-US" altLang="ko-KR" sz="1600" smtClean="0">
                  <a:solidFill>
                    <a:schemeClr val="tx1">
                      <a:lumMod val="75000"/>
                      <a:lumOff val="25000"/>
                    </a:schemeClr>
                  </a:solidFill>
                </a:rPr>
                <a:t>Thiết kế giao diện trang web hoàn chỉnh với HTML,CSS,Bootstrap</a:t>
              </a:r>
              <a:endParaRPr lang="en-US" altLang="ko-KR" sz="1600" dirty="0">
                <a:solidFill>
                  <a:schemeClr val="tx1">
                    <a:lumMod val="75000"/>
                    <a:lumOff val="25000"/>
                  </a:schemeClr>
                </a:solidFill>
              </a:endParaRPr>
            </a:p>
          </p:txBody>
        </p:sp>
      </p:grpSp>
      <p:grpSp>
        <p:nvGrpSpPr>
          <p:cNvPr id="43" name="Group 42"/>
          <p:cNvGrpSpPr/>
          <p:nvPr/>
        </p:nvGrpSpPr>
        <p:grpSpPr>
          <a:xfrm>
            <a:off x="1273514" y="4672945"/>
            <a:ext cx="2304256" cy="1382314"/>
            <a:chOff x="2754877" y="3231340"/>
            <a:chExt cx="1728192" cy="1036736"/>
          </a:xfrm>
        </p:grpSpPr>
        <p:sp>
          <p:nvSpPr>
            <p:cNvPr id="44" name="TextBox 43"/>
            <p:cNvSpPr txBox="1"/>
            <p:nvPr/>
          </p:nvSpPr>
          <p:spPr>
            <a:xfrm>
              <a:off x="2754877" y="3231340"/>
              <a:ext cx="1728192" cy="284742"/>
            </a:xfrm>
            <a:prstGeom prst="rect">
              <a:avLst/>
            </a:prstGeom>
            <a:noFill/>
          </p:spPr>
          <p:txBody>
            <a:bodyPr wrap="square" rtlCol="0" anchor="ctr">
              <a:spAutoFit/>
            </a:bodyPr>
            <a:lstStyle/>
            <a:p>
              <a:pPr algn="ctr"/>
              <a:r>
                <a:rPr lang="en-US" altLang="ko-KR" sz="1867" b="1" smtClean="0">
                  <a:solidFill>
                    <a:schemeClr val="tx1">
                      <a:lumMod val="75000"/>
                      <a:lumOff val="25000"/>
                    </a:schemeClr>
                  </a:solidFill>
                  <a:cs typeface="Calibri" pitchFamily="34" charset="0"/>
                </a:rPr>
                <a:t>Cài đặt giải thuật</a:t>
              </a:r>
              <a:endParaRPr lang="ko-KR" altLang="en-US" sz="1867" b="1" dirty="0">
                <a:solidFill>
                  <a:schemeClr val="tx1">
                    <a:lumMod val="75000"/>
                    <a:lumOff val="25000"/>
                  </a:schemeClr>
                </a:solidFill>
                <a:cs typeface="Calibri" pitchFamily="34" charset="0"/>
              </a:endParaRPr>
            </a:p>
          </p:txBody>
        </p:sp>
        <p:sp>
          <p:nvSpPr>
            <p:cNvPr id="45" name="TextBox 44"/>
            <p:cNvSpPr txBox="1"/>
            <p:nvPr/>
          </p:nvSpPr>
          <p:spPr>
            <a:xfrm>
              <a:off x="2754877" y="3644828"/>
              <a:ext cx="1728192" cy="623248"/>
            </a:xfrm>
            <a:prstGeom prst="rect">
              <a:avLst/>
            </a:prstGeom>
            <a:noFill/>
          </p:spPr>
          <p:txBody>
            <a:bodyPr wrap="square" rtlCol="0" anchor="ctr">
              <a:spAutoFit/>
            </a:bodyPr>
            <a:lstStyle/>
            <a:p>
              <a:pPr algn="ctr"/>
              <a:r>
                <a:rPr lang="en-US" altLang="ko-KR" sz="1600" smtClean="0">
                  <a:solidFill>
                    <a:schemeClr val="tx1">
                      <a:lumMod val="75000"/>
                      <a:lumOff val="25000"/>
                    </a:schemeClr>
                  </a:solidFill>
                </a:rPr>
                <a:t>Cài đặt giải thuật K-mean &amp;Agg trên nền tảng ngôn ngữ python</a:t>
              </a:r>
              <a:endParaRPr lang="en-US" altLang="ko-KR" sz="1600" dirty="0">
                <a:solidFill>
                  <a:schemeClr val="tx1">
                    <a:lumMod val="75000"/>
                    <a:lumOff val="25000"/>
                  </a:schemeClr>
                </a:solidFill>
              </a:endParaRPr>
            </a:p>
          </p:txBody>
        </p:sp>
      </p:grpSp>
      <p:grpSp>
        <p:nvGrpSpPr>
          <p:cNvPr id="46" name="Group 45"/>
          <p:cNvGrpSpPr/>
          <p:nvPr/>
        </p:nvGrpSpPr>
        <p:grpSpPr>
          <a:xfrm>
            <a:off x="6214573" y="4672987"/>
            <a:ext cx="2304256" cy="1499042"/>
            <a:chOff x="4660930" y="3231340"/>
            <a:chExt cx="1728192" cy="1124282"/>
          </a:xfrm>
        </p:grpSpPr>
        <p:sp>
          <p:nvSpPr>
            <p:cNvPr id="47" name="TextBox 46"/>
            <p:cNvSpPr txBox="1"/>
            <p:nvPr/>
          </p:nvSpPr>
          <p:spPr>
            <a:xfrm>
              <a:off x="4660930" y="3231340"/>
              <a:ext cx="1728192" cy="284742"/>
            </a:xfrm>
            <a:prstGeom prst="rect">
              <a:avLst/>
            </a:prstGeom>
            <a:noFill/>
          </p:spPr>
          <p:txBody>
            <a:bodyPr wrap="square" rtlCol="0" anchor="ctr">
              <a:spAutoFit/>
            </a:bodyPr>
            <a:lstStyle/>
            <a:p>
              <a:pPr algn="ctr"/>
              <a:r>
                <a:rPr lang="en-US" altLang="ko-KR" sz="1867" b="1" smtClean="0">
                  <a:solidFill>
                    <a:schemeClr val="tx1">
                      <a:lumMod val="75000"/>
                      <a:lumOff val="25000"/>
                    </a:schemeClr>
                  </a:solidFill>
                  <a:cs typeface="Calibri" pitchFamily="34" charset="0"/>
                </a:rPr>
                <a:t>Tích hợp vào website</a:t>
              </a:r>
              <a:endParaRPr lang="ko-KR" altLang="en-US" sz="1867" b="1" dirty="0">
                <a:solidFill>
                  <a:schemeClr val="tx1">
                    <a:lumMod val="75000"/>
                    <a:lumOff val="25000"/>
                  </a:schemeClr>
                </a:solidFill>
                <a:cs typeface="Calibri" pitchFamily="34" charset="0"/>
              </a:endParaRPr>
            </a:p>
          </p:txBody>
        </p:sp>
        <p:sp>
          <p:nvSpPr>
            <p:cNvPr id="48" name="TextBox 47"/>
            <p:cNvSpPr txBox="1"/>
            <p:nvPr/>
          </p:nvSpPr>
          <p:spPr>
            <a:xfrm>
              <a:off x="4660930" y="3732374"/>
              <a:ext cx="1728192" cy="623248"/>
            </a:xfrm>
            <a:prstGeom prst="rect">
              <a:avLst/>
            </a:prstGeom>
            <a:noFill/>
          </p:spPr>
          <p:txBody>
            <a:bodyPr wrap="square" rtlCol="0" anchor="ctr">
              <a:spAutoFit/>
            </a:bodyPr>
            <a:lstStyle/>
            <a:p>
              <a:pPr algn="ctr"/>
              <a:r>
                <a:rPr lang="en-US" altLang="ko-KR" sz="1600" smtClean="0">
                  <a:solidFill>
                    <a:schemeClr val="tx1">
                      <a:lumMod val="75000"/>
                      <a:lumOff val="25000"/>
                    </a:schemeClr>
                  </a:solidFill>
                </a:rPr>
                <a:t>Sử dụng thư viện có sẵn trong python để tích hợp giải thuật vào trang web</a:t>
              </a:r>
              <a:endParaRPr lang="en-US" altLang="ko-KR" sz="1600" dirty="0">
                <a:solidFill>
                  <a:schemeClr val="tx1">
                    <a:lumMod val="75000"/>
                    <a:lumOff val="25000"/>
                  </a:schemeClr>
                </a:solidFill>
              </a:endParaRPr>
            </a:p>
          </p:txBody>
        </p:sp>
      </p:grpSp>
      <p:grpSp>
        <p:nvGrpSpPr>
          <p:cNvPr id="49" name="Group 48"/>
          <p:cNvGrpSpPr/>
          <p:nvPr/>
        </p:nvGrpSpPr>
        <p:grpSpPr>
          <a:xfrm>
            <a:off x="8755977" y="4672987"/>
            <a:ext cx="2304256" cy="1382314"/>
            <a:chOff x="6566983" y="3231340"/>
            <a:chExt cx="1728192" cy="1036736"/>
          </a:xfrm>
        </p:grpSpPr>
        <p:sp>
          <p:nvSpPr>
            <p:cNvPr id="50" name="TextBox 49"/>
            <p:cNvSpPr txBox="1"/>
            <p:nvPr/>
          </p:nvSpPr>
          <p:spPr>
            <a:xfrm>
              <a:off x="6566983" y="3231340"/>
              <a:ext cx="1728192" cy="284742"/>
            </a:xfrm>
            <a:prstGeom prst="rect">
              <a:avLst/>
            </a:prstGeom>
            <a:noFill/>
          </p:spPr>
          <p:txBody>
            <a:bodyPr wrap="square" rtlCol="0" anchor="ctr">
              <a:spAutoFit/>
            </a:bodyPr>
            <a:lstStyle/>
            <a:p>
              <a:pPr algn="ctr"/>
              <a:r>
                <a:rPr lang="en-US" altLang="ko-KR" sz="1867" b="1" smtClean="0">
                  <a:solidFill>
                    <a:schemeClr val="tx1">
                      <a:lumMod val="75000"/>
                      <a:lumOff val="25000"/>
                    </a:schemeClr>
                  </a:solidFill>
                  <a:cs typeface="Calibri" pitchFamily="34" charset="0"/>
                </a:rPr>
                <a:t>Chạy trên trình duyệt</a:t>
              </a:r>
              <a:endParaRPr lang="ko-KR" altLang="en-US" sz="1867" b="1" dirty="0">
                <a:solidFill>
                  <a:schemeClr val="tx1">
                    <a:lumMod val="75000"/>
                    <a:lumOff val="25000"/>
                  </a:schemeClr>
                </a:solidFill>
                <a:cs typeface="Calibri" pitchFamily="34" charset="0"/>
              </a:endParaRPr>
            </a:p>
          </p:txBody>
        </p:sp>
        <p:sp>
          <p:nvSpPr>
            <p:cNvPr id="51" name="TextBox 50"/>
            <p:cNvSpPr txBox="1"/>
            <p:nvPr/>
          </p:nvSpPr>
          <p:spPr>
            <a:xfrm>
              <a:off x="6566983" y="3644828"/>
              <a:ext cx="1728192" cy="623248"/>
            </a:xfrm>
            <a:prstGeom prst="rect">
              <a:avLst/>
            </a:prstGeom>
            <a:noFill/>
          </p:spPr>
          <p:txBody>
            <a:bodyPr wrap="square" rtlCol="0" anchor="ctr">
              <a:spAutoFit/>
            </a:bodyPr>
            <a:lstStyle/>
            <a:p>
              <a:pPr algn="ctr"/>
              <a:r>
                <a:rPr lang="en-US" altLang="ko-KR" sz="1600" smtClean="0">
                  <a:solidFill>
                    <a:schemeClr val="tx1">
                      <a:lumMod val="75000"/>
                      <a:lumOff val="25000"/>
                    </a:schemeClr>
                  </a:solidFill>
                </a:rPr>
                <a:t>Tiến hành upload trang web lên localhost để kiểm thử</a:t>
              </a:r>
              <a:endParaRPr lang="en-US" altLang="ko-KR" sz="1600" dirty="0">
                <a:solidFill>
                  <a:schemeClr val="tx1">
                    <a:lumMod val="75000"/>
                    <a:lumOff val="25000"/>
                  </a:schemeClr>
                </a:solidFill>
              </a:endParaRPr>
            </a:p>
          </p:txBody>
        </p:sp>
      </p:grpSp>
      <p:sp>
        <p:nvSpPr>
          <p:cNvPr id="52" name="Rectangle 9"/>
          <p:cNvSpPr/>
          <p:nvPr/>
        </p:nvSpPr>
        <p:spPr>
          <a:xfrm>
            <a:off x="2005743" y="2856496"/>
            <a:ext cx="489692" cy="45839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3" name="Rectangle 23"/>
          <p:cNvSpPr/>
          <p:nvPr/>
        </p:nvSpPr>
        <p:spPr>
          <a:xfrm>
            <a:off x="9617615" y="2892290"/>
            <a:ext cx="580984" cy="341749"/>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6" name="Rounded Rectangle 8">
            <a:extLst>
              <a:ext uri="{FF2B5EF4-FFF2-40B4-BE49-F238E27FC236}">
                <a16:creationId xmlns:a16="http://schemas.microsoft.com/office/drawing/2014/main" id="{5B7D0536-00D1-48F7-9550-EC69E67C5796}"/>
              </a:ext>
            </a:extLst>
          </p:cNvPr>
          <p:cNvSpPr/>
          <p:nvPr/>
        </p:nvSpPr>
        <p:spPr>
          <a:xfrm>
            <a:off x="4571658" y="2891224"/>
            <a:ext cx="507278" cy="471696"/>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7" name="Trapezoid 13">
            <a:extLst>
              <a:ext uri="{FF2B5EF4-FFF2-40B4-BE49-F238E27FC236}">
                <a16:creationId xmlns:a16="http://schemas.microsoft.com/office/drawing/2014/main" id="{CEA923DC-2B60-4B7E-8D70-BCB44E0433D2}"/>
              </a:ext>
            </a:extLst>
          </p:cNvPr>
          <p:cNvSpPr/>
          <p:nvPr/>
        </p:nvSpPr>
        <p:spPr>
          <a:xfrm>
            <a:off x="7071316" y="2784310"/>
            <a:ext cx="579497" cy="53169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Text Placeholder 2"/>
          <p:cNvSpPr>
            <a:spLocks noGrp="1"/>
          </p:cNvSpPr>
          <p:nvPr>
            <p:ph type="body" sz="quarter" idx="11"/>
          </p:nvPr>
        </p:nvSpPr>
        <p:spPr>
          <a:xfrm>
            <a:off x="0" y="932723"/>
            <a:ext cx="12192000" cy="384043"/>
          </a:xfrm>
        </p:spPr>
        <p:txBody>
          <a:bodyPr/>
          <a:lstStyle/>
          <a:p>
            <a:pPr lvl="0"/>
            <a:r>
              <a:rPr lang="en-US" altLang="ko-KR" smtClean="0">
                <a:solidFill>
                  <a:srgbClr val="C00000"/>
                </a:solidFill>
                <a:latin typeface="Arial" panose="020B0604020202020204" pitchFamily="34" charset="0"/>
              </a:rPr>
              <a:t>CÁC BƯỚC THỰC HIỆN</a:t>
            </a:r>
            <a:endParaRPr lang="en-US" altLang="ko-KR" dirty="0">
              <a:solidFill>
                <a:srgbClr val="C00000"/>
              </a:solidFill>
              <a:latin typeface="Arial" panose="020B0604020202020204" pitchFamily="34" charset="0"/>
            </a:endParaRPr>
          </a:p>
        </p:txBody>
      </p:sp>
      <p:sp>
        <p:nvSpPr>
          <p:cNvPr id="54" name="TextBox 53"/>
          <p:cNvSpPr txBox="1"/>
          <p:nvPr/>
        </p:nvSpPr>
        <p:spPr>
          <a:xfrm>
            <a:off x="11679633" y="6387737"/>
            <a:ext cx="512367" cy="369332"/>
          </a:xfrm>
          <a:prstGeom prst="rect">
            <a:avLst/>
          </a:prstGeom>
          <a:noFill/>
        </p:spPr>
        <p:txBody>
          <a:bodyPr wrap="square" rtlCol="0">
            <a:spAutoFit/>
          </a:bodyPr>
          <a:lstStyle/>
          <a:p>
            <a:r>
              <a:rPr lang="en-US"/>
              <a:t>7</a:t>
            </a:r>
          </a:p>
        </p:txBody>
      </p:sp>
    </p:spTree>
    <p:extLst>
      <p:ext uri="{BB962C8B-B14F-4D97-AF65-F5344CB8AC3E}">
        <p14:creationId xmlns:p14="http://schemas.microsoft.com/office/powerpoint/2010/main" val="1580196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1019</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맑은 고딕</vt: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chaub1609762@student.ctu.edu.vn</cp:lastModifiedBy>
  <cp:revision>54</cp:revision>
  <dcterms:created xsi:type="dcterms:W3CDTF">2020-05-27T11:22:51Z</dcterms:created>
  <dcterms:modified xsi:type="dcterms:W3CDTF">2020-06-02T01:17:24Z</dcterms:modified>
</cp:coreProperties>
</file>