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06:42.6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53 24575,'1'12'0,"1"0"0,0 0 0,1-1 0,0 1 0,0-1 0,8 15 0,-6-12 0,0-1 0,0 1 0,-1 0 0,1 15 0,0 39 0,-4-41 0,1-1 0,8 40 0,-7-49 0,-1 1 0,-1-1 0,-1 23 0,0-27 0,0 0 0,0 0 0,1 0 0,1 0 0,0 0 0,8 24 0,-9-34 0,1 0 0,0 0 0,0 0 0,0-1 0,0 1 0,1-1 0,-1 0 0,1 1 0,-1-1 0,1 0 0,0-1 0,0 1 0,0 0 0,0-1 0,0 0 0,0 1 0,0-1 0,0-1 0,1 1 0,-1 0 0,0-1 0,6 1 0,11 0 0,-1 0 0,35-4 0,-23 1 0,1 2 0,-1 2 0,38 8 0,-35-5 0,55 2 0,-55-6 0,59 10 0,-83-9 0,-8-2 0,0 0 0,-1 0 0,1 0 0,0 0 0,0 0 0,-1-1 0,1 1 0,-1-1 0,1 1 0,0-1 0,-1 1 0,1-1 0,-1 0 0,1 0 0,-1 0 0,1 0 0,-1 0 0,0 0 0,0 0 0,1 0 0,-1 0 0,0-1 0,0 1 0,0 0 0,0-1 0,0 1 0,-1-1 0,1 1 0,0-1 0,-1 1 0,1-1 0,-1 0 0,1 1 0,-1-1 0,0 0 0,0 1 0,0-4 0,2-10 0,-1-1 0,-1 1 0,-2-20 0,1 17 0,-2-15 0,-8-44 0,5 46 0,-3-60 0,11 39 0,0 38 0,-1 1 0,-1-1 0,0 0 0,-1 0 0,0 1 0,-1-1 0,0 1 0,-7-18 0,7 26 0,0 1 0,-1 0 0,0 0 0,0 1 0,0-1 0,0 1 0,-1-1 0,1 1 0,-1 0 0,0 1 0,0-1 0,0 0 0,0 1 0,-1 0 0,-8-3 0,-9-2 0,0 0 0,-27-3 0,-8-3 0,3-2 0,-80-11 0,93 22-36,-1 1 0,-45 4 0,35 0-1221,29-1-5569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8T02:02:36.9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24575,'0'408'0,"2"-382"0,1 0 0,1-1 0,1 0 0,2 0 0,10 27 0,-7-23 0,-1 1 0,-2 0 0,4 32 0,-5-20 0,2 0 0,1 0 0,3-2 0,1 1 0,2-1 0,1-1 0,34 56 0,51 83 0,-6-14 0,-53-110 0,3-1 0,67 62 0,27 31 0,32 81 0,-117-153 0,-26-36 0,0 1 0,37 76 0,-61-107 0,22 47 0,25 80 0,-36-88-87,-4-14-339,-2 0 0,8 55 0,-15-69-6400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8T02:02:40.6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214 24 24575,'-5'2'0,"1"0"0,-1 1 0,0-1 0,1 1 0,-1 0 0,1 0 0,0 0 0,0 1 0,0 0 0,0-1 0,-5 9 0,-2 0 0,-31 27 0,21-21 0,2 0 0,1 1 0,-22 29 0,39-47 0,1 0 0,-1 0 0,0 0 0,1 0 0,-1 0 0,1 0 0,-1 0 0,1 0 0,0 1 0,0-1 0,-1 0 0,1 0 0,0 0 0,0 0 0,0 1 0,0-1 0,0 0 0,0 0 0,1 0 0,-1 0 0,0 0 0,0 1 0,1-1 0,-1 0 0,1 0 0,-1 0 0,2 2 0,0-1 0,1 1 0,-1-1 0,1 1 0,-1-1 0,1 0 0,0 0 0,0 0 0,0-1 0,5 3 0,6 1 0,0 0 0,0-1 0,23 4 0,-20-4 0,0-2 0,0 0 0,-1-1 0,1-1 0,0 0 0,0-2 0,0 1 0,19-6 0,-35 6 0,1 0 0,-1 0 0,1 0 0,-1 0 0,1 0 0,-1-1 0,1 1 0,-1 0 0,0-1 0,0 1 0,0-1 0,0 1 0,0-1 0,0 0 0,0 1 0,-1-1 0,1 0 0,-1 0 0,1 0 0,-1 1 0,1-1 0,-1 0 0,0 0 0,0 0 0,0 0 0,0 0 0,0 1 0,-1-1 0,1 0 0,0 0 0,-2-3 0,-2-10 0,0 1 0,-1 0 0,-8-16 0,3 5 0,-13-28 61,16 39-417,0-1-1,2 1 1,-5-18-1,6 14-6469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8T02:02:42.48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79 24575,'53'-21'0,"-31"14"0,-1 0 0,2 2 0,-1 1 0,1 0 0,42 0 0,-45 3 0,0-1 0,32-8 0,34-2 0,-62 11 0,181 3 0,-182 1 0,0 1 0,0 0 0,-1 2 0,0 1 0,0 1 0,21 10 0,-29-10 11,-2 1 0,1 0 0,-1 1 0,-1 1 0,1-1 0,-2 2-1,0-1 1,0 2 0,-1-1 0,9 17 0,-6-8-223,-2 0 0,0 0 0,-1 1-1,-1 0 1,-1 1 0,4 23 0,-8-27-6614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8T02:04:40.6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691 2872 24575,'1'-11'0,"1"0"0,0 0 0,0 0 0,5-13 0,3-9 0,18-97 0,-7 8 0,-10 66 0,-3-1 0,3-89 0,-10 20 0,-4-103 0,-9 150 0,7 52 0,-3-45 0,5 39 0,-9-45 0,1 12 0,-1 9 0,0-14 0,5 23 0,-2 0 0,-2 1 0,-2 0 0,-1 1 0,-23-46 0,-76-150 0,69 153 0,-81-150 0,-17-26 0,141 263 0,0 0 0,-1 0 0,1-1 0,0 1 0,0 0 0,1-1 0,-1 1 0,0 0 0,1-1 0,0 1 0,-1-1 0,1 1 0,0-1 0,0 1 0,1-1 0,-1 1 0,0-1 0,1 1 0,-1-1 0,1 1 0,0-1 0,0 1 0,0 0 0,0 0 0,0-1 0,1 1 0,-1 0 0,1 0 0,-1 0 0,1 0 0,0 1 0,-1-1 0,1 0 0,4-2 0,7-5 0,1 0 0,1 1 0,-1 0 0,24-8 0,4-4 0,-39 19 0,26-19 0,-28 20 0,-1 0 0,1-1 0,0 1 0,-1 0 0,1-1 0,-1 1 0,1-1 0,-1 1 0,1-1 0,0 1 0,-1-1 0,0 0 0,1 1 0,-1-1 0,1 0 0,-1 1 0,0-1 0,1 0 0,-1 1 0,0-1 0,0 0 0,0 0 0,0 1 0,1-1 0,-1 0 0,0 0 0,0 1 0,0-1 0,-1 0 0,1 0 0,0 1 0,0-1 0,0 0 0,0 0 0,-1 1 0,1-2 0,-1 2 0,0-1 0,0 1 0,0-1 0,-1 1 0,1 0 0,0 0 0,0-1 0,0 1 0,0 0 0,0 0 0,0 0 0,0 0 0,0 0 0,0 1 0,0-1 0,-1 0 0,1 0 0,0 1 0,0-1 0,0 1 0,0-1 0,0 1 0,-1 0 0,-30 18 0,24-14 0,-17 8 0,0 2 0,1 1 0,1 1 0,-34 31 0,50-42 0,0 0 0,0-1 0,-1 0 0,0 0 0,0-1 0,-13 5 0,16-7 0,0 1 0,-1-2 0,1 1 0,0-1 0,0 0 0,-1 0 0,1 0 0,-1-1 0,1 1 0,-1-2 0,-10 0 0,14-1 0,-1 1 0,1-1 0,0 1 0,0-1 0,0 0 0,0 0 0,0 0 0,0 0 0,0-1 0,0 1 0,1 0 0,0-1 0,-1 1 0,1-1 0,0 1 0,0-1 0,0 0 0,0 1 0,1-1 0,-1 0 0,1 0 0,0 0 0,0 1 0,0-6 0,-1-3 0,1 0 0,1 0 0,0 0 0,4-22 0,-1 21 0,-2 2 0,0 1 0,1-1 0,1 1 0,-1 0 0,9-14 0,-11 21 0,1 0 0,-1 0 0,1 0 0,0 0 0,-1 0 0,1 1 0,0-1 0,0 1 0,0-1 0,0 1 0,1 0 0,-1-1 0,0 1 0,1 1 0,-1-1 0,0 0 0,1 0 0,-1 1 0,1 0 0,-1-1 0,1 1 0,-1 0 0,1 0 0,-1 0 0,1 0 0,-1 1 0,4 0 0,19 6 0,0 0 0,-1 2 0,36 17 0,-31-13 0,54 18 0,-46-20-1365,-23-3-5461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1T00:38:31.9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76 24575,'-1'107'0,"3"116"0,-1-220 0,-1 0 0,1-1 0,0 1 0,-1 0 0,1-1 0,0 1 0,1-1 0,-1 1 0,0-1 0,1 0 0,0 0 0,-1 1 0,1-1 0,0 0 0,0-1 0,0 1 0,0 0 0,0 0 0,1-1 0,-1 1 0,0-1 0,1 0 0,-1 0 0,1 0 0,-1 0 0,1 0 0,0 0 0,-1-1 0,1 1 0,5-1 0,11 2 0,0-1 0,0-1 0,30-4 0,-15 1 0,113 4 0,63-4 0,-142-9 0,-49 8 0,1 0 0,25-1 0,305 5 0,-166 1 0,-165-2 0,0-1 0,34-8 0,-33 5 0,1 1 0,24-1 0,286 6 0,-312 0 0,0 1 0,34 8 0,-33-5 0,1-2 0,25 2 0,-15-3 0,-12 0 0,-1-2 0,1 0 0,-1-1 0,29-4 0,-43 4 0,0 0 0,0 0 0,0 0 0,-1-1 0,1 1 0,-1-1 0,1 0 0,-1 0 0,1 0 0,-1 0 0,0-1 0,0 1 0,0-1 0,-1 0 0,1 0 0,-1 0 0,1 0 0,-1 0 0,0 0 0,0-1 0,0 1 0,-1-1 0,1 0 0,-1 1 0,0-1 0,0 0 0,1-4 0,1-27 0,0-1 0,-6-66 0,0 22 0,4 77 0,-1 0 0,0 0 0,0 0 0,0-1 0,-1 1 0,1 0 0,-1 0 0,0 0 0,0 0 0,0 0 0,0 0 0,0 1 0,0-1 0,-1 0 0,0 0 0,1 1 0,-1-1 0,0 1 0,0 0 0,0-1 0,-4-2 0,1 3 0,0 0 0,0 0 0,0 0 0,-1 0 0,1 1 0,-1 0 0,1 0 0,-1 0 0,1 1 0,-1-1 0,-7 2 0,-602 4 0,596-4 0,0 1 0,-34 8 0,-33 2 0,-348-11 0,207-2 0,208 0 0,0-1 0,-34-8 0,-33-3 0,35 12 0,21 2 0,0-2 0,1-1 0,-45-10 0,62 9-124,1 1 0,-1 1 0,0 0 0,-1 0 0,1 1 0,0 0-1,0 1 1,0 1 0,0 0 0,-18 6 0,12-3-6702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1T00:38:35.6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57 24575,'0'433'0,"0"-430"0,0 0 0,0 1 0,0-1 0,0 0 0,0 0 0,1 0 0,-1 0 0,1 0 0,0 0 0,0 0 0,0 0 0,0 0 0,1 0 0,-1-1 0,1 1 0,0 0 0,0-1 0,0 0 0,0 1 0,0-1 0,3 3 0,0-2 0,0-1 0,1 0 0,-1 0 0,0-1 0,1 1 0,-1-1 0,1 0 0,-1 0 0,1-1 0,-1 0 0,9 0 0,372-5 0,-365 3 0,1 0 0,38-10 0,-11 3 0,4-2 0,-27 6 0,0 0 0,46-1 0,818 7 0,-872 0 0,1 1 0,35 8 0,-34-5 0,0-2 0,26 2 0,7-4 0,-23-1 0,1 1 0,-1 1 0,40 9 0,-55-7 0,0-1 0,0-1 0,0 0 0,0-1 0,18-2 0,-29 1 0,0 0 0,0 0 0,0-1 0,0 0 0,-1 0 0,1 0 0,0 0 0,0 0 0,-1-1 0,1 0 0,-1 0 0,1 0 0,-1 0 0,0 0 0,0-1 0,0 1 0,0-1 0,0 0 0,-1 0 0,1 0 0,-1 0 0,0 0 0,0-1 0,3-5 0,2-9 0,-2-1 0,0 0 0,-1 0 0,0 0 0,0-29 0,-5-101 0,-1 59 0,2 87 0,0-1 0,0 0 0,0 0 0,-1 0 0,1 0 0,-1 0 0,0 0 0,0 1 0,0-1 0,-1 0 0,1 1 0,-1-1 0,0 1 0,0 0 0,0-1 0,0 1 0,-1 0 0,-3-3 0,-1 1 0,0 0 0,-1 0 0,0 1 0,0 0 0,0 0 0,-16-4 0,3 1 0,-1 2 0,0 0 0,0 2 0,-45-2 0,-89 12 0,88 5 0,48-8 0,1 0 0,-27 1 0,-29-5 0,43-1 0,-1 1 0,1 2 0,-61 12 0,51-7 0,0-2 0,-1-2 0,1-1 0,-57-6 0,-4 1 0,-3 1 0,-117 5 0,155 9 0,49-8 0,-1-1 0,-25 2 0,-357-4 83,194-2-1531,186 1-5378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1T00:38:45.4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49 57 24575,'-2'91'0,"4"98"0,-1-180 0,0 0 0,0-1 0,1 1 0,0 0 0,0-1 0,1 0 0,0 1 0,6 10 0,-6-15 0,-1-1 0,0 0 0,1 0 0,-1-1 0,1 1 0,0-1 0,0 1 0,0-1 0,0 0 0,0 0 0,1 0 0,-1 0 0,1-1 0,-1 1 0,1-1 0,-1 0 0,1 0 0,0 0 0,0-1 0,-1 1 0,6-1 0,266 0 0,-115-3 0,-19 0 0,150 7 0,-206 8 0,-55-7 0,58 4 0,750-10 0,-835 1 0,1 0 0,-1 0 0,0 0 0,0 0 0,0 0 0,0-1 0,0 1 0,0-1 0,0 0 0,0 0 0,0 0 0,0-1 0,0 1 0,-1 0 0,1-1 0,0 0 0,-1 0 0,1 0 0,-1 0 0,0 0 0,3-3 0,-2 0 0,-1 0 0,0 0 0,0-1 0,0 1 0,-1 0 0,0-1 0,0 1 0,0-1 0,-1 1 0,0-1 0,0-8 0,0-67 0,-6-147 0,6 225 0,-1-1 0,0 1 0,1-1 0,-1 1 0,-1 0 0,1-1 0,0 1 0,-1 0 0,0 0 0,1 0 0,-1 0 0,-1 0 0,1 0 0,0 0 0,-1 1 0,1-1 0,-1 1 0,0 0 0,0 0 0,0 0 0,0 0 0,0 0 0,0 0 0,0 1 0,-1 0 0,1 0 0,0 0 0,-1 0 0,-5-1 0,-11-1 0,1 1 0,-1 1 0,0 1 0,-24 2 0,12 0 0,-105-4 0,-82 6 0,151 8 0,49-8 0,1 0 0,-30 1 0,30-4 0,-12-1 0,0 2 0,-54 10 0,39-5 0,0-2 0,0-2 0,-89-6 0,32 1 0,100 2 0,-31-1 0,1 2 0,0 1 0,-57 11 0,47-6 0,0-1 0,-1-3 0,1-2 0,-58-4 0,-2 0 0,-177 3-1365,257 0-5461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34:56.7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81 24575,'2'80'0,"16"122"0,-12-145 0,-3 1 0,-6 77 0,4 71 0,-1-203 0,1-1 0,-1 1 0,1-1 0,0 1 0,-1-1 0,1 1 0,0-1 0,1 0 0,-1 1 0,0-1 0,1 0 0,-1 0 0,1 0 0,0 0 0,-1 0 0,1 0 0,4 3 0,0-2 0,-1 0 0,1 0 0,-1 0 0,1 0 0,0-1 0,0 0 0,8 1 0,10 2 0,0-2 0,47-1 0,-67-2 0,50 0 0,-6 0 0,1 1 0,81 13 0,-70-6 0,1-3 0,-1-2 0,72-6 0,-13 0 0,312 3 0,-426 1 0,0-1 0,0 0 0,-1-1 0,1 1 0,0-1 0,0 0 0,-1 0 0,1 0 0,-1-1 0,1 0 0,-1 0 0,0 0 0,1 0 0,-1 0 0,5-5 0,-6 3 0,0 1 0,0-1 0,-1 0 0,0 1 0,1-1 0,-1 0 0,-1-1 0,1 1 0,-1 0 0,1 0 0,-1-1 0,-1 1 0,1-1 0,0 1 0,-1-1 0,0-5 0,-4-182 0,0 103 0,9-91 0,7 112 0,-8 49 0,0-1 0,0-25 0,-2 30 0,-2 1 0,0-1 0,0 1 0,-1-1 0,-1 1 0,-1-1 0,0 1 0,-1 0 0,0 0 0,-9-18 0,11 29 0,-1 1 0,1-1 0,-1 1 0,1-1 0,-1 1 0,0 0 0,0 0 0,0 0 0,0 0 0,0 1 0,-1-1 0,1 1 0,0 0 0,-1 0 0,1 0 0,-1 0 0,1 1 0,-7-1 0,-73 3 0,55-1 0,-472 2 0,287-4 0,194 2 0,1 1 0,-36 9 0,34-7 0,0 0 0,-26 1 0,-310-6-1365,335 1-5461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40:43.9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81 24575,'2'80'0,"27"122"0,-20-145 0,-4 1 0,-9 77 0,5 71 0,-1-203 0,1-1 0,0 1 0,0-1 0,0 1 0,0-1 0,1 1 0,-1-1 0,1 0 0,0 1 0,0-1 0,1 0 0,-1 0 0,1 0 0,-1 0 0,1 0 0,0 0 0,7 3 0,-2-2 0,1 0 0,0 0 0,0 0 0,0 0 0,0-1 0,1 0 0,12 1 0,15 2 0,1-2 0,74-1 0,-104-2 0,76 0 0,-7 0 0,0 1 0,129 13 0,-111-6 0,1-3 0,0-2 0,112-6 0,-20 0 0,495 3 0,-675 1 0,-1-1 0,1 0 0,-1-1 0,1 1 0,-1-1 0,1 0 0,-1 0 0,0 0 0,1-1 0,-1 0 0,0 0 0,-1 0 0,1 0 0,-1 0 0,9-5 0,-10 3 0,-1 1 0,1-1 0,-1 0 0,-1 1 0,1-1 0,-1 0 0,0-1 0,-1 1 0,0 0 0,0 0 0,0-1 0,-1 1 0,0-1 0,0 1 0,0-1 0,-2-5 0,-4-182 0,-1 103 0,12-91 0,13 112 0,-12 49 0,-1-1 0,2-25 0,-6 30 0,-1 1 0,-1-1 0,-1 1 0,-1-1 0,-1 1 0,-1-1 0,-1 1 0,-1 0 0,-1 0 0,-13-18 0,16 29 0,1 1 0,-1-1 0,-1 1 0,1-1 0,0 1 0,-1 0 0,1 0 0,-1 0 0,0 0 0,0 1 0,-1-1 0,1 1 0,0 0 0,-1 0 0,1 0 0,-1 0 0,1 1 0,-10-1 0,-116 3 0,86-1 0,-746 2 0,454-4 0,307 2 0,1 1 0,-56 9 0,53-7 0,0 0 0,-41 1 0,-489-6-1365,527 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43:44.27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289 74 24575,'-5'1'0,"1"0"0,-1 1 0,1-1 0,-1 1 0,1 0 0,0 0 0,0 1 0,-7 4 0,-9 5 0,-30 15 0,-90 65 0,125-81 0,14-11 0,0 1 0,0 0 0,-1-1 0,1 1 0,0 0 0,0 0 0,0 0 0,0 0 0,1 0 0,-1 0 0,0 0 0,0 0 0,0 0 0,1 0 0,-1 1 0,1-1 0,-1 0 0,1 0 0,-1 1 0,1-1 0,0 0 0,0 0 0,-1 2 0,2-1 0,-1-1 0,1 0 0,-1 0 0,1 1 0,0-1 0,-1 0 0,1 0 0,0 0 0,0 0 0,0 0 0,0 0 0,0 0 0,0 0 0,0 0 0,0-1 0,0 1 0,0 0 0,2 0 0,4 3 0,1-1 0,0 0 0,-1-1 0,1 1 0,0-2 0,11 2 0,137 24 0,-122-19 0,-28-6 0,0 0 0,0 0 0,1-1 0,-1 0 0,1 0 0,-1-1 0,8 0 0,-12 0 0,-1-1 0,1 1 0,0-1 0,0 1 0,-1-1 0,1 0 0,0 0 0,-1 0 0,1 0 0,-1 0 0,1 0 0,-1-1 0,0 1 0,1 0 0,-1-1 0,0 1 0,0-1 0,0 1 0,0-1 0,0 1 0,0-1 0,0 0 0,-1 0 0,1 1 0,-1-1 0,1 0 0,-1 0 0,0 0 0,1-3 0,2-31 19,0-1-1,-3 0 1,-4-41-1,1-16-1457,3 73-5387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06:45.9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24575,'10'0'0,"0"1"0,-1 1 0,1 0 0,-1 0 0,1 1 0,-1 0 0,0 0 0,14 8 0,70 47 0,-43-26 0,114 78 0,-35-22 0,358 239 0,-60-32 0,-304-198 0,-5 6 0,155 173 0,-172-170 0,36 46 0,-85-77 0,-3 1 0,39 85 0,57 89 0,11 18 0,-122-204 0,12 26 0,39 66 0,-40-102 0,-38-47 0,0 0 0,0 0 0,-1 0 0,0 1 0,-1 0 0,1 0 0,-1 1 0,-1 0 0,0-1 0,0 2 0,3 13 0,5 22 0,-8-36 0,-1 0 0,-1-1 0,0 1 0,0 0 0,0 0 0,-1 0 0,-1 0 0,1 1 0,-2-1 0,1 0 0,-4 16 0,3-23 0,-1 1 0,1-1 0,-1 0 0,0 1 0,0-1 0,0 0 0,0 0 0,0 0 0,-1 0 0,1-1 0,0 1 0,-1-1 0,0 1 0,1-1 0,-1 0 0,0 0 0,1 0 0,-1 0 0,0 0 0,0-1 0,0 0 0,0 1 0,-3-1 0,-14 1 0,1-1 0,-29-2 0,23 0 0,7 2 0,13 1 0,1-1 0,-1 1 0,1-1 0,-1 0 0,0-1 0,1 1 0,-1-1 0,1 0 0,-1 0 0,1 0 0,-6-3 0,10 4 0,0 0 0,0 0 0,0-1 0,-1 1 0,1 0 0,0 0 0,0 0 0,0 0 0,0-1 0,0 1 0,0 0 0,0 0 0,0 0 0,0 0 0,0-1 0,0 1 0,0 0 0,0 0 0,0 0 0,0-1 0,0 1 0,0 0 0,0 0 0,0 0 0,0 0 0,0-1 0,0 1 0,0 0 0,0 0 0,1 0 0,-1 0 0,0 0 0,0-1 0,0 1 0,0 0 0,0 0 0,0 0 0,1 0 0,-1 0 0,0 0 0,0 0 0,0-1 0,0 1 0,1 0 0,-1 0 0,0 0 0,15-5 0,14-1 0,77 0 0,106 7 0,-66 2 0,-109-6 0,-37 3 0,1 0 0,-1 0 0,0 0 0,0 0 0,0 0 0,0 0 0,0 0 0,1 0 0,-1 0 0,0 0 0,0 0 0,0 0 0,0 0 0,0 0 0,1 0 0,-1 0 0,0 0 0,0 0 0,0 0 0,0 0 0,0-1 0,0 1 0,1 0 0,-1 0 0,0 0 0,0 0 0,0 0 0,0 0 0,0 0 0,0 0 0,0-1 0,0 1 0,0 0 0,1 0 0,-1 0 0,0 0 0,0 0 0,0 0 0,0-1 0,0 1 0,0 0 0,0 0 0,0 0 0,0 0 0,0 0 0,0-1 0,0 1 0,0 0 0,0 0 0,0 0 0,0 0 0,0 0 0,0-1 0,-1 1 0,-19-8 0,-2 3 0,-1 1 0,-32-2 0,-31-5 0,51 5 0,-1 2 0,-1 1 0,1 2 0,-63 6 0,98-5 0,-1 0 0,1 0 0,0 0 0,-1 0 0,1 0 0,0 0 0,-1 1 0,1-1 0,0 0 0,-1 1 0,1-1 0,0 1 0,0-1 0,0 1 0,-1 0 0,1-1 0,0 1 0,0 0 0,0 0 0,0 0 0,0 0 0,0 0 0,0 0 0,1 0 0,-1 0 0,0 0 0,0 2 0,1-2 0,0 1 0,0 0 0,0 0 0,1 0 0,-1 0 0,0 0 0,1-1 0,0 1 0,-1 0 0,1 0 0,0-1 0,0 1 0,0 0 0,0-1 0,0 1 0,2 1 0,6 8 0,1-1 0,0-1 0,0 0 0,15 10 0,19 10 0,93 69 0,-108-73 0,42 26 0,-71-51 0,1 1 0,0 0 0,0-1 0,0 0 0,0 1 0,0-1 0,0 1 0,0-1 0,0 0 0,0 0 0,0 1 0,0-1 0,0 0 0,0 0 0,0 0 0,0 0 0,0 0 0,0 0 0,0-1 0,0 1 0,0 0 0,0 0 0,0-1 0,0 1 0,0-1 0,0 1 0,0-1 0,0 1 0,0-2 0,1 0 0,0 0 0,0 0 0,0-1 0,0 1 0,-1-1 0,0 1 0,1-1 0,-1 0 0,0 1 0,1-5 0,1-6 0,0-1 0,-1 1 0,1-20 0,-3 3 0,2 0 0,10-51 0,-8 61-455,-1-1 0,0-28 0,-2 27-6371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43:45.59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1 107 24575,'30'0'0,"0"1"0,0 2 0,41 8 0,5 4 0,94 8 0,-84-12 0,-66-6 0,0-2 0,0 0 0,1-2 0,-1 0 0,0-1 0,1-1 0,-1-1 0,27-6 0,37-22 0,-56 18 0,48-12 0,-69 22-68,0 0 0,-1 0-1,1 0 1,-1-1 0,0 0 0,0-1-1,0 1 1,0-1 0,0 0 0,-1-1-1,0 1 1,0-1 0,0 0 0,-1 0-1,1-1 1,-1 1 0,0-1 0,-1 0-1,5-10 1,-1 2-6758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43:49.9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0 889 24536,'1600'-889'0,"-1857"900"0,514-22 0,-402 224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43:54.19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24575,'0'4'0,"4"2"0,1 3 0,5 6 0,0 4 0,3-2 0,-1 2 0,2-4 0,-1 1 0,-3 2 0,1-2 0,-2 0 0,3-2 0,-1 0 0,-3 3 0,3-2 0,-2 0 0,-2-1-8191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52:18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 78 24575,'-2'99'0,"5"107"0,-3-203 0,1 0 0,-1-1 0,1 1 0,0 0 0,0-1 0,0 1 0,0-1 0,0 1 0,1-1 0,-1 0 0,1 0 0,0 1 0,-1-1 0,1 0 0,0 0 0,0-1 0,1 1 0,-1 0 0,0-1 0,0 1 0,1-1 0,-1 0 0,1 0 0,-1 0 0,1 0 0,-1 0 0,1 0 0,0-1 0,0 1 0,5-1 0,11 2 0,-1-1 0,1-1 0,30-4 0,-14 1 0,398 2 0,-404 2 0,57 11 0,-56-6 0,54 2 0,703-9 0,-784 1 0,1 0 0,-1 0 0,0 0 0,0 0 0,0 0 0,0-1 0,0 1 0,0-1 0,0 0 0,0 0 0,0 0 0,0-1 0,0 1 0,0 0 0,-1-1 0,1 0 0,-1 0 0,1 0 0,-1 0 0,0 0 0,3-3 0,-2 0 0,-1 0 0,0 0 0,0-1 0,0 1 0,-1 0 0,0-1 0,0 1 0,0-1 0,-1 1 0,0-1 0,0-8 0,0-55 0,-6-145 0,6 211 0,-1 0 0,1 0 0,-1 1 0,0-1 0,0 1 0,0-1 0,0 1 0,-1-1 0,1 1 0,-1 0 0,1-1 0,-1 1 0,0 0 0,0 0 0,0 0 0,0 0 0,0 1 0,0-1 0,0 1 0,0-1 0,-1 1 0,1 0 0,-1-1 0,1 1 0,-1 1 0,0-1 0,1 0 0,-1 1 0,0-1 0,-5 1 0,-11-2 0,0 1 0,0 1 0,-30 4 0,15-2 0,-458 1 0,271-4 0,191-1 0,-55-9 0,54 6 0,-52-3 0,56 8 0,-1 1 0,0 1 0,-51 11 0,45-7 0,0-2 0,0-2 0,0 0 0,-49-6 0,34 2 0,-53 4 0,61 8-1365,25-5-5461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52:23.71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1709 24575,'5'-1'0,"-1"0"0,0 0 0,1-1 0,-1 0 0,0 0 0,0 0 0,0 0 0,7-6 0,9-4 0,68-38 0,-66 36 0,1 1 0,0 1 0,40-15 0,52-13 0,77-22 0,284-85 0,-474 146 0,249-79 0,183-47 0,-309 91 0,31-7 0,139-32 0,-110 26 0,-70 18 0,74-17 0,-60 21 0,200-25 0,-201 28 0,45-15 0,-16 3 0,122-16 0,-219 41 0,-34 6 0,-1 1 0,42-2 0,-42 4 0,50-8 0,-49 5 0,51-3 0,-52 8 0,0-1 0,0-2 0,38-8 0,-37 6 0,1 2 0,47-2 0,-46 5 0,0-2 0,43-8 0,80-16 0,195-36 0,-268 52 0,-35 3 0,65-1 0,-82 7 0,-1-1 0,30-7 0,43-4 0,-74 11 0,49-11 0,-18 3 0,-3 2 0,-8 0 0,89-3 0,-99 12 0,19 0 0,0-2 0,86-14 0,-104 10 0,67 0 0,-70 4 0,0 0 0,56-12 0,64-13 0,-108 19 0,0 2 0,0 2 0,1 2 0,46 5 0,13-1 0,-75-5 0,56-9 0,-55 6 0,53-3 0,-62 6 0,-1 0 0,30-7 0,38-4 0,634 11 0,-352 5 0,-333-3 0,-3-1 0,1 1 0,-1 2 0,65 13 0,-57-8 0,0-2 0,1-2 0,-1-2 0,58-4 0,2 0 0,-81 3 0,14-1 0,-1 2 0,1 1 0,53 11 0,-75-9 0,1-1 0,0-1 0,0 0 0,0-1 0,0 0 0,0-1 0,0 0 0,0-2 0,23-4 0,-35 6 0,-1-1 0,1 0 0,0-1 0,-1 1 0,1 0 0,0 0 0,-1-1 0,0 1 0,1-1 0,-1 1 0,0-1 0,0 1 0,1-1 0,-1 0 0,-1 0 0,1 1 0,0-1 0,0 0 0,-1 0 0,1 0 0,-1 0 0,1 0 0,-1 0 0,0 0 0,0 0 0,0 0 0,0 0 0,-1-4 0,0-4 0,-1 0 0,0 1 0,-1-1 0,-4-12 0,3 41 0,5 16 0,12 34 0,-11-50 0,1 0 0,1 0 0,12 35 0,-16-54 0,0 0 0,0 0 0,0-1 0,0 1 0,0 0 0,0 0 0,0 0 0,0 0 0,0 0 0,1 0 0,-1 0 0,0 0 0,0 0 0,0-1 0,0 1 0,0 0 0,0 0 0,0 0 0,0 0 0,0 0 0,0 0 0,0 0 0,0 0 0,0 0 0,0 0 0,0 0 0,1-1 0,-1 1 0,0 0 0,0 0 0,0 0 0,0 0 0,0 0 0,0 0 0,0 0 0,0 0 0,0 0 0,1 0 0,-1 0 0,0 0 0,0 0 0,0 0 0,0 0 0,0 0 0,0 0 0,0 0 0,0 0 0,1 0 0,-1 0 0,0 0 0,0 0 0,0 0 0,0 1 0,0-1 0,0 0 0,0 0 0,0 0 0,0 0 0,0 0 0,1 0 0,2-18 0,0-20 0,-5-46 0,3-70 0,-1 151 0,1 1 0,-1 0 0,0-1 0,1 1 0,0 0 0,-1-1 0,1 1 0,0 0 0,0 0 0,0 0 0,0 0 0,1 0 0,-1 0 0,0 0 0,1 0 0,0 1 0,-1-1 0,1 0 0,0 1 0,0-1 0,0 1 0,2-1 0,1 0 0,-1 0 0,1 0 0,0 1 0,0 0 0,0 0 0,0 0 0,0 0 0,0 1 0,10 1 0,6 1 0,1 1 0,-1 2 0,35 11 0,-55-16 0,0 0 0,1 0 0,-1 0 0,0 0 0,0 1 0,0-1 0,0 0 0,0 1 0,0-1 0,0 1 0,0-1 0,0 1 0,0-1 0,0 1 0,0 0 0,0 0 0,0-1 0,0 1 0,-1 0 0,1 0 0,0 0 0,-1 0 0,1 0 0,-1 0 0,1 0 0,-1 0 0,1 0 0,-1 0 0,1 0 0,-1 0 0,0 0 0,0 0 0,0 1 0,0-1 0,1 0 0,-2 0 0,1 0 0,0 0 0,0 0 0,0 0 0,0 1 0,-1-1 0,1 0 0,-1 1 0,-3 5 0,-1 0 0,0 0 0,0-1 0,0 0 0,-10 9 0,-13 16 0,-1 17 0,9-15 0,0 0 0,-3-1 0,-45 49 0,57-68-1365,1-1-5461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53:36.1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91 80 24575,'1'-4'0,"0"0"0,1 0 0,0 0 0,0 1 0,0-1 0,0 1 0,1-1 0,-1 1 0,6-5 0,6-10 0,-14 17 0,1 0 0,-1 0 0,1 0 0,-1-1 0,1 1 0,-1 0 0,1 0 0,0 0 0,0 0 0,-1 0 0,1 0 0,0 1 0,0-1 0,0 0 0,0 0 0,0 1 0,0-1 0,0 0 0,1 1 0,-1-1 0,0 1 0,0-1 0,0 1 0,2 0 0,-2 0 0,0 1 0,0 0 0,0 0 0,0 0 0,0-1 0,-1 1 0,1 0 0,0 0 0,-1 0 0,1 0 0,-1 1 0,1-1 0,-1 0 0,1 0 0,-1 0 0,0 0 0,1 1 0,-1-1 0,0 2 0,4 71 0,-4-71 0,2 54 0,-1-33 0,-1 0 0,0 1 0,-2-1 0,-5 28 0,6-49 0,0 0 0,0 0 0,-1 0 0,1 0 0,0 0 0,-1 0 0,0-1 0,0 1 0,0 0 0,0-1 0,0 0 0,0 1 0,0-1 0,-1 0 0,1 0 0,-1-1 0,0 1 0,0 0 0,1-1 0,-1 1 0,0-1 0,0 0 0,0 0 0,0 0 0,-5 0 0,-6 1 0,0-1 0,-1 0 0,1-1 0,-19-3 0,22 3 0,130 17 0,-76-12-61,0-2 1,49-4-1,-44 0-1122,-26 1-5643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53:37.75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232 52 24575,'-8'0'0,"1"1"0,-1-1 0,1 1 0,-1 1 0,1 0 0,0 0 0,0 0 0,0 1 0,0 0 0,0 0 0,1 0 0,-1 1 0,-8 7 0,6-4 0,1 1 0,0 0 0,0 0 0,1 1 0,0 0 0,1 1 0,0-1 0,-6 13 0,2 0 0,2-1 0,0 1 0,2 1 0,0-1 0,1 1 0,2 0 0,0 1 0,1 25 0,1-10 0,0-18 0,1 0 0,1 0 0,1 0 0,6 26 0,-7-41 0,1 1 0,1-1 0,-1 1 0,1-1 0,0 0 0,1 0 0,0 0 0,0 0 0,0-1 0,0 1 0,1-1 0,0 0 0,0-1 0,0 1 0,1-1 0,-1 0 0,8 3 0,4 3 0,1-2 0,1 0 0,0-1 0,0-1 0,0 0 0,0-2 0,31 3 0,11-2 0,69-5 0,-52-2 0,-67 2 0,0 0 0,0-1 0,0-1 0,0 0 0,0-1 0,0 0 0,-1 0 0,1-1 0,-1-1 0,0 1 0,10-8 0,0-2 0,0-1 0,-1-1 0,31-34 0,-44 45 0,0-1 0,-1 0 0,0 0 0,0-1 0,0 0 0,-1 0 0,0 0 0,0 0 0,-1 0 0,0-1 0,4-15 0,1-8 0,-2-1 0,0 0 0,1-64 0,-8 85 0,1 1 0,-1-1 0,-1 1 0,0 0 0,0-1 0,-1 1 0,0 0 0,-1 0 0,0 1 0,-1-1 0,0 1 0,0 0 0,-1 0 0,0 1 0,-1 0 0,-8-10 0,-15-11 0,14 12 0,-1 0 0,-39-28 0,48 40 0,-1 0 0,0 1 0,0 0 0,0 0 0,0 1 0,-1 0 0,1 1 0,-1 0 0,1 0 0,-18 0 0,-136 2 120,141 2-368,1 1 1,0 0-1,0 2 1,1 0-1,-33 13 1,38-11-6579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53:40.1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37 24575,'53'-20'0,"60"4"0,-112 16 0,1 0 0,-1 0 0,0-1 0,1 1 0,-1 0 0,0 0 0,0 1 0,1-1 0,-1 0 0,0 0 0,0 0 0,1 1 0,-1-1 0,0 1 0,0-1 0,0 1 0,1-1 0,-1 1 0,0 0 0,0 0 0,0-1 0,0 1 0,0 0 0,-1 0 0,3 2 0,-2 0 0,1 0 0,-1 0 0,1 0 0,-1 0 0,0 0 0,0 0 0,-1 0 0,1 1 0,0 6 0,0 1 0,-1 0 0,-1 1 0,0-1 0,-1 0 0,-3 14 0,1-10 0,-7 25 0,-19 45 0,26-75 0,-1 0 0,1-1 0,-2 1 0,1-1 0,-1-1 0,-1 1 0,0-1 0,0 0 0,0 0 0,-10 6 0,-20 5 0,35-18 0,1 0 0,-1-1 0,1 1 0,-1 0 0,0-1 0,1 1 0,-1-1 0,0 0 0,0 0 0,1 1 0,-1-1 0,0 0 0,0 0 0,0-1 0,1 1 0,-1 0 0,0-1 0,1 1 0,-4-2 0,5 1 0,-1 0 0,1 0 0,0 0 0,0 0 0,-1 0 0,1-1 0,0 1 0,0 0 0,0 0 0,0 0 0,0 0 0,1-1 0,-1 1 0,0 0 0,0 0 0,1 0 0,-1 0 0,1 0 0,-1 0 0,1 0 0,-1 0 0,1 0 0,0 0 0,0 0 0,-1 0 0,1 0 0,1-1 0,24-24 0,-23 24 0,0 0 0,0 0 0,0 0 0,1 0 0,-1 1 0,1-1 0,-1 1 0,1 0 0,0 0 0,0 0 0,-1 1 0,1-1 0,0 1 0,0 0 0,0 0 0,-1 0 0,1 0 0,0 1 0,4 1 0,5 2 0,1 1 0,-1 0 0,25 14 0,-28-13 0,0 0 0,1-1 0,-1-1 0,1 0 0,0 0 0,13 2 0,-16-5-195,0 0 0,0-1 0,-1 1 0,1-2 0,0 1 0,13-4 0,-4-1-6631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53:43.0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385 28 24575,'-13'-1'0,"1"1"0,-1 1 0,0 0 0,1 1 0,-1 0 0,1 1 0,0 0 0,0 1 0,0 0 0,0 1 0,1 1 0,-1-1 0,1 2 0,1 0 0,-20 15 0,19-13 0,0 0 0,0 1 0,1 0 0,0 1 0,1 0 0,0 1 0,0 0 0,2 0 0,-1 0 0,2 1 0,0 0 0,-5 15 0,9-23 0,-12 40 0,1 0 0,3 0 0,-5 47 0,13-79 0,2 0 0,-1 0 0,2 0 0,-1-1 0,2 1 0,0 0 0,0-1 0,1 1 0,1-1 0,0 0 0,1 0 0,0 0 0,1 0 0,0-1 0,15 20 0,-3-10 0,0 0 0,1-2 0,1 0 0,1-2 0,1 0 0,1-1 0,0-1 0,0-1 0,2-2 0,35 15 0,-33-16 0,-1 0 0,2-2 0,-1-1 0,1-1 0,0-1 0,0-2 0,35 1 0,6-4 0,92-4 0,-154 2 0,1-1 0,0 0 0,-1 0 0,0 0 0,1-1 0,-1 0 0,0-1 0,-1 1 0,1-2 0,-1 1 0,1 0 0,-1-1 0,0 0 0,-1-1 0,0 1 0,1-1 0,-2 0 0,1-1 0,6-11 0,-4 6 0,0-1 0,-2 0 0,1 0 0,-2-1 0,1 1 0,-2-1 0,0 0 0,-1 0 0,2-26 0,-3-28 0,-5-145 0,1 197 0,0 1 0,-1 0 0,0 0 0,-1 0 0,-1 0 0,-1 1 0,0 0 0,-13-19 0,2 6 0,0 1 0,-3 1 0,-25-26 0,31 37 0,-1 1 0,0 1 0,-1 0 0,0 0 0,0 2 0,-2 0 0,1 2 0,-1 0 0,0 0 0,-31-6 0,26 6-273,-1 2 0,0 0 0,-1 2 0,-46-2 0,50 6-6553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53:48.40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70 24575,'1'-2'0,"-1"0"0,1 1 0,0-1 0,0 1 0,0-1 0,0 1 0,0-1 0,0 1 0,0 0 0,0-1 0,1 1 0,-1 0 0,1 0 0,-1 0 0,1 0 0,-1 0 0,4-1 0,29-14 0,-22 12 0,61-17 0,-69 20 0,-1 0 0,1 1 0,-1-1 0,0 1 0,1 0 0,-1 0 0,1 0 0,-1 0 0,1 1 0,-1-1 0,1 1 0,-1 0 0,0 0 0,1 0 0,-1 0 0,0 1 0,5 3 0,-5-2 0,0 0 0,-1 0 0,0 0 0,0 1 0,0-1 0,0 1 0,0 0 0,-1-1 0,1 1 0,-1 0 0,0 0 0,0 0 0,-1 0 0,1 0 0,-1 0 0,0 0 0,0 0 0,0 0 0,-1 0 0,1 0 0,-2 4 0,1-4 0,1 0 0,-1-1 0,0 1 0,-1 0 0,1-1 0,-1 0 0,1 1 0,-1-1 0,0 0 0,0 0 0,0 0 0,-1 0 0,1 0 0,-1 0 0,0-1 0,1 1 0,-1-1 0,0 1 0,-1-1 0,1 0 0,0-1 0,-6 3 0,-19 0 0,22-3 0,19 6 0,-7-4 0,6 3 0,0 1 0,-1 0 0,0 0 0,0 1 0,-1 1 0,0 0 0,-1 1 0,0-1 0,9 13 0,-15-18 0,1 1 0,-1 0 0,0 0 0,0 0 0,0 0 0,-1 1 0,0-1 0,0 1 0,0 0 0,-1-1 0,0 1 0,0 0 0,0 0 0,-1 0 0,0 0 0,0 0 0,0 0 0,-1-1 0,0 1 0,0 0 0,0 0 0,-4 8 0,3-11 0,0 0 0,0 0 0,0 0 0,-1-1 0,1 1 0,-1 0 0,0-1 0,0 0 0,0 1 0,0-1 0,0 0 0,0-1 0,-1 1 0,1-1 0,-1 1 0,1-1 0,-1 0 0,1 0 0,-1-1 0,0 1 0,1-1 0,-1 1 0,0-1 0,1 0 0,-1-1 0,-5 0 0,-1 0 0,0 0 0,0-1 0,0 0 0,0 0 0,0-1 0,1-1 0,-1 0 0,-13-8 0,20 10-23,0-1 0,0 1 0,0-1 0,1 0 0,-1 0 0,1 0 0,0 0 0,0-1 0,-3-4 0,-1-2-1112,-2-4-5691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08:48.95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28 24575,'-2'126'0,"5"133"0,-3-256 0,1 0 0,-1-1 0,1 1 0,0 0 0,0-1 0,0 1 0,0-1 0,1 1 0,-1-1 0,1 0 0,-1 1 0,1-1 0,0 0 0,0 0 0,0 0 0,0 0 0,0-1 0,0 1 0,1 0 0,-1-1 0,0 0 0,1 1 0,-1-1 0,1 0 0,0 0 0,-1-1 0,1 1 0,0 0 0,-1-1 0,7 1 0,10 0 0,0 0 0,0-1 0,30-4 0,-13 1 0,144 1 0,-178 2 0,1-1 0,0 1 0,0-1 0,-1 0 0,1 0 0,-1 0 0,1 0 0,-1 0 0,1-1 0,-1 1 0,0-1 0,0 0 0,1 1 0,-1-1 0,0 0 0,-1 0 0,1-1 0,0 1 0,-1 0 0,1 0 0,-1-1 0,0 1 0,1-1 0,-1 1 0,0-1 0,-1 0 0,1 1 0,0-1 0,-1 0 0,1-5 0,0-11 0,0 0 0,-1 0 0,-4-31 0,2 15 0,3 22 0,0 1 0,1-1 0,5-21 0,6-40 0,-13 70 0,1 0 0,-2 0 0,1 1 0,0-1 0,-1 0 0,1 0 0,-1 1 0,0-1 0,-1 1 0,1-1 0,0 1 0,-1-1 0,0 1 0,0 0 0,0 0 0,-3-4 0,2 4 0,1 1 0,-1 0 0,0 0 0,0 0 0,-1 0 0,1 0 0,0 0 0,-1 1 0,1 0 0,-1-1 0,1 1 0,-1 1 0,-3-2 0,-56-1 0,0-2 0,39 0-455,0 1 0,-41-2 0,43 6-6371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52:26.2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5814 1 24575,'0'30'0,"-1"0"0,-2 0 0,-9 47 0,8-64 0,0 0 0,0 0 0,-1-1 0,-1 1 0,0-1 0,0 0 0,-2-1 0,1 1 0,-1-2 0,-13 15 0,-30 23 0,-72 56 0,-327 290 0,428-375 0,-1-1 0,-33 21 0,-9 7 0,-244 176 0,222-154 0,-54 43 0,-190 114 0,-22-37 0,300-161 0,2 0 0,-2-3 0,-97 30 0,10-4 0,15-4 0,29-18 0,-459 140 0,533-161 0,-284 78 0,177-58 0,2-2 0,-66 13 0,6 0 0,-41 11 0,136-27 0,58-13 0,0-1 0,-61 5 0,9 0 0,64-8 0,-1-1 0,-24 0 0,-50 9 0,70-8 0,-52 3 0,54-8 0,0 1 0,1 1 0,-40 9 0,-87 16 0,123-23 0,1-1 0,0-1 0,-40-2 0,40-1 0,-1 2 0,0 0 0,-36 8 0,14 1-1365,28-7-5461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52:28.18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311 33 24575,'-1'30'0,"3"0"0,0 0 0,10 42 0,-2 11 0,-10-185 0,-1-42 0,1 143 0,0-1 0,0 0 0,-1 1 0,1-1 0,0 1 0,-1-1 0,1 0 0,-1 1 0,1-1 0,-1 1 0,1-1 0,-1 1 0,0-1 0,0 1 0,0 0 0,0 0 0,-2-2 0,2 2 0,0 1 0,1-1 0,-1 1 0,0 0 0,0-1 0,0 1 0,0 0 0,0 0 0,0 0 0,0 0 0,0 0 0,0 0 0,0 0 0,0 0 0,0 0 0,0 0 0,0 1 0,0-1 0,0 0 0,0 1 0,-1 0 0,-7 4 0,-1 0 0,2 1 0,-1 1 0,-12 12 0,-5 2 0,-30 14 0,-85 41 0,140-76 0,0 1 0,-1-1 0,1 0 0,0 1 0,0 0 0,0-1 0,0 1 0,0-1 0,0 1 0,0 0 0,0 0 0,0 0 0,0 0 0,1 0 0,-1 0 0,0 0 0,0 0 0,1 0 0,-1 0 0,1 0 0,-1 1 0,1-1 0,0 0 0,0 0 0,1 0 0,-1 0 0,0-1 0,1 1 0,-1 0 0,1 0 0,-1-1 0,1 1 0,-1 0 0,1-1 0,0 1 0,-1 0 0,1-1 0,0 1 0,-1-1 0,1 1 0,0-1 0,0 1 0,-1-1 0,2 1 0,11 4 0,0 0 0,0 0 0,14 2 0,-6-1 0,19 7 0,0-1 0,44 6 0,-38-14-1365,-25-3-5461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53:56.4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208 1 24575,'-6'3'0,"1"-1"0,-1 1 0,1 0 0,-1 0 0,1 1 0,0-1 0,0 1 0,1 0 0,-1 1 0,1-1 0,0 1 0,-5 6 0,-4 3 0,3-5 0,1 0 0,0 1 0,0 0 0,1 0 0,1 1 0,-1 0 0,2 0 0,0 1 0,0 0 0,1 0 0,0 0 0,-4 20 0,0 12 0,2 0 0,2 0 0,1 53 0,2-51 0,1-25 0,0 0 0,2 0 0,3 25 0,-3-41 0,-1-1 0,1 1 0,1-1 0,-1 1 0,1-1 0,-1 0 0,1 1 0,0-1 0,1 0 0,-1 0 0,1 0 0,0-1 0,0 1 0,0-1 0,0 1 0,1-1 0,-1 0 0,1 0 0,6 3 0,32 13 0,0-3 0,1-1 0,70 14 0,-92-23 0,-11-4 0,-1 0 0,1 0 0,-1 0 0,1-1 0,-1-1 0,1 0 0,0 0 0,-1-1 0,1 0 0,0 0 0,-1-1 0,0-1 0,1 1 0,-1-2 0,0 1 0,0-1 0,-1 0 0,1-1 0,14-11 0,9-9 0,-25 21 0,-1 0 0,0 0 0,0 0 0,0-1 0,-1 0 0,0 0 0,0-1 0,0 1 0,0-1 0,-1 0 0,0-1 0,0 1 0,-1-1 0,0 1 0,0-1 0,0 0 0,2-11 0,17-86 0,-13 64 0,0 0 0,-3-1 0,2-60 0,-8 83 0,-1 0 0,-1 1 0,0-1 0,-1 1 0,-9-28 0,10 39 0,0 0 0,-1 0 0,1 1 0,-1-1 0,-1 0 0,1 1 0,-1 0 0,0 0 0,0 0 0,0 0 0,-1 1 0,1-1 0,-1 1 0,0 0 0,-1 1 0,1-1 0,-1 1 0,-9-4 0,-25-6-195,-1 2 0,0 2 0,-1 1 0,0 2 0,0 2 0,-62 3 0,82 1-6631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56:38.73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100 157 24575,'2'43'0,"9"52"0,-5-52 0,1 56 0,-7-76 0,1 1 0,1-1 0,9 45 0,-6-42 0,-2 1 0,0-1 0,-2 1 0,-3 30 0,3 48 0,0-102 0,-1 0 0,1-1 0,0 1 0,-1 0 0,1-1 0,0 1 0,1-1 0,-1 0 0,0 1 0,1-1 0,-1 0 0,1 0 0,0 1 0,0-1 0,0-1 0,0 1 0,0 0 0,0 0 0,0-1 0,1 1 0,-1-1 0,0 0 0,1 0 0,0 0 0,-1 0 0,1 0 0,-1 0 0,1-1 0,0 1 0,-1-1 0,4 0 0,13 2 0,0-1 0,0-1 0,30-4 0,-14 1 0,524 1 0,-304 3 0,-219-3 0,62-12 0,-30 4 0,-65 9 0,0 1 0,0-1 0,-1 0 0,1 0 0,0 0 0,-1 0 0,1 0 0,-1-1 0,1 1 0,-1-1 0,0 0 0,0 1 0,0-1 0,0 0 0,0 0 0,0-1 0,0 1 0,0 0 0,-1-1 0,1 1 0,-1 0 0,0-1 0,0 0 0,0 1 0,0-1 0,0 0 0,-1 0 0,1 1 0,0-7 0,0-9 0,0 0 0,-1 0 0,-3-32 0,0 15 0,1-322 0,3 204 0,-1 146 0,0-1 0,-1 0 0,0 0 0,0 0 0,0 0 0,-1 1 0,0-1 0,-1 1 0,0-1 0,0 1 0,0 0 0,-6-9 0,5 12 0,1 0 0,-1 1 0,1-1 0,-1 0 0,0 1 0,-1 0 0,1 0 0,0 0 0,-1 1 0,0-1 0,0 1 0,1 0 0,-1 1 0,0-1 0,0 1 0,-1 0 0,1 0 0,0 0 0,-6 1 0,-212 0 0,86 3 0,119-2 0,-1 1 0,-35 8 0,34-5 0,0-1 0,-26 1 0,17-5 0,-1 2 0,-48 10 0,27-1 0,14-3 0,-59 19 0,74-20 0,0-2 0,-27 5 0,-3 0 0,-2 2-455,0-3 0,-108 5 0,140-14-6371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59:00.3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20 24575,'-1'35'0,"2"0"0,2-1 0,9 50 0,-6-23 0,-6-51 0,0 1 0,1-1 0,0 1 0,1-1 0,4 15 0,-4-23 0,-1 1 0,1-1 0,-1 0 0,1 1 0,0-1 0,0 0 0,0 0 0,0 0 0,1 0 0,-1-1 0,0 1 0,1 0 0,-1-1 0,1 0 0,0 0 0,-1 1 0,1-2 0,0 1 0,0 0 0,0 0 0,0-1 0,-1 0 0,5 1 0,11 0 0,1-1 0,29-3 0,-22 1 0,7 2 0,-22 1 0,1-1 0,0 0 0,-1-1 0,19-3 0,-27 3 0,-1 0 0,1 1 0,-1-1 0,0 0 0,1 0 0,-1 0 0,0-1 0,0 1 0,0-1 0,0 1 0,0-1 0,0 0 0,0 1 0,0-1 0,-1 0 0,1 0 0,-1 0 0,0 0 0,1-1 0,-1 1 0,0 0 0,0-1 0,0 1 0,-1 0 0,1-1 0,0-2 0,2-20 0,-2-1 0,0 1 0,-4-38 0,-1-3 0,4 62 0,0 0 0,0-1 0,0 1 0,-1 0 0,1 0 0,-1 0 0,0 0 0,-1 0 0,1 0 0,-1 0 0,1 0 0,-1 1 0,0-1 0,-1 0 0,1 1 0,-1 0 0,1-1 0,-1 1 0,0 0 0,0 1 0,0-1 0,-1 0 0,1 1 0,-1 0 0,1 0 0,-1 0 0,0 0 0,0 0 0,0 1 0,0 0 0,0 0 0,0 0 0,0 0 0,0 0 0,0 1 0,-8 0 0,-40-2-31,30 1-303,-1 0 1,1-1-1,-23-6 1,28 4-6493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59:02.47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1007 24575,'14'-2'0,"-1"0"0,0 0 0,0-1 0,0-1 0,-1 0 0,1 0 0,-1-2 0,0 1 0,0-2 0,13-8 0,52-24 0,-70 36 0,42-15 0,0-2 0,-2-2 0,0-2 0,66-46 0,-86 47 0,-2 0 0,0-2 0,-1-1 0,-2-1 0,-1-1 0,-1 0 0,22-43 0,-13-1 0,-21 48 0,21-41 0,-23 56 0,-1 0 0,0-1 0,-1 0 0,0 0 0,-1 0 0,0 0 0,0-1 0,1-15 0,-4 25 0,-1 0 0,1 0 0,-1-1 0,1 1 0,-1 0 0,0 0 0,0 0 0,1 0 0,-1 0 0,0 0 0,0 0 0,0 0 0,0 0 0,0 0 0,0 1 0,0-1 0,-1 0 0,1 1 0,0-1 0,0 0 0,-1 1 0,1 0 0,0-1 0,0 1 0,-1 0 0,-1-1 0,-38-1 0,38 2 0,193 3 0,-238-1 0,29-1 0,1 0 0,0-1 0,0-1 0,-36-6 0,54 7 0,-1 0 0,0 0 0,1-1 0,-1 1 0,0 0 0,0 0 0,1-1 0,-1 1 0,1 0 0,-1-1 0,0 1 0,1-1 0,-1 1 0,1-1 0,-1 1 0,1-1 0,-1 1 0,1-1 0,-1 1 0,1-1 0,-1 0 0,1 1 0,0-1 0,-1 0 0,1 1 0,0-1 0,0 0 0,0 1 0,-1-3 0,12-20 0,34-22 0,-37 38 0,32-44 0,-37 44 0,1 1 0,0-1 0,1 1 0,0 0 0,0 1 0,0-1 0,0 1 0,1 0 0,0 0 0,0 0 0,9-4 0,-13 9 0,0 0 0,0 0 0,0 0 0,0 0 0,1 0 0,-1 0 0,0 1 0,0-1 0,0 1 0,0 0 0,0-1 0,0 1 0,0 0 0,0 0 0,0 0 0,0 0 0,-1 1 0,1-1 0,0 0 0,-1 1 0,1-1 0,-1 1 0,1 0 0,-1 0 0,0-1 0,0 1 0,0 0 0,0 0 0,1 3 0,5 6 0,-2 0 0,1 1 0,6 20 0,-2 2-56,-4-16-380,-1 0-1,6 34 1,-10-32-6390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59:13.0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5 24575,'-2'90'0,"4"100"0,-1-184 0,-1-1 0,1 1 0,0-1 0,0 1 0,0-1 0,1 0 0,0 0 0,0 1 0,1-2 0,-1 1 0,1 0 0,5 7 0,-4-9 0,-1 0 0,0 0 0,0-1 0,1 1 0,0-1 0,-1 0 0,1 0 0,0 0 0,0-1 0,0 1 0,0-1 0,0 0 0,0 0 0,1-1 0,-1 1 0,7-1 0,246-4 0,-255 4 0,0-1 0,1 1 0,-1 0 0,0-1 0,0 1 0,0-1 0,0 1 0,0-1 0,0 0 0,0 0 0,0 0 0,0 0 0,0-1 0,-1 1 0,1 0 0,0-1 0,-1 1 0,1-1 0,-1 1 0,0-1 0,1 0 0,-1 0 0,0 0 0,0 0 0,0 0 0,0 0 0,0 0 0,-1 0 0,1 0 0,-1 0 0,1 0 0,-1 0 0,0 0 0,0 0 0,0-4 0,0-8 0,-2 0 0,0 0 0,0 0 0,-7-22 0,1 5 0,-4-15 0,8 29 0,0 1 0,-3-34 0,7 47 0,0 0 0,0-1 0,-1 1 0,1 0 0,-1-1 0,1 1 0,-1 0 0,0 0 0,0 0 0,-1 0 0,1 0 0,-1 0 0,1 0 0,-1 0 0,0 0 0,0 1 0,0-1 0,0 1 0,-4-4 0,1 3 0,0 1 0,0 0 0,0 0 0,0 1 0,0-1 0,0 1 0,0 0 0,-1 0 0,1 1 0,0-1 0,-10 2 0,2 0 26,0 0 0,0 1 1,0 1-1,-14 4 0,-28 6-1522,35-11-5330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7:59:15.3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1633 1 24575,'-1'14'0,"-1"0"0,0 0 0,-1 0 0,0-1 0,-1 1 0,-1-1 0,0 0 0,-1 0 0,-1 0 0,0-1 0,0 0 0,-1 0 0,-1-1 0,-15 16 0,-4 2 0,-1-1 0,-1-2 0,-64 43 0,33-27 0,24-16 0,-1-1 0,-43 20 0,44-27 0,0-3 0,-1-1 0,0-2 0,-1-1 0,-43 5 0,-46 9 0,73-15 0,28-5 0,0 0 0,-40 0 0,-52-3 0,-169-5 0,284 2 0,1 1 0,0-1 0,0 0 0,-1 1 0,1-1 0,0-1 0,0 1 0,0 0 0,0-1 0,0 0 0,1 1 0,-1-1 0,0 0 0,1 0 0,-1-1 0,1 1 0,0-1 0,0 1 0,0-1 0,0 1 0,0-1 0,0 0 0,1 0 0,-1 0 0,0-4 0,-1-3 0,0 1 0,1-1 0,0 0 0,1 0 0,0 0 0,1-18 0,0 28 0,0 0 0,0 0 0,0 0 0,0 0 0,1 0 0,-1 0 0,0 0 0,0 0 0,0 0 0,0 0 0,0 0 0,0 1 0,0-1 0,1 0 0,-1 0 0,0 0 0,0 0 0,0 0 0,0 0 0,0 0 0,0 0 0,0 0 0,1 0 0,-1 0 0,0 0 0,0-1 0,0 1 0,0 0 0,0 0 0,0 0 0,0 0 0,1 0 0,-1 0 0,0 0 0,0 0 0,0 0 0,0 0 0,0 0 0,0 0 0,0 0 0,0-1 0,0 1 0,0 0 0,0 0 0,0 0 0,1 0 0,-1 0 0,0 0 0,0 0 0,0-1 0,0 1 0,0 0 0,0 0 0,0 0 0,0 0 0,0 0 0,0 0 0,0 0 0,0-1 0,0 1 0,0 0 0,0 0 0,-1 0 0,1 0 0,0 0 0,0 0 0,0 0 0,0-1 0,0 1 0,9 12 0,5 16 0,-7-6 0,0 1 0,-2 0 0,-1-1 0,-1 1 0,-1 1 0,0-1 0,-4 39 0,1-307 0,1 244 0,0 0 0,0 0 0,0-1 0,0 1 0,0 0 0,0 0 0,0 0 0,0-1 0,0 1 0,-1 0 0,1 0 0,0 0 0,-1 0 0,1-1 0,-1 1 0,1 0 0,-1 0 0,0 0 0,1 0 0,-2-1 0,1 2 0,1 0 0,-1 0 0,0 0 0,0 0 0,1 1 0,-1-1 0,0 0 0,1 0 0,-1 0 0,0 0 0,0 1 0,1-1 0,-1 0 0,1 1 0,-1-1 0,0 1 0,1-1 0,-1 0 0,1 1 0,-1 0 0,1-1 0,-1 1 0,0 0 0,-37 54 0,28-40 0,-15 13 0,20-23 0,1-1 0,-1 1 0,1 1 0,0-1 0,0 0 0,1 1 0,-4 7 0,6-11 0,1 0 0,-1 0 0,1 1 0,0-1 0,0 0 0,0 0 0,0 0 0,0 0 0,0 0 0,1 0 0,-1 0 0,1 0 0,-1 0 0,1 0 0,0 0 0,0 0 0,0 0 0,0 0 0,0 0 0,0-1 0,0 1 0,1 0 0,-1-1 0,1 1 0,-1-1 0,1 1 0,2 1 0,79 56 124,-28-23-1613,-42-26-5337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8:01:54.98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28 24575,'0'36'0,"-1"-1"0,2 1 0,1-1 0,12 63 0,-9-68 0,-1 0 0,-1 0 0,-2 1 0,-4 39 0,4 58 0,-1-125 0,1 0 0,0-1 0,-1 1 0,1 0 0,0-1 0,0 1 0,0-1 0,1 1 0,-1-1 0,1 0 0,-1 1 0,1-1 0,0 0 0,0 0 0,-1 0 0,2 0 0,-1-1 0,0 1 0,0 0 0,0-1 0,1 0 0,-1 1 0,1-1 0,-1 0 0,1 0 0,0 0 0,-1-1 0,1 1 0,0-1 0,5 1 0,11 1 0,-1-2 0,1 1 0,31-5 0,-16 1 0,441 1 0,-262 3 0,-153 10 0,-54-9 0,1 0 0,0 0 0,0 0 0,-1-1 0,1 0 0,0-1 0,0 1 0,0-1 0,0-1 0,12-1 0,-17 1 0,1 0 0,-1-1 0,0 1 0,0-1 0,0 1 0,0-1 0,-1 0 0,1 0 0,0 0 0,-1 0 0,1 0 0,-1 0 0,0 0 0,1 0 0,-1 0 0,0-1 0,0 1 0,-1-1 0,1 1 0,0 0 0,-1-1 0,0 1 0,1-5 0,-1-67 0,-1 55 0,-14-111 0,8 88 0,-1-69 0,9 76 0,1 19 0,-2 0 0,0 1 0,-1-1 0,-3-17 0,4 30 0,-1-1 0,0 1 0,0 0 0,0-1 0,0 1 0,-1 0 0,1 0 0,-1 0 0,0 0 0,0 0 0,0 0 0,0 0 0,-1 1 0,1-1 0,-1 1 0,1 0 0,-1 0 0,0-1 0,0 2 0,0-1 0,0 0 0,0 1 0,-5-2 0,-32-7 0,0 1 0,0 3 0,0 1 0,-1 2 0,-67 4 0,67-1 0,-70-2 0,-108 5 0,150 9 93,50-7-579,1-2 0,-28 3 0,25-6-6340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8:01:59.1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33 57 24575,'0'19'0,"-1"15"0,2 1 0,1 0 0,12 56 0,23 102 0,-37-187 0,1 0 0,0-1 0,0 1 0,0 0 0,1 0 0,0 0 0,0-1 0,1 1 0,-1-1 0,1 0 0,5 8 0,-5-10 0,0 0 0,0-1 0,0 1 0,1-1 0,-1 0 0,1 0 0,-1 0 0,1 0 0,0 0 0,0-1 0,0 0 0,0 0 0,0 0 0,0 0 0,0 0 0,0-1 0,6 0 0,94-1 0,-75-1 0,0 1 0,1 2 0,-1 1 0,33 6 0,-30-3 0,0 0 0,53-1 0,-7-1 0,-8 9 0,13 0 0,84-14 0,72 4 0,-170 11 0,-51-9 0,0 0 0,30 1 0,61 8 0,-75-8 0,52 3 0,-35-7 0,-34 1 0,1-1 0,-1 0 0,0-2 0,1 0 0,-1-1 0,0 0 0,29-9 0,-43 9 0,0 0 0,-1 0 0,1 0 0,-1 0 0,1 0 0,-1-1 0,0 1 0,0-1 0,0 0 0,0 1 0,0-1 0,0 0 0,-1 0 0,1 0 0,-1 0 0,0 0 0,0-1 0,0-3 0,11-72 0,-9 46 0,5-41 0,-6-147 0,-4 107 0,2 111 0,0 0 0,0 0 0,0 0 0,0-1 0,0 1 0,-1 0 0,1 0 0,-1 0 0,0 0 0,0 0 0,0 0 0,-1 0 0,1 0 0,-1 1 0,1-1 0,-1 0 0,0 1 0,0-1 0,0 1 0,0 0 0,-3-3 0,0 3 0,0-1 0,0 1 0,0 0 0,0 1 0,-1-1 0,1 1 0,0 0 0,-1 0 0,1 1 0,-1 0 0,-8 0 0,-728 5 0,723-4 0,1 1 0,-36 8 0,34-5 0,0-1 0,-26 1 0,-490-4 0,259-3 0,267 2-273,0 1 0,1 0 0,-1 0 0,-17 6 0,11-2-6553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1T00:31:56.1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1 311 24575,'1'-28'0,"2"0"0,0 1 0,2-1 0,17-52 0,-15 57 0,-2-11 0,-5 29 0,0 0 0,0 0 0,1 1 0,-1-1 0,1 1 0,0-1 0,1 1 0,-1-1 0,1 1 0,0 0 0,4-7 0,-6 10 0,1 1 0,-1 0 0,1 0 0,-1 0 0,1 0 0,-1 0 0,1 0 0,-1 0 0,1 0 0,-1 0 0,1 0 0,-1 0 0,1 0 0,-1 0 0,1 0 0,-1 0 0,1 0 0,-1 1 0,1-1 0,-1 0 0,1 0 0,-1 1 0,1-1 0,-1 0 0,1 1 0,-1-1 0,0 0 0,1 1 0,-1-1 0,0 0 0,1 1 0,-1-1 0,0 1 0,0-1 0,1 1 0,-1-1 0,0 1 0,0 0 0,13 21 0,-12-20 0,15 34 0,14 50 0,9 19 0,-39-104-3,1 0-1,-1-1 1,0 1-1,1 0 1,-1-1-1,0 1 1,0 0 0,0-1-1,0 1 1,1 0-1,-1-1 1,0 1-1,0 0 1,0-1-1,-1 1 1,1 0-1,0 0 1,0-1 0,0 1-1,0 0 1,-1-1-1,1 1 1,0 0-1,0-1 1,-1 1-1,1-1 1,-1 1-1,0 0 1,-21 8 182,-39-9-781,50-1-240,-12 0-5984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8:02:02.25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24575,'12'2'0,"-1"0"0,1 1 0,-1 1 0,1 0 0,-1 0 0,-1 1 0,1 1 0,0-1 0,-1 2 0,0-1 0,12 12 0,24 13 0,144 62 0,-178-88 0,270 90 0,-8-4 0,14 19 0,69 18 0,-327-116 0,162 58 0,-163-61 0,1-1 0,0-1 0,1-2 0,-1-1 0,1-1 0,57-4 0,-85 1 0,0 0 0,-1-1 0,1 0 0,0 1 0,-1-1 0,1 0 0,-1 0 0,1-1 0,-1 1 0,1-1 0,-1 1 0,0-1 0,0 0 0,0 1 0,0-1 0,0 0 0,0-1 0,0 1 0,1-2 0,20-50 0,-19 43 0,-7 94 0,-5-44 0,-9 30 0,17-68 0,0-1 0,0 0 0,0 0 0,0 1 0,0-1 0,0 0 0,0 1 0,0-1 0,0 0 0,0 0 0,0 1 0,0-1 0,0 0 0,0 1 0,0-1 0,-1 0 0,1 0 0,0 1 0,0-1 0,0 0 0,0 0 0,-1 0 0,1 1 0,0-1 0,0 0 0,0 0 0,-1 0 0,1 1 0,0-1 0,0 0 0,-1 0 0,1 0 0,0 0 0,0 0 0,-1 1 0,1-1 0,0 0 0,0 0 0,-1 0 0,1 0 0,0 0 0,-1 0 0,1 0 0,0 0 0,0 0 0,-1 0 0,1 0 0,0 0 0,-1-1 0,1 1 0,0 0 0,0 0 0,-1 0 0,1 0 0,-7-22 0,2-28 0,4 31 0,0 4 0,1 0 0,0 1 0,1-1 0,1 0 0,6-28 0,-7 40 0,0 0 0,1-1 0,-1 1 0,1 0 0,0 1 0,0-1 0,0 0 0,0 0 0,0 1 0,0-1 0,1 1 0,-1 0 0,1 0 0,0 0 0,0 0 0,0 0 0,0 0 0,0 1 0,0 0 0,0-1 0,0 1 0,0 0 0,1 1 0,-1-1 0,0 0 0,1 1 0,-1 0 0,1 0 0,-1 0 0,0 0 0,6 1 0,3 2 0,-1 0 0,1 1 0,-1 0 0,0 1 0,0 0 0,-1 0 0,1 1 0,-1 1 0,0 0 0,16 15 0,21 13 0,-18-16 0,42 38 0,-70-57 0,-1 0 0,0 1 0,1-1 0,-1 0 0,0 1 0,1-1 0,-1 1 0,0-1 0,1 1 0,-1-1 0,0 1 0,0-1 0,1 1 0,-1-1 0,0 1 0,0-1 0,0 1 0,0-1 0,0 1 0,0-1 0,0 1 0,0-1 0,0 1 0,0-1 0,0 1 0,0-1 0,0 1 0,0-1 0,0 1 0,0 0 0,-1-1 0,1 0 0,0 1 0,0-1 0,-1 1 0,1-1 0,0 1 0,-1-1 0,1 1 0,0-1 0,-1 0 0,1 1 0,-1-1 0,1 0 0,-1 1 0,1-1 0,-1 0 0,1 0 0,-1 0 0,1 1 0,-1-1 0,1 0 0,-1 0 0,1 0 0,-1 0 0,1 0 0,-1 0 0,1 0 0,-1 0 0,0 0 0,-47 8 0,36-6 0,-206 37 0,197-36-1365,1-1-5461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8:07:10.4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 29 24575,'-3'132'0,"6"144"0,-2-272 0,1 0 0,-1 0 0,0 0 0,1 0 0,0 0 0,0 0 0,0 0 0,1 0 0,-1-1 0,1 1 0,0-1 0,0 0 0,0 0 0,0 0 0,1 0 0,-1 0 0,1-1 0,0 0 0,-1 0 0,1 0 0,0 0 0,0 0 0,0-1 0,1 1 0,5 0 0,14 4 0,0-1 0,1 0 0,25 0 0,-49-5 0,16 1 0,20 2 0,44 10 0,-35-6 0,1-2 0,-1-2 0,84-6 0,-27 0 0,-75 5 0,0 0 0,30 8 0,-29-5 0,55 3 0,375-9 0,-456 1 0,0 1 0,1-1 0,-1-1 0,1 1 0,-1 0 0,0-1 0,1 0 0,-1 1 0,0-2 0,0 1 0,1 0 0,-1 0 0,0-1 0,0 0 0,-1 0 0,4-2 0,-3 1 0,-1 0 0,1-1 0,-1 1 0,0-1 0,0 0 0,-1 0 0,1 0 0,-1 0 0,0 0 0,0 0 0,0 0 0,0-7 0,9-54 0,1-128 0,-11 133 0,-2-58 0,2 115 0,-1 1 0,0-1 0,1 0 0,-1 0 0,-1 1 0,1-1 0,0 1 0,-1-1 0,1 1 0,-1-1 0,0 1 0,0 0 0,0 0 0,0 0 0,0 0 0,0 0 0,0 0 0,-1 1 0,1-1 0,-1 1 0,1-1 0,-1 1 0,0 0 0,1 0 0,-5-1 0,-9-2 0,-1 0 0,0 1 0,-20-2 0,19 3 0,-72-5 0,-134 8 0,84 2 0,-291-3 0,412 1 0,0 1 0,-34 8 0,33-6 0,-1 0 0,-25 1 0,-131-5-1365,155-1-5461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8:07:12.76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1 108 24575,'1'37'0,"11"55"0,-7-55 0,3 51 0,-9-83 0,1 1 0,1-1 0,-1 0 0,1 0 0,0 0 0,0-1 0,0 1 0,1 0 0,-1 0 0,1 0 0,0-1 0,1 1 0,-1-1 0,1 0 0,0 0 0,0 0 0,5 5 0,-3-5 0,1 0 0,0 0 0,0 0 0,0-1 0,0 0 0,1 0 0,-1-1 0,1 0 0,0 0 0,-1 0 0,1-1 0,8 1 0,48 6 0,0 1 0,94 2 0,-135-10 0,-13-1 0,0 0 0,0 0 0,0-1 0,0 0 0,12-2 0,-18 2 0,-1 0 0,0 0 0,0 0 0,1 0 0,-1 0 0,0 0 0,0-1 0,0 1 0,-1-1 0,1 1 0,0-1 0,0 0 0,-1 0 0,1 1 0,-1-1 0,0 0 0,1-1 0,-1 1 0,0 0 0,0 0 0,-1 0 0,1-1 0,0 1 0,-1 0 0,1-3 0,1-15 0,-1 0 0,-1 0 0,-1 0 0,-1 0 0,-1 0 0,-1 0 0,0 0 0,-9-23 0,4 12 0,2-1 0,-4-33 0,10 56 0,1 0 0,-1 0 0,-1 0 0,0 0 0,0 1 0,-1-1 0,0 1 0,-6-12 0,7 17 0,-1 0 0,1 0 0,-1 0 0,0 0 0,1 0 0,-1 1 0,-1-1 0,1 1 0,0 0 0,0 0 0,-1 0 0,1 1 0,-1-1 0,1 1 0,-1 0 0,0 0 0,0 0 0,1 0 0,-1 1 0,0-1 0,-6 1 0,-76-2 0,-85 8 0,150-2-1365,5 1-5461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18T18:07:16.06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3091 1 24575,'-10'0'0,"1"0"0,0 1 0,0 0 0,0 0 0,0 1 0,0 1 0,1-1 0,-1 1 0,1 1 0,-1-1 0,1 1 0,0 1 0,1 0 0,-1 0 0,1 0 0,0 1 0,0 0 0,0 1 0,-10 12 0,-50 50 0,27-29 0,2 0 0,-35 50 0,12 5 0,37-55 0,-2-1 0,-50 58 0,60-78 0,1 2 0,1 0 0,-20 39 0,6-10 0,-45 64 0,31-51 0,-47 95 0,-173 524 0,186-403 0,47-172 0,17-57 0,-24 62 0,23-78 0,-6 16 0,-2 0 0,-3-2 0,-36 56 0,39-66 0,1 1 0,2 0 0,2 1 0,2 1 0,-13 57 0,1-9 0,-127 336 0,124-351 0,-30 113 0,4-9 0,-55 116 0,94-250 0,-12 51 0,-6 22 0,-21 52 0,-16 41 0,26-60 0,32-102 0,-55 160 0,52-164 0,-13 61 0,3-12 0,-25 103 0,33-116 0,-28 80 0,-13 61 0,-14 64 0,69-270 0,-22 92 0,1 20 0,14-70 0,6-37 0,1 0 0,-2 36 0,5-38 0,0 0 0,-1 0 0,-1-1 0,-1 1 0,0 0 0,-10 23 0,11-37 0,0 1 0,0-1 0,0 0 0,-1 0 0,1-1 0,-1 1 0,0-1 0,0 0 0,0 0 0,0 0 0,-1 0 0,1-1 0,-1 0 0,0 0 0,1 0 0,-1 0 0,0-1 0,0 0 0,0 0 0,-8 1 0,-13 0 0,0-1 0,-51-5 0,25 1 0,46 3 0,-1-1 0,1 1 0,0-2 0,-1 1 0,1-1 0,-9-3 0,14 5 0,1 0 0,-1-1 0,0 1 0,0 0 0,1-1 0,-1 1 0,0-1 0,1 1 0,-1-1 0,0 0 0,1 1 0,-1-1 0,1 1 0,-1-1 0,1 0 0,-1 0 0,1 1 0,-1-1 0,1 0 0,0 0 0,-1 0 0,1 0 0,0-1 0,0 1 0,1 0 0,-1 0 0,1-1 0,-1 1 0,1 0 0,-1 0 0,1 0 0,0 0 0,0 0 0,-1 0 0,1 0 0,0 0 0,0 0 0,0 0 0,0 0 0,0 0 0,0 1 0,0-1 0,2 0 0,6-4 0,0 0 0,0 1 0,0 0 0,0 0 0,1 1 0,0 1 0,-1 0 0,1 0 0,18-1 0,15 2 0,43 4 0,-21 0 0,-48-4 0,0 0 0,0-1 0,19-6 0,0 1 0,-54 21 0,-17 5 0,-5-9 0,0-1 0,-1-1 0,-63 2 0,52-11 0,38 0 0,1 1 0,-1 0 0,0 1 0,1 0 0,-14 4 0,26-5 0,1 0 0,0 0 0,-1 0 0,1 0 0,0 0 0,-1 0 0,1 0 0,0 0 0,-1 0 0,1 0 0,-1 1 0,1-1 0,0 0 0,0 0 0,-1 0 0,1 0 0,0 1 0,-1-1 0,1 0 0,0 0 0,0 1 0,-1-1 0,1 0 0,0 1 0,0-1 0,0 0 0,-1 1 0,1-1 0,0 0 0,0 1 0,0-1 0,0 0 0,0 1 0,0-1 0,0 0 0,0 1 0,0-1 0,0 0 0,0 1 0,0-1 0,0 1 0,0-1 0,0 0 0,0 1 0,0-1 0,0 0 0,1 1 0,17 16 0,30 8 0,-32-17 0,0 1 0,-1 0 0,0 1 0,-1 1 0,0 0 0,19 21 0,5 4 0,-17-18 0,0-1 0,1 0 0,1-1 0,39 19 0,-60-34 0,-1-1 0,1 0 0,0 1 0,-1-1 0,1 0 0,-1 0 0,1 0 0,0 0 0,-1-1 0,1 1 0,-1 0 0,1-1 0,-1 1 0,1-1 0,-1 1 0,1-1 0,-1 0 0,1 0 0,-1 1 0,0-1 0,1 0 0,-1 0 0,0 0 0,0-1 0,0 1 0,0 0 0,0 0 0,0-1 0,0 1 0,0 0 0,0-3 0,27-53 0,-23 43 0,113-276 0,-118 289 0,0 0 0,1 0 0,-1 1 0,0-1 0,0 0 0,1 0 0,-1 0 0,0 0 0,0 0 0,0 0 0,0 1 0,0-1 0,0 0 0,0 0 0,-1 0 0,1 0 0,0 0 0,0 1 0,-1-1 0,1 0 0,0 0 0,-1 0 0,1 1 0,-1-1 0,1 0 0,-2-1 0,-23-8 0,-42 8 0,57 2 0,-32 0-59,24-1-202,0 1 0,0 1-1,0 1 1,-21 4 0,22-1-6565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1T00:31:58.1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1297 0 24575,'-1'22'0,"-1"0"0,-1 0 0,0 0 0,-2 0 0,-13 34 0,-49 102 0,55-133 0,-44 114 0,35-83 0,-45 87 0,-36 35 0,1 0 0,10-16 0,56-106 0,-34 64 0,52-88 0,-40 55 0,37-59 0,2 0 0,-21 43 0,-98 188 0,109-199 0,4-10 0,-22 68 0,-6 33 0,-17 58 0,24-14 0,13-33 0,7-11 0,0 2 0,20-127-341,2 1 0,1-1-1,1 36 1,1-40-6485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1T00:33:31.9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1 153 24575,'7'-2'0,"-1"0"0,1-1 0,0 0 0,-1 0 0,1 0 0,-1-1 0,8-6 0,-10 7 0,30-21 0,-20 13 0,1 1 0,0 0 0,18-7 0,-11 7 0,40-22 0,-62 32 0,1-1 0,-1 1 0,1-1 0,0 1 0,-1-1 0,1 1 0,0 0 0,0-1 0,-1 1 0,1 0 0,0 0 0,0-1 0,-1 1 0,1 0 0,0 0 0,0 0 0,-1 0 0,1 0 0,0 0 0,0 0 0,0 0 0,-1 0 0,1 0 0,0 1 0,0-1 0,-1 0 0,1 0 0,0 1 0,0-1 0,-1 1 0,1-1 0,1 1 0,-1 1 0,1 0 0,-1 1 0,1-1 0,-1 0 0,0 0 0,0 1 0,0-1 0,0 0 0,0 1 0,0 3 0,7 60 0,-6-30 0,0-20 0,-1 0 0,-1 0 0,0 0 0,-1 1 0,-1-1 0,-6 28 0,7-42 0,0 0 0,0 0 0,0 0 0,0 0 0,0-1 0,-1 1 0,1 0 0,-1-1 0,1 1 0,-1-1 0,0 1 0,1-1 0,-1 1 0,0-1 0,0 0 0,0 0 0,0 0 0,0 0 0,0-1 0,0 1 0,0 0 0,0-1 0,0 0 0,0 1 0,-1-1 0,1 0 0,0 0 0,0 0 0,0 0 0,-1-1 0,1 1 0,0 0 0,-2-2 0,-11-1 0,1-2 0,0 0 0,-27-14 0,10 5 0,-40-17-1365,58 23-5461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1T00:33:34.37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7367 0 24575,'1'13'0,"-2"1"0,0-1 0,0 0 0,-2 0 0,-6 22 0,7-28 0,0-1 0,-1 0 0,0 0 0,-1-1 0,1 1 0,-1 0 0,0-1 0,-1 0 0,1 0 0,-1 0 0,0-1 0,0 0 0,-7 5 0,-230 127 0,154-90 0,16-7 0,-23 13 0,-120 46 0,2-22 0,10 0 0,113-40 0,-2-5 0,-174 37 0,64-21 0,-1 4 0,74-21 0,2-4 0,0-1 0,-91 23 0,147-29 0,-163 51 0,-131 63 0,-52-6 0,290-102 0,-16 3 0,-60 14 0,119-19 0,-128 54 0,5 5 0,45-20 0,-89 28 0,-36 15 0,200-67 0,-172 85 0,70-35 0,64-33 0,-96 74 0,171-96 0,-127 68 0,145-83 0,18-11 0,1 1 0,-1 1 0,-21 19 0,-67 49 0,35-24 0,46-38 0,-37 34 0,-88 126 0,70-74 0,54-73 0,1 2 0,1 0 0,2 0 0,-23 52 0,22-42 0,4-5 0,-22 73 0,11-24 0,19-61 0,-7 46 0,3-15 0,2 13-1365,8-46-5461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8T02:02:29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0 372 24575,'2'0'0,"-1"-1"0,0 1 0,1-1 0,-1 1 0,0-1 0,0 0 0,1 0 0,-1 1 0,0-1 0,0 0 0,0 0 0,0 0 0,0 0 0,0 0 0,0-1 0,-1 1 0,1 0 0,1-2 0,14-28 0,-12 23 0,36-69 0,-16 36 0,-3-2 0,27-74 0,-48 115 0,0 0 0,0 1 0,1-1 0,-1 1 0,1-1 0,-1 1 0,1-1 0,-1 1 0,1-1 0,0 1 0,0-1 0,-1 1 0,1 0 0,0-1 0,0 1 0,0 0 0,1 0 0,-1 0 0,0 0 0,0 0 0,1 0 0,-1 0 0,0 0 0,1 1 0,-1-1 0,1 0 0,-1 1 0,1-1 0,-1 1 0,1-1 0,0 1 0,-1 0 0,1 0 0,-1 0 0,1 0 0,0 0 0,-1 0 0,1 0 0,-1 1 0,1-1 0,0 0 0,-1 1 0,1-1 0,-1 1 0,1 0 0,-1 0 0,0-1 0,1 1 0,-1 0 0,2 2 0,10 7 0,-1 0 0,0 1 0,-1 0 0,13 17 0,-7-10 0,2 3 0,-1 1 0,-1 0 0,-1 1 0,-1 1 0,-1 1 0,-1 0 0,12 33 0,1-10-1365,-17-35-5461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8T02:02:35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2 24575,'107'-2'0,"117"5"0,-142 17-1365,-63-17-5461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746E3-86D9-4A47-A607-727A8654E0B2}" type="datetimeFigureOut">
              <a:rPr lang="en-AU" smtClean="0"/>
              <a:t>1/04/2025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B9128-67DF-4106-90EE-2F5972F9AE9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542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051D9-5464-4E0D-B2D8-AF77352CED7A}" type="datetime1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ozmath.com - Benjamin Chau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A4E-347A-40B7-99CC-0C47DE007C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94180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41B7-FE10-42C9-AFBB-B77F4ED1D7F7}" type="datetime1">
              <a:rPr lang="en-AU" smtClean="0"/>
              <a:t>1/04/2025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ozmath.com - Benjamin Chau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A4E-347A-40B7-99CC-0C47DE007C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559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8411-2778-4C28-83C8-53D180EEA628}" type="datetime1">
              <a:rPr lang="en-AU" smtClean="0"/>
              <a:t>1/04/2025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ozmath.com - Benjamin Chau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A4E-347A-40B7-99CC-0C47DE007C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3744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42540-DAFC-4DFA-9545-BC232FE879C1}" type="datetime1">
              <a:rPr lang="en-AU" smtClean="0"/>
              <a:t>1/04/2025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ozmath.com - Benjamin Chau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A4E-347A-40B7-99CC-0C47DE007CCC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6449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BDE39-281F-495F-8E02-7C0D10A216B9}" type="datetime1">
              <a:rPr lang="en-AU" smtClean="0"/>
              <a:t>1/04/2025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ozmath.com - Benjamin Chau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A4E-347A-40B7-99CC-0C47DE007C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1498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0BC51-D0C0-4E22-9CD3-FC822ADBA129}" type="datetime1">
              <a:rPr lang="en-AU" smtClean="0"/>
              <a:t>1/04/2025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ozmath.com - Benjamin Chau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A4E-347A-40B7-99CC-0C47DE007C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8378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AB382-72DF-40F5-BA6F-22E01FAFE2B3}" type="datetime1">
              <a:rPr lang="en-AU" smtClean="0"/>
              <a:t>1/04/2025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ozmath.com - Benjamin Chau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A4E-347A-40B7-99CC-0C47DE007C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0469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BA678-AF19-415D-8633-554CEE2098CF}" type="datetime1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ozmath.com - Benjamin Chau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A4E-347A-40B7-99CC-0C47DE007C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549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29354-AFCE-4D35-9F09-B8EAF7457027}" type="datetime1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ozmath.com - Benjamin Chau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A4E-347A-40B7-99CC-0C47DE007C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740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FB1AC-F3FE-47E1-B1D5-6DBB0F58185A}" type="datetime1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ozmath.com - Benjamin Chau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A4E-347A-40B7-99CC-0C47DE007C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865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06119-C038-4510-B0DC-4B966E9C6230}" type="datetime1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ozmath.com - Benjamin Chau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A4E-347A-40B7-99CC-0C47DE007C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829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C114D-27EB-4E7D-9432-226AC0D51FBA}" type="datetime1">
              <a:rPr lang="en-AU" smtClean="0"/>
              <a:t>1/04/2025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ozmath.com - Benjamin Chau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A4E-347A-40B7-99CC-0C47DE007C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462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1B665-2A56-4A50-917C-F2F687918900}" type="datetime1">
              <a:rPr lang="en-AU" smtClean="0"/>
              <a:t>1/04/2025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ozmath.com - Benjamin Chau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A4E-347A-40B7-99CC-0C47DE007C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669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8FC3-B4C2-4EB3-81AF-1695A8737196}" type="datetime1">
              <a:rPr lang="en-AU" smtClean="0"/>
              <a:t>1/04/2025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ozmath.com - Benjamin Chau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A4E-347A-40B7-99CC-0C47DE007C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666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391F-9988-477E-8926-14D5461E671D}" type="datetime1">
              <a:rPr lang="en-AU" smtClean="0"/>
              <a:t>1/04/2025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ozmath.com - Benjamin Chau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A4E-347A-40B7-99CC-0C47DE007C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612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D79FD-5D96-4E72-BDEE-D8713C5E0ACD}" type="datetime1">
              <a:rPr lang="en-AU" smtClean="0"/>
              <a:t>1/04/2025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ozmath.com - Benjamin Chau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A4E-347A-40B7-99CC-0C47DE007C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128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A3572-7E1C-4E8B-AC0A-3D651C87C340}" type="datetime1">
              <a:rPr lang="en-AU" smtClean="0"/>
              <a:t>1/04/2025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ozmath.com - Benjamin Chau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FCA4E-347A-40B7-99CC-0C47DE007C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37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7EA2380-C9DF-4F75-BF18-CEA56BF4737A}" type="datetime1">
              <a:rPr lang="en-AU" smtClean="0"/>
              <a:t>1/04/2025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AU"/>
              <a:t>ozmath.com - Benjamin Chau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A7FCA4E-347A-40B7-99CC-0C47DE007CC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05782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0.png"/><Relationship Id="rId7" Type="http://schemas.openxmlformats.org/officeDocument/2006/relationships/customXml" Target="../ink/ink42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customXml" Target="../ink/ink41.xml"/><Relationship Id="rId10" Type="http://schemas.openxmlformats.org/officeDocument/2006/relationships/image" Target="../media/image69.png"/><Relationship Id="rId4" Type="http://schemas.openxmlformats.org/officeDocument/2006/relationships/image" Target="../media/image64.png"/><Relationship Id="rId9" Type="http://schemas.openxmlformats.org/officeDocument/2006/relationships/customXml" Target="../ink/ink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5.xml"/><Relationship Id="rId18" Type="http://schemas.openxmlformats.org/officeDocument/2006/relationships/image" Target="../media/image16.png"/><Relationship Id="rId3" Type="http://schemas.openxmlformats.org/officeDocument/2006/relationships/image" Target="../media/image8.png"/><Relationship Id="rId7" Type="http://schemas.openxmlformats.org/officeDocument/2006/relationships/customXml" Target="../ink/ink2.xml"/><Relationship Id="rId12" Type="http://schemas.openxmlformats.org/officeDocument/2006/relationships/image" Target="../media/image13.png"/><Relationship Id="rId17" Type="http://schemas.openxmlformats.org/officeDocument/2006/relationships/customXml" Target="../ink/ink7.xml"/><Relationship Id="rId2" Type="http://schemas.openxmlformats.org/officeDocument/2006/relationships/image" Target="../media/image7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3.xml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22.png"/><Relationship Id="rId3" Type="http://schemas.openxmlformats.org/officeDocument/2006/relationships/customXml" Target="../ink/ink8.xml"/><Relationship Id="rId7" Type="http://schemas.openxmlformats.org/officeDocument/2006/relationships/image" Target="../media/image19.png"/><Relationship Id="rId12" Type="http://schemas.openxmlformats.org/officeDocument/2006/relationships/customXml" Target="../ink/ink12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0" Type="http://schemas.openxmlformats.org/officeDocument/2006/relationships/customXml" Target="../ink/ink11.xml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.xml"/><Relationship Id="rId3" Type="http://schemas.openxmlformats.org/officeDocument/2006/relationships/image" Target="../media/image25.png"/><Relationship Id="rId21" Type="http://schemas.openxmlformats.org/officeDocument/2006/relationships/image" Target="../media/image31.png"/><Relationship Id="rId25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4" Type="http://schemas.openxmlformats.org/officeDocument/2006/relationships/customXml" Target="../ink/ink15.xml"/><Relationship Id="rId23" Type="http://schemas.openxmlformats.org/officeDocument/2006/relationships/image" Target="../media/image26.png"/><Relationship Id="rId4" Type="http://schemas.openxmlformats.org/officeDocument/2006/relationships/customXml" Target="../ink/ink13.xml"/><Relationship Id="rId22" Type="http://schemas.openxmlformats.org/officeDocument/2006/relationships/customXml" Target="../ink/ink14.xml"/><Relationship Id="rId27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image" Target="../media/image37.png"/><Relationship Id="rId3" Type="http://schemas.openxmlformats.org/officeDocument/2006/relationships/customXml" Target="../ink/ink17.xml"/><Relationship Id="rId7" Type="http://schemas.openxmlformats.org/officeDocument/2006/relationships/image" Target="../media/image34.png"/><Relationship Id="rId12" Type="http://schemas.openxmlformats.org/officeDocument/2006/relationships/customXml" Target="../ink/ink21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customXml" Target="../ink/ink20.xml"/><Relationship Id="rId4" Type="http://schemas.openxmlformats.org/officeDocument/2006/relationships/image" Target="../media/image320.png"/><Relationship Id="rId9" Type="http://schemas.openxmlformats.org/officeDocument/2006/relationships/image" Target="../media/image35.png"/><Relationship Id="rId14" Type="http://schemas.openxmlformats.org/officeDocument/2006/relationships/customXml" Target="../ink/ink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27.xml"/><Relationship Id="rId18" Type="http://schemas.openxmlformats.org/officeDocument/2006/relationships/image" Target="../media/image48.png"/><Relationship Id="rId3" Type="http://schemas.openxmlformats.org/officeDocument/2006/relationships/image" Target="../media/image33.png"/><Relationship Id="rId21" Type="http://schemas.openxmlformats.org/officeDocument/2006/relationships/customXml" Target="../ink/ink31.xml"/><Relationship Id="rId7" Type="http://schemas.openxmlformats.org/officeDocument/2006/relationships/customXml" Target="../ink/ink24.xml"/><Relationship Id="rId12" Type="http://schemas.openxmlformats.org/officeDocument/2006/relationships/image" Target="../media/image45.png"/><Relationship Id="rId17" Type="http://schemas.openxmlformats.org/officeDocument/2006/relationships/customXml" Target="../ink/ink29.xml"/><Relationship Id="rId2" Type="http://schemas.openxmlformats.org/officeDocument/2006/relationships/image" Target="../media/image32.png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customXml" Target="../ink/ink26.xml"/><Relationship Id="rId24" Type="http://schemas.openxmlformats.org/officeDocument/2006/relationships/image" Target="../media/image51.png"/><Relationship Id="rId5" Type="http://schemas.openxmlformats.org/officeDocument/2006/relationships/customXml" Target="../ink/ink23.xml"/><Relationship Id="rId15" Type="http://schemas.openxmlformats.org/officeDocument/2006/relationships/customXml" Target="../ink/ink28.xml"/><Relationship Id="rId23" Type="http://schemas.openxmlformats.org/officeDocument/2006/relationships/customXml" Target="../ink/ink32.xml"/><Relationship Id="rId10" Type="http://schemas.openxmlformats.org/officeDocument/2006/relationships/image" Target="../media/image44.png"/><Relationship Id="rId19" Type="http://schemas.openxmlformats.org/officeDocument/2006/relationships/customXml" Target="../ink/ink30.xml"/><Relationship Id="rId4" Type="http://schemas.openxmlformats.org/officeDocument/2006/relationships/image" Target="../media/image39.png"/><Relationship Id="rId9" Type="http://schemas.openxmlformats.org/officeDocument/2006/relationships/customXml" Target="../ink/ink25.xml"/><Relationship Id="rId14" Type="http://schemas.openxmlformats.org/officeDocument/2006/relationships/image" Target="../media/image46.png"/><Relationship Id="rId22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5.xml"/><Relationship Id="rId13" Type="http://schemas.openxmlformats.org/officeDocument/2006/relationships/image" Target="../media/image58.png"/><Relationship Id="rId3" Type="http://schemas.openxmlformats.org/officeDocument/2006/relationships/customXml" Target="../ink/ink33.xml"/><Relationship Id="rId7" Type="http://schemas.openxmlformats.org/officeDocument/2006/relationships/image" Target="../media/image55.png"/><Relationship Id="rId12" Type="http://schemas.openxmlformats.org/officeDocument/2006/relationships/customXml" Target="../ink/ink37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4.xml"/><Relationship Id="rId11" Type="http://schemas.openxmlformats.org/officeDocument/2006/relationships/image" Target="../media/image57.png"/><Relationship Id="rId5" Type="http://schemas.openxmlformats.org/officeDocument/2006/relationships/image" Target="../media/image41.png"/><Relationship Id="rId10" Type="http://schemas.openxmlformats.org/officeDocument/2006/relationships/customXml" Target="../ink/ink36.xml"/><Relationship Id="rId4" Type="http://schemas.openxmlformats.org/officeDocument/2006/relationships/image" Target="../media/image53.png"/><Relationship Id="rId9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0.xml"/><Relationship Id="rId3" Type="http://schemas.openxmlformats.org/officeDocument/2006/relationships/image" Target="../media/image54.png"/><Relationship Id="rId7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9.xml"/><Relationship Id="rId5" Type="http://schemas.openxmlformats.org/officeDocument/2006/relationships/image" Target="../media/image61.png"/><Relationship Id="rId4" Type="http://schemas.openxmlformats.org/officeDocument/2006/relationships/customXml" Target="../ink/ink38.xml"/><Relationship Id="rId9" Type="http://schemas.openxmlformats.org/officeDocument/2006/relationships/image" Target="../media/image6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6846-363B-DA3F-567E-2CE09C59EB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Technical Project Overview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DC705-4F41-0A60-B97F-4F2EA1A635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ozmath.com </a:t>
            </a:r>
          </a:p>
          <a:p>
            <a:r>
              <a:rPr lang="en-US" dirty="0"/>
              <a:t>Benjamin Chau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4012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C0DB9-AD35-A6F2-55D1-2DFD496B9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3453B-E7D3-4BD6-4931-CD5BC1238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71" y="32122"/>
            <a:ext cx="8784247" cy="705981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Premium Users &amp; Features </a:t>
            </a:r>
            <a:endParaRPr lang="en-AU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3668D1-E1AF-7D4B-AFD7-F495E9BE1242}"/>
              </a:ext>
            </a:extLst>
          </p:cNvPr>
          <p:cNvSpPr txBox="1">
            <a:spLocks/>
          </p:cNvSpPr>
          <p:nvPr/>
        </p:nvSpPr>
        <p:spPr>
          <a:xfrm>
            <a:off x="359562" y="5334740"/>
            <a:ext cx="3682339" cy="15703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US" sz="1800" i="1" dirty="0"/>
              <a:t>Fig. 17: User Plans Page, Desktop POV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EA0E8A9-21B3-3ADB-B4BB-3F7984D271DC}"/>
              </a:ext>
            </a:extLst>
          </p:cNvPr>
          <p:cNvSpPr txBox="1">
            <a:spLocks/>
          </p:cNvSpPr>
          <p:nvPr/>
        </p:nvSpPr>
        <p:spPr>
          <a:xfrm>
            <a:off x="6096000" y="5914436"/>
            <a:ext cx="5736438" cy="28432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US" sz="1800" i="1" dirty="0"/>
              <a:t>Fig. 18: Premium Hub + Settings Pages, Desktop POV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112B5-F46D-3FAD-0C48-9CFE598A7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2" y="738103"/>
            <a:ext cx="6459604" cy="44703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4AFD323-77F2-BAB0-173F-E7C440982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3748" y="209204"/>
            <a:ext cx="5908150" cy="3024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2ABAD0-D6AF-86D9-AD2B-B25272EC9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534" y="2471810"/>
            <a:ext cx="6009466" cy="334577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24772FF-A643-8793-D432-AF7663BA0B82}"/>
              </a:ext>
            </a:extLst>
          </p:cNvPr>
          <p:cNvSpPr txBox="1">
            <a:spLocks/>
          </p:cNvSpPr>
          <p:nvPr/>
        </p:nvSpPr>
        <p:spPr>
          <a:xfrm>
            <a:off x="1504688" y="4485870"/>
            <a:ext cx="2537213" cy="461787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Payment handled by Stripe</a:t>
            </a:r>
            <a:endParaRPr lang="en-AU" sz="16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614D77A-EE1E-B27E-8B8A-15E01EF5E592}"/>
              </a:ext>
            </a:extLst>
          </p:cNvPr>
          <p:cNvSpPr txBox="1">
            <a:spLocks/>
          </p:cNvSpPr>
          <p:nvPr/>
        </p:nvSpPr>
        <p:spPr>
          <a:xfrm>
            <a:off x="5554484" y="2149119"/>
            <a:ext cx="2723044" cy="591535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Unlocks Premium Tab &amp; more themes in settings</a:t>
            </a:r>
            <a:endParaRPr lang="en-A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A856622-37E3-049F-05DB-8A01BCF50AA8}"/>
                  </a:ext>
                </a:extLst>
              </p14:cNvPr>
              <p14:cNvContentPartPr/>
              <p14:nvPr/>
            </p14:nvContentPartPr>
            <p14:xfrm>
              <a:off x="7048944" y="245520"/>
              <a:ext cx="541080" cy="212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A856622-37E3-049F-05DB-8A01BCF50A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42824" y="239400"/>
                <a:ext cx="55332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E9A4646-C055-9A9D-93FB-0C76B7E4CD7A}"/>
                  </a:ext>
                </a:extLst>
              </p14:cNvPr>
              <p14:cNvContentPartPr/>
              <p14:nvPr/>
            </p14:nvContentPartPr>
            <p14:xfrm>
              <a:off x="11128104" y="253800"/>
              <a:ext cx="203040" cy="186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E9A4646-C055-9A9D-93FB-0C76B7E4CD7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121984" y="247680"/>
                <a:ext cx="21528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0A455006-D094-490E-E2B5-F59B4B8A07DE}"/>
                  </a:ext>
                </a:extLst>
              </p14:cNvPr>
              <p14:cNvContentPartPr/>
              <p14:nvPr/>
            </p14:nvContentPartPr>
            <p14:xfrm>
              <a:off x="10024704" y="347040"/>
              <a:ext cx="1112760" cy="2610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0A455006-D094-490E-E2B5-F59B4B8A07D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18584" y="340920"/>
                <a:ext cx="1125000" cy="262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1709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8522C-39CB-6E0E-A363-B5ED136A1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428A-EE49-1DDB-C228-0FF9745CB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16" y="0"/>
            <a:ext cx="10021824" cy="705916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sz="2200" dirty="0"/>
          </a:p>
          <a:p>
            <a:pPr marL="36900" indent="0">
              <a:buNone/>
            </a:pPr>
            <a:r>
              <a:rPr lang="en-US" sz="1600" dirty="0"/>
              <a:t>I originally began building </a:t>
            </a:r>
            <a:r>
              <a:rPr lang="en-US" sz="1600" dirty="0" err="1"/>
              <a:t>OzMath</a:t>
            </a:r>
            <a:r>
              <a:rPr lang="en-US" sz="1600" dirty="0"/>
              <a:t> in an effort to </a:t>
            </a:r>
            <a:r>
              <a:rPr lang="en-US" sz="1600" dirty="0" err="1"/>
              <a:t>familiarise</a:t>
            </a:r>
            <a:r>
              <a:rPr lang="en-US" sz="1600" dirty="0"/>
              <a:t> myself with new skills in web and full-stack development. However, as the project evolved with each new iteration, I found myself increasingly passionate and excited about its potential. This drive is explanatory of </a:t>
            </a:r>
            <a:r>
              <a:rPr lang="en-US" sz="1600" dirty="0" err="1"/>
              <a:t>OzMath’s</a:t>
            </a:r>
            <a:r>
              <a:rPr lang="en-US" sz="1600" dirty="0"/>
              <a:t> rapid development, and  I’ve learnt a lot about entrepreneurial and development/revenue operations as a result. </a:t>
            </a:r>
          </a:p>
          <a:p>
            <a:pPr marL="36900" indent="0">
              <a:buNone/>
            </a:pPr>
            <a:r>
              <a:rPr lang="en-US" sz="1600" dirty="0"/>
              <a:t>I’m still working on </a:t>
            </a:r>
            <a:r>
              <a:rPr lang="en-US" sz="1600" dirty="0" err="1"/>
              <a:t>OzMath</a:t>
            </a:r>
            <a:r>
              <a:rPr lang="en-US" sz="1600" dirty="0"/>
              <a:t> and brainstorming new ideas every day, with plans to extend to other states, subjects and programs across Australia. Check the CHANGELOG.md file @ github.com/</a:t>
            </a:r>
            <a:r>
              <a:rPr lang="en-US" sz="1600" dirty="0" err="1"/>
              <a:t>chaubenn</a:t>
            </a:r>
            <a:r>
              <a:rPr lang="en-US" sz="1600" dirty="0"/>
              <a:t>/</a:t>
            </a:r>
            <a:r>
              <a:rPr lang="en-US" sz="1600" dirty="0" err="1"/>
              <a:t>ozmath</a:t>
            </a:r>
            <a:r>
              <a:rPr lang="en-US" sz="1600" dirty="0"/>
              <a:t> for more as this is where I log all changes first.</a:t>
            </a:r>
          </a:p>
          <a:p>
            <a:pPr marL="36900" indent="0">
              <a:buNone/>
            </a:pPr>
            <a:endParaRPr lang="en-US" sz="1600" dirty="0"/>
          </a:p>
          <a:p>
            <a:pPr marL="36900" indent="0">
              <a:buNone/>
            </a:pPr>
            <a:r>
              <a:rPr lang="en-US" sz="1600" dirty="0"/>
              <a:t>Stack/Languages/Technologies: </a:t>
            </a:r>
          </a:p>
          <a:p>
            <a:pPr marL="36900" indent="0">
              <a:buNone/>
            </a:pPr>
            <a:r>
              <a:rPr lang="en-US" sz="1100" dirty="0"/>
              <a:t>Typescript, React, MUX Video, </a:t>
            </a:r>
            <a:r>
              <a:rPr lang="en-US" sz="1100" dirty="0" err="1"/>
              <a:t>Supabase</a:t>
            </a:r>
            <a:r>
              <a:rPr lang="en-US" sz="1100" dirty="0"/>
              <a:t>, PostgreSQL, LaTeX, Tailwind CSS, HTML, GitHub Copilot, ChatGPT API, Radix/</a:t>
            </a:r>
            <a:r>
              <a:rPr lang="en-US" sz="1100" dirty="0" err="1"/>
              <a:t>ui</a:t>
            </a:r>
            <a:r>
              <a:rPr lang="en-US" sz="1100" dirty="0"/>
              <a:t>, Stripe, MathQuill, Netlify (deployment), Squarespace (domain host)</a:t>
            </a:r>
            <a:endParaRPr lang="en-US" sz="1600" dirty="0"/>
          </a:p>
          <a:p>
            <a:pPr marL="36900" indent="0">
              <a:buNone/>
            </a:pPr>
            <a:r>
              <a:rPr lang="en-US" sz="1600" dirty="0"/>
              <a:t>Inspirations: </a:t>
            </a:r>
          </a:p>
          <a:p>
            <a:pPr marL="36900" indent="0">
              <a:buNone/>
            </a:pPr>
            <a:r>
              <a:rPr lang="en-US" sz="1200" dirty="0" err="1"/>
              <a:t>Shadcn</a:t>
            </a:r>
            <a:r>
              <a:rPr lang="en-US" sz="1200" dirty="0"/>
              <a:t>/</a:t>
            </a:r>
            <a:r>
              <a:rPr lang="en-US" sz="1200" dirty="0" err="1"/>
              <a:t>ui</a:t>
            </a:r>
            <a:r>
              <a:rPr lang="en-US" sz="1200" dirty="0"/>
              <a:t> (website layout, design, </a:t>
            </a:r>
            <a:r>
              <a:rPr lang="en-US" sz="1200" dirty="0" err="1"/>
              <a:t>colour</a:t>
            </a:r>
            <a:r>
              <a:rPr lang="en-US" sz="1200" dirty="0"/>
              <a:t> theme), </a:t>
            </a:r>
            <a:r>
              <a:rPr lang="en-US" sz="1200" dirty="0" err="1"/>
              <a:t>MathMaster</a:t>
            </a:r>
            <a:r>
              <a:rPr lang="en-US" sz="1200" dirty="0"/>
              <a:t> (mockups, layout), </a:t>
            </a:r>
            <a:r>
              <a:rPr lang="en-US" sz="1200" dirty="0" err="1"/>
              <a:t>Leetcode</a:t>
            </a:r>
            <a:r>
              <a:rPr lang="en-US" sz="1200" dirty="0"/>
              <a:t> (learning system, design), Math Videos Australia Joel Speranza (inspiration) </a:t>
            </a:r>
          </a:p>
          <a:p>
            <a:pPr marL="36900" indent="0">
              <a:buNone/>
            </a:pPr>
            <a:endParaRPr lang="en-US" sz="2200" dirty="0"/>
          </a:p>
          <a:p>
            <a:pPr marL="36900" indent="0">
              <a:buNone/>
            </a:pPr>
            <a:r>
              <a:rPr lang="en-US" sz="2200" dirty="0"/>
              <a:t>GitHub: @chaubenn </a:t>
            </a:r>
          </a:p>
          <a:p>
            <a:pPr marL="36900" indent="0">
              <a:buNone/>
            </a:pPr>
            <a:r>
              <a:rPr lang="en-US" sz="2200" dirty="0"/>
              <a:t>Website: ozmath.com</a:t>
            </a:r>
          </a:p>
          <a:p>
            <a:pPr marL="36900" indent="0">
              <a:buNone/>
            </a:pPr>
            <a:r>
              <a:rPr lang="en-US" dirty="0"/>
              <a:t> 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15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D47AE-F11E-8DA7-E375-B46E3298E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10256-4823-455D-297A-D1757CECE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4179413" cy="970450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Purpose, Aim, Audience</a:t>
            </a:r>
            <a:endParaRPr lang="en-AU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FBB98-AD43-F93F-4786-A1FC5B766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659868"/>
            <a:ext cx="4115405" cy="4058751"/>
          </a:xfrm>
        </p:spPr>
        <p:txBody>
          <a:bodyPr/>
          <a:lstStyle/>
          <a:p>
            <a:r>
              <a:rPr lang="en-US" dirty="0"/>
              <a:t>Platform for QCAA mathematics students to prepare for exams &amp; solidify content through problem-based learning</a:t>
            </a:r>
          </a:p>
          <a:p>
            <a:r>
              <a:rPr lang="en-US" dirty="0"/>
              <a:t>A way for me to present and build on my two interests – mathematics and full-stack development</a:t>
            </a:r>
          </a:p>
          <a:p>
            <a:r>
              <a:rPr lang="en-US" dirty="0"/>
              <a:t>Platform with potential to expand into assisting IB, VCE &amp; HSC students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A8FE6A8-80F6-8377-F9D7-4BF58A51D9A7}"/>
              </a:ext>
            </a:extLst>
          </p:cNvPr>
          <p:cNvSpPr txBox="1">
            <a:spLocks/>
          </p:cNvSpPr>
          <p:nvPr/>
        </p:nvSpPr>
        <p:spPr>
          <a:xfrm>
            <a:off x="5394960" y="5769850"/>
            <a:ext cx="4413506" cy="28432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US" sz="1800" i="1" dirty="0"/>
              <a:t>Fig. 1: Home Page, </a:t>
            </a:r>
            <a:r>
              <a:rPr lang="en-US" sz="1800" i="1"/>
              <a:t>Desktop POV</a:t>
            </a:r>
            <a:endParaRPr lang="en-US" sz="18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5F12B5-6877-5182-6012-56D3D68E7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1264920"/>
            <a:ext cx="6324181" cy="432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62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EA928-A607-52DE-2643-21407387D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5FA6656-9496-CCB0-4DD8-C02D2D4F3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195" y="415554"/>
            <a:ext cx="2675582" cy="434846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4CCE464-097C-FDDE-C2E0-5984E55D5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906" y="1906952"/>
            <a:ext cx="2593927" cy="40507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2DBA90C-8993-5EF8-92FC-20FCF578B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22" y="888296"/>
            <a:ext cx="6974413" cy="477316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1C283F-481A-AB4C-77B6-FD075D18F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37" y="71709"/>
            <a:ext cx="7580981" cy="705981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Intuitive, device-compatible UI</a:t>
            </a:r>
            <a:endParaRPr lang="en-AU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82FE3A-AF7A-B58D-A523-176129F61486}"/>
              </a:ext>
            </a:extLst>
          </p:cNvPr>
          <p:cNvSpPr txBox="1">
            <a:spLocks/>
          </p:cNvSpPr>
          <p:nvPr/>
        </p:nvSpPr>
        <p:spPr>
          <a:xfrm>
            <a:off x="231737" y="6113254"/>
            <a:ext cx="4413506" cy="28432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US" sz="1800" i="1" dirty="0"/>
              <a:t>Fig. 2: Methods Home Page, Desktop POV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4FAE702-3F26-C29F-1EAC-1394555023E7}"/>
              </a:ext>
            </a:extLst>
          </p:cNvPr>
          <p:cNvSpPr txBox="1">
            <a:spLocks/>
          </p:cNvSpPr>
          <p:nvPr/>
        </p:nvSpPr>
        <p:spPr>
          <a:xfrm>
            <a:off x="7658623" y="6004652"/>
            <a:ext cx="4413506" cy="28432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None/>
            </a:pPr>
            <a:r>
              <a:rPr lang="en-US" sz="1800" i="1" dirty="0"/>
              <a:t>Fig. 3: Methods Home Page + TopBar Dropdown, Mobile POV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462379-E9CE-B263-BD30-ECC288FE472F}"/>
                  </a:ext>
                </a:extLst>
              </p14:cNvPr>
              <p14:cNvContentPartPr/>
              <p14:nvPr/>
            </p14:nvContentPartPr>
            <p14:xfrm>
              <a:off x="9820224" y="502128"/>
              <a:ext cx="258480" cy="253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462379-E9CE-B263-BD30-ECC288FE47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14104" y="496008"/>
                <a:ext cx="27072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F616A9A-0334-E03A-CCC3-FD58AF6B1908}"/>
                  </a:ext>
                </a:extLst>
              </p14:cNvPr>
              <p14:cNvContentPartPr/>
              <p14:nvPr/>
            </p14:nvContentPartPr>
            <p14:xfrm>
              <a:off x="10058184" y="603288"/>
              <a:ext cx="1186200" cy="12294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F616A9A-0334-E03A-CCC3-FD58AF6B190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52064" y="597168"/>
                <a:ext cx="1198440" cy="12416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itle 1">
            <a:extLst>
              <a:ext uri="{FF2B5EF4-FFF2-40B4-BE49-F238E27FC236}">
                <a16:creationId xmlns:a16="http://schemas.microsoft.com/office/drawing/2014/main" id="{54E63379-071E-D690-DC58-FF28F237636D}"/>
              </a:ext>
            </a:extLst>
          </p:cNvPr>
          <p:cNvSpPr txBox="1">
            <a:spLocks/>
          </p:cNvSpPr>
          <p:nvPr/>
        </p:nvSpPr>
        <p:spPr>
          <a:xfrm>
            <a:off x="2966365" y="2693888"/>
            <a:ext cx="1504572" cy="501056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Dark/light mode support</a:t>
            </a:r>
            <a:endParaRPr lang="en-AU" sz="16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73CB474-E119-5230-2926-02D1AEB87123}"/>
                  </a:ext>
                </a:extLst>
              </p14:cNvPr>
              <p14:cNvContentPartPr/>
              <p14:nvPr/>
            </p14:nvContentPartPr>
            <p14:xfrm>
              <a:off x="6824401" y="1005846"/>
              <a:ext cx="167760" cy="1695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73CB474-E119-5230-2926-02D1AEB8712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18281" y="999726"/>
                <a:ext cx="180000" cy="18180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itle 1">
            <a:extLst>
              <a:ext uri="{FF2B5EF4-FFF2-40B4-BE49-F238E27FC236}">
                <a16:creationId xmlns:a16="http://schemas.microsoft.com/office/drawing/2014/main" id="{A5555351-B0FA-A8B6-866F-2947E9A514DA}"/>
              </a:ext>
            </a:extLst>
          </p:cNvPr>
          <p:cNvSpPr txBox="1">
            <a:spLocks/>
          </p:cNvSpPr>
          <p:nvPr/>
        </p:nvSpPr>
        <p:spPr>
          <a:xfrm>
            <a:off x="3783028" y="4362224"/>
            <a:ext cx="2527374" cy="1088136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Search problems, filter problems, select random problem &amp; Test function (featured Page 6)</a:t>
            </a:r>
            <a:endParaRPr lang="en-AU" sz="1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5E31C68-1912-C761-AED1-FD6D301D764D}"/>
              </a:ext>
            </a:extLst>
          </p:cNvPr>
          <p:cNvGrpSpPr/>
          <p:nvPr/>
        </p:nvGrpSpPr>
        <p:grpSpPr>
          <a:xfrm>
            <a:off x="5531544" y="3070008"/>
            <a:ext cx="495360" cy="1290600"/>
            <a:chOff x="5531544" y="3070008"/>
            <a:chExt cx="495360" cy="129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EBF2C6F-EE87-E0C3-0818-0148E06555D5}"/>
                    </a:ext>
                  </a:extLst>
                </p14:cNvPr>
                <p14:cNvContentPartPr/>
                <p14:nvPr/>
              </p14:nvContentPartPr>
              <p14:xfrm>
                <a:off x="5961744" y="3070008"/>
                <a:ext cx="65160" cy="112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EBF2C6F-EE87-E0C3-0818-0148E06555D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955624" y="3063888"/>
                  <a:ext cx="77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1504320-1E73-7387-855E-129C0D44733B}"/>
                    </a:ext>
                  </a:extLst>
                </p14:cNvPr>
                <p14:cNvContentPartPr/>
                <p14:nvPr/>
              </p14:nvContentPartPr>
              <p14:xfrm>
                <a:off x="5531544" y="3172968"/>
                <a:ext cx="467280" cy="1187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1504320-1E73-7387-855E-129C0D44733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525424" y="3166848"/>
                  <a:ext cx="479520" cy="119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F286B88-8DE0-76D7-C43B-1688900E1F85}"/>
              </a:ext>
            </a:extLst>
          </p:cNvPr>
          <p:cNvGrpSpPr/>
          <p:nvPr/>
        </p:nvGrpSpPr>
        <p:grpSpPr>
          <a:xfrm>
            <a:off x="4114224" y="1234008"/>
            <a:ext cx="2737080" cy="1443960"/>
            <a:chOff x="4114224" y="1234008"/>
            <a:chExt cx="2737080" cy="144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FA2AF0A-4851-28C5-77C7-1DCE2A906813}"/>
                    </a:ext>
                  </a:extLst>
                </p14:cNvPr>
                <p14:cNvContentPartPr/>
                <p14:nvPr/>
              </p14:nvContentPartPr>
              <p14:xfrm>
                <a:off x="6738984" y="1234008"/>
                <a:ext cx="112320" cy="1112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FA2AF0A-4851-28C5-77C7-1DCE2A9068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732864" y="1227888"/>
                  <a:ext cx="124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F6942FD-C058-989F-197F-51C90C35C7C2}"/>
                    </a:ext>
                  </a:extLst>
                </p14:cNvPr>
                <p14:cNvContentPartPr/>
                <p14:nvPr/>
              </p14:nvContentPartPr>
              <p14:xfrm>
                <a:off x="4114224" y="1325808"/>
                <a:ext cx="2652480" cy="1352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F6942FD-C058-989F-197F-51C90C35C7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08104" y="1319688"/>
                  <a:ext cx="2664720" cy="1364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49591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C4491-289B-DAB7-C9DB-061676784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3B43E44-E23B-3279-0B3C-E220C1B9E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37" y="1562432"/>
            <a:ext cx="6644551" cy="38560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6E73B6-FD87-C8D0-44B9-9A540407F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37" y="71709"/>
            <a:ext cx="8784247" cy="705981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Accurate answering &amp; grading system (1)</a:t>
            </a:r>
            <a:endParaRPr lang="en-AU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0D8841-6AC3-AAD1-EE62-E42528628683}"/>
              </a:ext>
            </a:extLst>
          </p:cNvPr>
          <p:cNvSpPr txBox="1">
            <a:spLocks/>
          </p:cNvSpPr>
          <p:nvPr/>
        </p:nvSpPr>
        <p:spPr>
          <a:xfrm>
            <a:off x="231737" y="6113254"/>
            <a:ext cx="4413506" cy="28432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US" sz="1800" i="1" dirty="0"/>
              <a:t>Fig. 4: Problem view, Desktop POV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17FCAD9-911D-0855-D3F9-36B9FA23AF0D}"/>
              </a:ext>
            </a:extLst>
          </p:cNvPr>
          <p:cNvSpPr txBox="1">
            <a:spLocks/>
          </p:cNvSpPr>
          <p:nvPr/>
        </p:nvSpPr>
        <p:spPr>
          <a:xfrm>
            <a:off x="7363809" y="6220615"/>
            <a:ext cx="4413506" cy="28432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US" sz="1800" i="1" dirty="0"/>
              <a:t>Fig. 5: Problem view, Mobile POV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C3D9A0B-813A-1D4C-D7B9-9C20113808D6}"/>
              </a:ext>
            </a:extLst>
          </p:cNvPr>
          <p:cNvSpPr txBox="1">
            <a:spLocks/>
          </p:cNvSpPr>
          <p:nvPr/>
        </p:nvSpPr>
        <p:spPr>
          <a:xfrm>
            <a:off x="4461139" y="4656160"/>
            <a:ext cx="2192484" cy="427442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MathQuill integration</a:t>
            </a:r>
            <a:endParaRPr lang="en-AU" sz="1600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35C9DBC7-4FCB-7497-1215-DC4B6C34C810}"/>
              </a:ext>
            </a:extLst>
          </p:cNvPr>
          <p:cNvSpPr txBox="1">
            <a:spLocks/>
          </p:cNvSpPr>
          <p:nvPr/>
        </p:nvSpPr>
        <p:spPr>
          <a:xfrm>
            <a:off x="7205255" y="998405"/>
            <a:ext cx="2624546" cy="427442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Detailed, subtitled solutions </a:t>
            </a:r>
            <a:endParaRPr lang="en-A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3813AE4-8C1D-182E-3E80-8A795D0977BB}"/>
                  </a:ext>
                </a:extLst>
              </p14:cNvPr>
              <p14:cNvContentPartPr/>
              <p14:nvPr/>
            </p14:nvContentPartPr>
            <p14:xfrm>
              <a:off x="4114584" y="3523608"/>
              <a:ext cx="179280" cy="136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3813AE4-8C1D-182E-3E80-8A795D0977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08464" y="3517488"/>
                <a:ext cx="191520" cy="149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E9214E92-44C5-9302-AA26-94EE5EFBACAF}"/>
              </a:ext>
            </a:extLst>
          </p:cNvPr>
          <p:cNvGrpSpPr/>
          <p:nvPr/>
        </p:nvGrpSpPr>
        <p:grpSpPr>
          <a:xfrm>
            <a:off x="4123944" y="3639168"/>
            <a:ext cx="530640" cy="986760"/>
            <a:chOff x="4123944" y="3639168"/>
            <a:chExt cx="530640" cy="9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85F6B17-A0C8-AA73-AF2C-17710BF03C80}"/>
                    </a:ext>
                  </a:extLst>
                </p14:cNvPr>
                <p14:cNvContentPartPr/>
                <p14:nvPr/>
              </p14:nvContentPartPr>
              <p14:xfrm>
                <a:off x="4123944" y="3647448"/>
                <a:ext cx="155520" cy="9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85F6B17-A0C8-AA73-AF2C-17710BF03C8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7824" y="3641328"/>
                  <a:ext cx="167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EBFC189-4D22-FEAE-17DF-32422EF80BBE}"/>
                    </a:ext>
                  </a:extLst>
                </p14:cNvPr>
                <p14:cNvContentPartPr/>
                <p14:nvPr/>
              </p14:nvContentPartPr>
              <p14:xfrm>
                <a:off x="4215024" y="3639168"/>
                <a:ext cx="439560" cy="986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EBFC189-4D22-FEAE-17DF-32422EF80BB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08904" y="3633048"/>
                  <a:ext cx="451800" cy="99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70ED90-F220-ABB9-71B8-6B6C42DE11CE}"/>
              </a:ext>
            </a:extLst>
          </p:cNvPr>
          <p:cNvGrpSpPr/>
          <p:nvPr/>
        </p:nvGrpSpPr>
        <p:grpSpPr>
          <a:xfrm>
            <a:off x="2784744" y="4426128"/>
            <a:ext cx="470520" cy="172800"/>
            <a:chOff x="2784744" y="4426128"/>
            <a:chExt cx="470520" cy="172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ECA8532-84F4-0125-7D6F-9C575982F86F}"/>
                    </a:ext>
                  </a:extLst>
                </p14:cNvPr>
                <p14:cNvContentPartPr/>
                <p14:nvPr/>
              </p14:nvContentPartPr>
              <p14:xfrm>
                <a:off x="2784744" y="4426128"/>
                <a:ext cx="111960" cy="111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ECA8532-84F4-0125-7D6F-9C575982F86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78624" y="4420008"/>
                  <a:ext cx="12420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301FFF6-1DF2-3412-B998-5ABD96B6FC1B}"/>
                    </a:ext>
                  </a:extLst>
                </p14:cNvPr>
                <p14:cNvContentPartPr/>
                <p14:nvPr/>
              </p14:nvContentPartPr>
              <p14:xfrm>
                <a:off x="2889504" y="4461408"/>
                <a:ext cx="365760" cy="137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301FFF6-1DF2-3412-B998-5ABD96B6FC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83384" y="4455288"/>
                  <a:ext cx="378000" cy="149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itle 1">
            <a:extLst>
              <a:ext uri="{FF2B5EF4-FFF2-40B4-BE49-F238E27FC236}">
                <a16:creationId xmlns:a16="http://schemas.microsoft.com/office/drawing/2014/main" id="{FBE7E771-A34B-6871-042C-D9CBA3DB38FE}"/>
              </a:ext>
            </a:extLst>
          </p:cNvPr>
          <p:cNvSpPr txBox="1">
            <a:spLocks/>
          </p:cNvSpPr>
          <p:nvPr/>
        </p:nvSpPr>
        <p:spPr>
          <a:xfrm>
            <a:off x="2611368" y="4634208"/>
            <a:ext cx="1682496" cy="611434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400" dirty="0"/>
              <a:t>Adjustable Slider</a:t>
            </a:r>
          </a:p>
          <a:p>
            <a:pPr algn="l"/>
            <a:r>
              <a:rPr lang="en-US" sz="1400" dirty="0"/>
              <a:t>(DOM integration)</a:t>
            </a:r>
            <a:endParaRPr lang="en-AU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D39FFDA-622E-DAA1-48C1-C15A58390B1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63809" y="1447303"/>
            <a:ext cx="3304349" cy="4751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0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8D626-9267-FED2-6395-0F566A8FD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0C3BD5-4BB3-659D-E483-E5E34D853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793" y="1766060"/>
            <a:ext cx="4938608" cy="33198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72CCCA-C0C5-A0C2-4DDF-7840E941C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88" y="1029706"/>
            <a:ext cx="7166446" cy="47925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1A26E-AFEA-6B8E-64A8-FD1ADFD9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37" y="71709"/>
            <a:ext cx="8784247" cy="705981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Accurate answering &amp; grading system (2)</a:t>
            </a:r>
            <a:endParaRPr lang="en-AU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B3102D5-B978-F409-334F-292B8E6ECEA5}"/>
              </a:ext>
            </a:extLst>
          </p:cNvPr>
          <p:cNvSpPr txBox="1">
            <a:spLocks/>
          </p:cNvSpPr>
          <p:nvPr/>
        </p:nvSpPr>
        <p:spPr>
          <a:xfrm>
            <a:off x="231737" y="6113254"/>
            <a:ext cx="4413506" cy="28432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US" sz="1800" i="1" dirty="0"/>
              <a:t>Fig. 6: Problem view, Desktop POV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3A61965-59FE-3B4D-A19A-35C653BB7E03}"/>
              </a:ext>
            </a:extLst>
          </p:cNvPr>
          <p:cNvSpPr txBox="1">
            <a:spLocks/>
          </p:cNvSpPr>
          <p:nvPr/>
        </p:nvSpPr>
        <p:spPr>
          <a:xfrm>
            <a:off x="7334424" y="5364684"/>
            <a:ext cx="4413506" cy="28432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US" sz="1800" i="1" dirty="0"/>
              <a:t>Fig. 7: User Plans Page, Tablet POV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2FC8B0DC-366C-48EB-D1F1-58DE03463600}"/>
              </a:ext>
            </a:extLst>
          </p:cNvPr>
          <p:cNvSpPr txBox="1">
            <a:spLocks/>
          </p:cNvSpPr>
          <p:nvPr/>
        </p:nvSpPr>
        <p:spPr>
          <a:xfrm>
            <a:off x="7205254" y="998405"/>
            <a:ext cx="4716943" cy="427442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Limited API requests – mitigating spam &amp; misuse</a:t>
            </a:r>
            <a:endParaRPr lang="en-AU" sz="16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F36147E-F6FA-3514-E9D7-BFA3A8E9D00A}"/>
              </a:ext>
            </a:extLst>
          </p:cNvPr>
          <p:cNvSpPr txBox="1">
            <a:spLocks/>
          </p:cNvSpPr>
          <p:nvPr/>
        </p:nvSpPr>
        <p:spPr>
          <a:xfrm>
            <a:off x="4780725" y="3934310"/>
            <a:ext cx="2293068" cy="1272355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Integrated OpenAI API (GPT 4-Turbo) to grade user responses based off QCAA solution</a:t>
            </a:r>
            <a:endParaRPr lang="en-A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F9FE1C3-5272-BC08-B7FF-DE313299E08D}"/>
                  </a:ext>
                </a:extLst>
              </p14:cNvPr>
              <p14:cNvContentPartPr/>
              <p14:nvPr/>
            </p14:nvContentPartPr>
            <p14:xfrm>
              <a:off x="5914224" y="2898288"/>
              <a:ext cx="286560" cy="1034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F9FE1C3-5272-BC08-B7FF-DE313299E08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908104" y="2892168"/>
                <a:ext cx="298800" cy="10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AE88AAA-5264-37F0-56E2-A8B1108B3D92}"/>
                  </a:ext>
                </a:extLst>
              </p14:cNvPr>
              <p14:cNvContentPartPr/>
              <p14:nvPr/>
            </p14:nvContentPartPr>
            <p14:xfrm>
              <a:off x="8951184" y="3164184"/>
              <a:ext cx="780120" cy="1670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AE88AAA-5264-37F0-56E2-A8B1108B3D9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45064" y="3158064"/>
                <a:ext cx="79236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2A2977E-3820-D687-2D7C-1D80BA593A2B}"/>
                  </a:ext>
                </a:extLst>
              </p14:cNvPr>
              <p14:cNvContentPartPr/>
              <p14:nvPr/>
            </p14:nvContentPartPr>
            <p14:xfrm>
              <a:off x="10579104" y="4076064"/>
              <a:ext cx="834120" cy="205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2A2977E-3820-D687-2D7C-1D80BA593A2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0572984" y="4069944"/>
                <a:ext cx="84636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E1AB39A-4DC0-F44A-AF45-F3BCC1680B58}"/>
                  </a:ext>
                </a:extLst>
              </p14:cNvPr>
              <p14:cNvContentPartPr/>
              <p14:nvPr/>
            </p14:nvContentPartPr>
            <p14:xfrm>
              <a:off x="7334424" y="3161664"/>
              <a:ext cx="769320" cy="1764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E1AB39A-4DC0-F44A-AF45-F3BCC1680B5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328304" y="3155544"/>
                <a:ext cx="781560" cy="18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913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3ABAC-0ACC-274C-7AE2-12C06CF71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5F84DF8-8341-D0EC-3DEB-891060A80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71" y="738103"/>
            <a:ext cx="6890842" cy="42645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F5399A-45D2-3662-3EE9-A5D96392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71" y="32122"/>
            <a:ext cx="8784247" cy="705981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Testing system (1)</a:t>
            </a:r>
            <a:endParaRPr lang="en-AU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CAE97E-890D-E042-5597-820AA9D2AE15}"/>
              </a:ext>
            </a:extLst>
          </p:cNvPr>
          <p:cNvSpPr txBox="1">
            <a:spLocks/>
          </p:cNvSpPr>
          <p:nvPr/>
        </p:nvSpPr>
        <p:spPr>
          <a:xfrm>
            <a:off x="119871" y="5002648"/>
            <a:ext cx="4413506" cy="28432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US" sz="1800" i="1" dirty="0"/>
              <a:t>Fig. 8: Test Modal, Tablet POV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3D15A5F-1C04-C3C7-94FD-198B7355B858}"/>
              </a:ext>
            </a:extLst>
          </p:cNvPr>
          <p:cNvSpPr txBox="1">
            <a:spLocks/>
          </p:cNvSpPr>
          <p:nvPr/>
        </p:nvSpPr>
        <p:spPr>
          <a:xfrm>
            <a:off x="5511376" y="6119897"/>
            <a:ext cx="4413506" cy="28432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US" sz="1800" i="1" dirty="0"/>
              <a:t>Fig. 9: Test Navigation Modal, Desktop POV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F9BD291-D935-9E1A-52A8-A9BA2C650D24}"/>
                  </a:ext>
                </a:extLst>
              </p14:cNvPr>
              <p14:cNvContentPartPr/>
              <p14:nvPr/>
            </p14:nvContentPartPr>
            <p14:xfrm>
              <a:off x="6309216" y="1178551"/>
              <a:ext cx="540720" cy="333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F9BD291-D935-9E1A-52A8-A9BA2C650D2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3096" y="1172431"/>
                <a:ext cx="552960" cy="3459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itle 1">
            <a:extLst>
              <a:ext uri="{FF2B5EF4-FFF2-40B4-BE49-F238E27FC236}">
                <a16:creationId xmlns:a16="http://schemas.microsoft.com/office/drawing/2014/main" id="{11EA7728-9CE3-0489-2B17-794B86FCA0B6}"/>
              </a:ext>
            </a:extLst>
          </p:cNvPr>
          <p:cNvSpPr txBox="1">
            <a:spLocks/>
          </p:cNvSpPr>
          <p:nvPr/>
        </p:nvSpPr>
        <p:spPr>
          <a:xfrm>
            <a:off x="7166350" y="773654"/>
            <a:ext cx="2681738" cy="549665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Practice using Test function, filter problems before testing</a:t>
            </a:r>
            <a:endParaRPr lang="en-AU" sz="160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CC22CE9-B06A-3B87-4DE2-DC755D583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376" y="2289228"/>
            <a:ext cx="6657235" cy="37366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E34FE35-D3D0-DFD7-C365-7DC5546B7E37}"/>
                  </a:ext>
                </a:extLst>
              </p14:cNvPr>
              <p14:cNvContentPartPr/>
              <p14:nvPr/>
            </p14:nvContentPartPr>
            <p14:xfrm>
              <a:off x="11303745" y="5739177"/>
              <a:ext cx="855633" cy="3337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E34FE35-D3D0-DFD7-C365-7DC5546B7E3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297623" y="5733057"/>
                <a:ext cx="867877" cy="34596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itle 1">
            <a:extLst>
              <a:ext uri="{FF2B5EF4-FFF2-40B4-BE49-F238E27FC236}">
                <a16:creationId xmlns:a16="http://schemas.microsoft.com/office/drawing/2014/main" id="{E6BA92BA-F33F-A53F-5C80-E5D97A04258A}"/>
              </a:ext>
            </a:extLst>
          </p:cNvPr>
          <p:cNvSpPr txBox="1">
            <a:spLocks/>
          </p:cNvSpPr>
          <p:nvPr/>
        </p:nvSpPr>
        <p:spPr>
          <a:xfrm>
            <a:off x="3613741" y="5286440"/>
            <a:ext cx="2897604" cy="549665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Navigate problems during test</a:t>
            </a:r>
            <a:endParaRPr lang="en-AU" sz="1600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85CD4BA-7A08-3A7B-FF06-536C3369AEE2}"/>
              </a:ext>
            </a:extLst>
          </p:cNvPr>
          <p:cNvGrpSpPr/>
          <p:nvPr/>
        </p:nvGrpSpPr>
        <p:grpSpPr>
          <a:xfrm>
            <a:off x="6891264" y="1299168"/>
            <a:ext cx="485640" cy="124920"/>
            <a:chOff x="6891264" y="1299168"/>
            <a:chExt cx="485640" cy="12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A42EA84-BEE1-C6C8-7FF3-3D5AF9342C58}"/>
                    </a:ext>
                  </a:extLst>
                </p14:cNvPr>
                <p14:cNvContentPartPr/>
                <p14:nvPr/>
              </p14:nvContentPartPr>
              <p14:xfrm>
                <a:off x="6891264" y="1299168"/>
                <a:ext cx="134280" cy="1249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A42EA84-BEE1-C6C8-7FF3-3D5AF9342C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885144" y="1293048"/>
                  <a:ext cx="1465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2B1C219-D879-D96B-A570-149BF97AFBA7}"/>
                    </a:ext>
                  </a:extLst>
                </p14:cNvPr>
                <p14:cNvContentPartPr/>
                <p14:nvPr/>
              </p14:nvContentPartPr>
              <p14:xfrm>
                <a:off x="7013304" y="1342368"/>
                <a:ext cx="363600" cy="66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2B1C219-D879-D96B-A570-149BF97AFB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07184" y="1336248"/>
                  <a:ext cx="375840" cy="78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7E8E730A-FE74-A313-E2AD-90813B3B77C8}"/>
                  </a:ext>
                </a:extLst>
              </p14:cNvPr>
              <p14:cNvContentPartPr/>
              <p14:nvPr/>
            </p14:nvContentPartPr>
            <p14:xfrm>
              <a:off x="6574464" y="5303088"/>
              <a:ext cx="576360" cy="3204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7E8E730A-FE74-A313-E2AD-90813B3B77C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68344" y="5296968"/>
                <a:ext cx="58860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ED40968-3C71-B1F6-ECD0-B44F18B041D3}"/>
                  </a:ext>
                </a:extLst>
              </p14:cNvPr>
              <p14:cNvContentPartPr/>
              <p14:nvPr/>
            </p14:nvContentPartPr>
            <p14:xfrm>
              <a:off x="7059024" y="5312448"/>
              <a:ext cx="61560" cy="936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ED40968-3C71-B1F6-ECD0-B44F18B041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52904" y="5306328"/>
                <a:ext cx="73800" cy="10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6720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5408D-7057-7C28-58C7-16DBFE0E4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047DBC6-8D98-05C2-8E38-EB22C4079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32104"/>
            <a:ext cx="5902916" cy="3381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490030-2F30-5F02-CEC9-F18F70E07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71" y="32122"/>
            <a:ext cx="8784247" cy="705981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Testing system (2)</a:t>
            </a:r>
            <a:endParaRPr lang="en-AU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F870FEF-BDA4-E750-71B4-915A30A404B4}"/>
              </a:ext>
            </a:extLst>
          </p:cNvPr>
          <p:cNvSpPr txBox="1">
            <a:spLocks/>
          </p:cNvSpPr>
          <p:nvPr/>
        </p:nvSpPr>
        <p:spPr>
          <a:xfrm>
            <a:off x="157439" y="4087115"/>
            <a:ext cx="3889872" cy="15703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US" sz="1600" i="1" dirty="0"/>
              <a:t>Fig. 10: Test Results Modal, Desktop POV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E4FAD0A-8E72-901D-8946-1EB6C2AF7638}"/>
              </a:ext>
            </a:extLst>
          </p:cNvPr>
          <p:cNvSpPr txBox="1">
            <a:spLocks/>
          </p:cNvSpPr>
          <p:nvPr/>
        </p:nvSpPr>
        <p:spPr>
          <a:xfrm>
            <a:off x="8677655" y="4292089"/>
            <a:ext cx="4413506" cy="28432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US" sz="1600" i="1" dirty="0"/>
              <a:t>Fig. 11: Test Review Modal, Desktop POV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7B8CF7-272E-6BCE-263B-DC12462F4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33" y="832104"/>
            <a:ext cx="5760847" cy="32461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50B684D-252A-C580-F8EF-2B4515255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0810" y="2886545"/>
            <a:ext cx="4646845" cy="3971455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273B02A4-E1AE-D7C4-D440-A1FC44B2323D}"/>
              </a:ext>
            </a:extLst>
          </p:cNvPr>
          <p:cNvSpPr txBox="1">
            <a:spLocks/>
          </p:cNvSpPr>
          <p:nvPr/>
        </p:nvSpPr>
        <p:spPr>
          <a:xfrm>
            <a:off x="923544" y="5504144"/>
            <a:ext cx="2878666" cy="521752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View results, review test see awarded marks &amp; part marks</a:t>
            </a:r>
            <a:endParaRPr lang="en-A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A11BB458-F07A-D73D-83C9-C2F9ADC4867A}"/>
                  </a:ext>
                </a:extLst>
              </p14:cNvPr>
              <p14:cNvContentPartPr/>
              <p14:nvPr/>
            </p14:nvContentPartPr>
            <p14:xfrm>
              <a:off x="2767824" y="2706120"/>
              <a:ext cx="626760" cy="1656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A11BB458-F07A-D73D-83C9-C2F9ADC486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1704" y="2700000"/>
                <a:ext cx="6390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C9DB26-FC22-A8CF-1257-0EBA15F1BA6E}"/>
                  </a:ext>
                </a:extLst>
              </p14:cNvPr>
              <p14:cNvContentPartPr/>
              <p14:nvPr/>
            </p14:nvContentPartPr>
            <p14:xfrm>
              <a:off x="3392064" y="2173680"/>
              <a:ext cx="3587400" cy="615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C9DB26-FC22-A8CF-1257-0EBA15F1BA6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85944" y="2167560"/>
                <a:ext cx="3599640" cy="62784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14C469E1-CE66-D68C-3CD9-C91B008BD63C}"/>
              </a:ext>
            </a:extLst>
          </p:cNvPr>
          <p:cNvSpPr txBox="1">
            <a:spLocks/>
          </p:cNvSpPr>
          <p:nvPr/>
        </p:nvSpPr>
        <p:spPr>
          <a:xfrm>
            <a:off x="8641224" y="6267690"/>
            <a:ext cx="4413506" cy="28432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US" sz="1800" i="1" dirty="0"/>
              <a:t>Fig. 12: Problem Review, Desktop POV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755621-5BBC-3EF3-C2AF-7D27E6E04108}"/>
              </a:ext>
            </a:extLst>
          </p:cNvPr>
          <p:cNvGrpSpPr/>
          <p:nvPr/>
        </p:nvGrpSpPr>
        <p:grpSpPr>
          <a:xfrm>
            <a:off x="5540184" y="1169928"/>
            <a:ext cx="312840" cy="266760"/>
            <a:chOff x="5540184" y="1169928"/>
            <a:chExt cx="31284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CB30E3-10F5-D526-5DCF-0803C89141A3}"/>
                    </a:ext>
                  </a:extLst>
                </p14:cNvPr>
                <p14:cNvContentPartPr/>
                <p14:nvPr/>
              </p14:nvContentPartPr>
              <p14:xfrm>
                <a:off x="5618304" y="1205568"/>
                <a:ext cx="132480" cy="1393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CB30E3-10F5-D526-5DCF-0803C89141A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12184" y="1199448"/>
                  <a:ext cx="1447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46AE0B5-32EA-9717-AB0C-C611D6EBDBA1}"/>
                    </a:ext>
                  </a:extLst>
                </p14:cNvPr>
                <p14:cNvContentPartPr/>
                <p14:nvPr/>
              </p14:nvContentPartPr>
              <p14:xfrm>
                <a:off x="5540184" y="1169928"/>
                <a:ext cx="312840" cy="266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46AE0B5-32EA-9717-AB0C-C611D6EBDBA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34064" y="1163808"/>
                  <a:ext cx="325080" cy="27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BB0C1F1-FE1A-B029-51E9-4D34474B9BF5}"/>
              </a:ext>
            </a:extLst>
          </p:cNvPr>
          <p:cNvGrpSpPr/>
          <p:nvPr/>
        </p:nvGrpSpPr>
        <p:grpSpPr>
          <a:xfrm>
            <a:off x="11373624" y="1187928"/>
            <a:ext cx="359280" cy="349200"/>
            <a:chOff x="11373624" y="1187928"/>
            <a:chExt cx="359280" cy="349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B530538-29AF-7287-3F85-6147AD355974}"/>
                    </a:ext>
                  </a:extLst>
                </p14:cNvPr>
                <p14:cNvContentPartPr/>
                <p14:nvPr/>
              </p14:nvContentPartPr>
              <p14:xfrm>
                <a:off x="11530584" y="1266768"/>
                <a:ext cx="132480" cy="144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B530538-29AF-7287-3F85-6147AD35597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524464" y="1260648"/>
                  <a:ext cx="1447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D5AA656-DD0C-94CB-70E4-0280B1C1918D}"/>
                    </a:ext>
                  </a:extLst>
                </p14:cNvPr>
                <p14:cNvContentPartPr/>
                <p14:nvPr/>
              </p14:nvContentPartPr>
              <p14:xfrm>
                <a:off x="11373624" y="1187928"/>
                <a:ext cx="359280" cy="349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D5AA656-DD0C-94CB-70E4-0280B1C1918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367504" y="1181808"/>
                  <a:ext cx="371520" cy="361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6EC5EC7-F7DD-2C55-C890-C8E251E1CEFA}"/>
                  </a:ext>
                </a:extLst>
              </p14:cNvPr>
              <p14:cNvContentPartPr/>
              <p14:nvPr/>
            </p14:nvContentPartPr>
            <p14:xfrm>
              <a:off x="8238744" y="3568608"/>
              <a:ext cx="110160" cy="1641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6EC5EC7-F7DD-2C55-C890-C8E251E1CEF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232624" y="3562488"/>
                <a:ext cx="122400" cy="17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1FE36BA4-F43F-974E-5979-DD68F615FFA1}"/>
              </a:ext>
            </a:extLst>
          </p:cNvPr>
          <p:cNvGrpSpPr/>
          <p:nvPr/>
        </p:nvGrpSpPr>
        <p:grpSpPr>
          <a:xfrm>
            <a:off x="8154864" y="2742840"/>
            <a:ext cx="2571480" cy="1052568"/>
            <a:chOff x="8154864" y="2742840"/>
            <a:chExt cx="2571480" cy="105256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DEEC568-1858-9C2B-B057-97CCCB71F9F1}"/>
                    </a:ext>
                  </a:extLst>
                </p14:cNvPr>
                <p14:cNvContentPartPr/>
                <p14:nvPr/>
              </p14:nvContentPartPr>
              <p14:xfrm>
                <a:off x="8632944" y="2742840"/>
                <a:ext cx="2093400" cy="959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DEEC568-1858-9C2B-B057-97CCCB71F9F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626824" y="2736720"/>
                  <a:ext cx="2105640" cy="9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F74C6DB-6D8B-C578-F5AC-69B5A5094999}"/>
                    </a:ext>
                  </a:extLst>
                </p14:cNvPr>
                <p14:cNvContentPartPr/>
                <p14:nvPr/>
              </p14:nvContentPartPr>
              <p14:xfrm>
                <a:off x="8520264" y="3627360"/>
                <a:ext cx="120960" cy="104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74C6DB-6D8B-C578-F5AC-69B5A509499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14144" y="3621240"/>
                  <a:ext cx="1332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1D3B2DC-E703-80BB-7B42-D83941A320C1}"/>
                    </a:ext>
                  </a:extLst>
                </p14:cNvPr>
                <p14:cNvContentPartPr/>
                <p14:nvPr/>
              </p14:nvContentPartPr>
              <p14:xfrm>
                <a:off x="8154864" y="3511008"/>
                <a:ext cx="249120" cy="2844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1D3B2DC-E703-80BB-7B42-D83941A320C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148744" y="3504888"/>
                  <a:ext cx="261360" cy="29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89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42112-B6F4-3223-8120-116DF2B4D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578A-D3C4-93F2-DCC2-DC2A3733A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71" y="32122"/>
            <a:ext cx="8784247" cy="705981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Testing </a:t>
            </a:r>
            <a:r>
              <a:rPr lang="en-US" sz="2800"/>
              <a:t>system (3)</a:t>
            </a:r>
            <a:endParaRPr lang="en-AU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E55A48-925C-FCC3-9C0C-86A22734C0F6}"/>
              </a:ext>
            </a:extLst>
          </p:cNvPr>
          <p:cNvSpPr txBox="1">
            <a:spLocks/>
          </p:cNvSpPr>
          <p:nvPr/>
        </p:nvSpPr>
        <p:spPr>
          <a:xfrm>
            <a:off x="359562" y="5334740"/>
            <a:ext cx="3682339" cy="15703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US" sz="1800" i="1" dirty="0"/>
              <a:t>Fig. 13: Results Page, Tablet POV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53EA7E8-9E6E-B0BD-4436-D345B6BA49BB}"/>
              </a:ext>
            </a:extLst>
          </p:cNvPr>
          <p:cNvSpPr txBox="1">
            <a:spLocks/>
          </p:cNvSpPr>
          <p:nvPr/>
        </p:nvSpPr>
        <p:spPr>
          <a:xfrm>
            <a:off x="5409700" y="6119897"/>
            <a:ext cx="4413506" cy="28432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US" sz="1800" i="1" dirty="0"/>
              <a:t>Fig. 14: Results Page, Tablet POV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561A8-EBD6-507E-8D64-14F412CB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2" y="738103"/>
            <a:ext cx="6361464" cy="454958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503063C-6912-135E-7B39-D9346DC67B9C}"/>
              </a:ext>
            </a:extLst>
          </p:cNvPr>
          <p:cNvSpPr txBox="1">
            <a:spLocks/>
          </p:cNvSpPr>
          <p:nvPr/>
        </p:nvSpPr>
        <p:spPr>
          <a:xfrm>
            <a:off x="6865104" y="385112"/>
            <a:ext cx="3310128" cy="1080854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If a test is finalised by a registered user, tests can be reviewed again at any time in results tab </a:t>
            </a:r>
            <a:endParaRPr lang="en-AU" sz="16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23F68D52-976B-D366-4B5C-98118DE760C8}"/>
                  </a:ext>
                </a:extLst>
              </p14:cNvPr>
              <p14:cNvContentPartPr/>
              <p14:nvPr/>
            </p14:nvContentPartPr>
            <p14:xfrm>
              <a:off x="2158704" y="711648"/>
              <a:ext cx="514080" cy="324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23F68D52-976B-D366-4B5C-98118DE760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2584" y="705528"/>
                <a:ext cx="526320" cy="33660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81F0E649-F6F4-50A3-B0D6-9DA0EC15EB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9700" y="1913581"/>
            <a:ext cx="5892284" cy="412197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3CB8EC19-C71D-6605-65A9-E1D197188428}"/>
              </a:ext>
            </a:extLst>
          </p:cNvPr>
          <p:cNvSpPr txBox="1">
            <a:spLocks/>
          </p:cNvSpPr>
          <p:nvPr/>
        </p:nvSpPr>
        <p:spPr>
          <a:xfrm>
            <a:off x="9179145" y="3217153"/>
            <a:ext cx="3012855" cy="423694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Able to rename, delete past tests</a:t>
            </a:r>
            <a:endParaRPr lang="en-AU" sz="16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6BD1D85-5FE4-49D6-222C-71191110826F}"/>
              </a:ext>
            </a:extLst>
          </p:cNvPr>
          <p:cNvGrpSpPr/>
          <p:nvPr/>
        </p:nvGrpSpPr>
        <p:grpSpPr>
          <a:xfrm>
            <a:off x="6693264" y="2947608"/>
            <a:ext cx="494280" cy="466200"/>
            <a:chOff x="6693264" y="2947608"/>
            <a:chExt cx="49428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F0B973-2857-18AD-F911-287B23A44BE1}"/>
                    </a:ext>
                  </a:extLst>
                </p14:cNvPr>
                <p14:cNvContentPartPr/>
                <p14:nvPr/>
              </p14:nvContentPartPr>
              <p14:xfrm>
                <a:off x="6693264" y="3275568"/>
                <a:ext cx="131040" cy="138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F0B973-2857-18AD-F911-287B23A44BE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87144" y="3269448"/>
                  <a:ext cx="1432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8CF97A7-E440-9AD8-BB75-409BB35155C9}"/>
                    </a:ext>
                  </a:extLst>
                </p14:cNvPr>
                <p14:cNvContentPartPr/>
                <p14:nvPr/>
              </p14:nvContentPartPr>
              <p14:xfrm>
                <a:off x="6803064" y="2947608"/>
                <a:ext cx="384480" cy="362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8CF97A7-E440-9AD8-BB75-409BB35155C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96944" y="2941488"/>
                  <a:ext cx="396720" cy="37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3F8F49B-3CD4-7B6E-F930-4253E8A59BCC}"/>
              </a:ext>
            </a:extLst>
          </p:cNvPr>
          <p:cNvGrpSpPr/>
          <p:nvPr/>
        </p:nvGrpSpPr>
        <p:grpSpPr>
          <a:xfrm>
            <a:off x="9653184" y="3948408"/>
            <a:ext cx="688320" cy="407880"/>
            <a:chOff x="9653184" y="3948408"/>
            <a:chExt cx="68832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693DC56-CB1A-FA5F-0A4A-03F266F31B7D}"/>
                    </a:ext>
                  </a:extLst>
                </p14:cNvPr>
                <p14:cNvContentPartPr/>
                <p14:nvPr/>
              </p14:nvContentPartPr>
              <p14:xfrm>
                <a:off x="10194624" y="3948408"/>
                <a:ext cx="146880" cy="140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693DC56-CB1A-FA5F-0A4A-03F266F31B7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88504" y="3942288"/>
                  <a:ext cx="1591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DAF0708-87E2-4FF5-A65A-88DDAF2B4565}"/>
                    </a:ext>
                  </a:extLst>
                </p14:cNvPr>
                <p14:cNvContentPartPr/>
                <p14:nvPr/>
              </p14:nvContentPartPr>
              <p14:xfrm>
                <a:off x="9653184" y="4069008"/>
                <a:ext cx="588240" cy="2872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DAF0708-87E2-4FF5-A65A-88DDAF2B456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647064" y="4062888"/>
                  <a:ext cx="600480" cy="299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1847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1CE56-2E67-1A7C-FF51-B7110B0E9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1910-6CE9-BC99-BEEB-9EED480EC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71" y="32122"/>
            <a:ext cx="8784247" cy="705981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User &amp; Social System</a:t>
            </a:r>
            <a:endParaRPr lang="en-AU" sz="2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D2C1C90-7A1A-6ABA-0B9F-519CE4458DAA}"/>
              </a:ext>
            </a:extLst>
          </p:cNvPr>
          <p:cNvSpPr txBox="1">
            <a:spLocks/>
          </p:cNvSpPr>
          <p:nvPr/>
        </p:nvSpPr>
        <p:spPr>
          <a:xfrm>
            <a:off x="359562" y="5453612"/>
            <a:ext cx="3682339" cy="15703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US" sz="1800" i="1" dirty="0"/>
              <a:t>Fig. 15, Social Page, Desktop POV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3CC23FC-71F5-3C41-B5BD-3F48E736D44E}"/>
              </a:ext>
            </a:extLst>
          </p:cNvPr>
          <p:cNvSpPr txBox="1">
            <a:spLocks/>
          </p:cNvSpPr>
          <p:nvPr/>
        </p:nvSpPr>
        <p:spPr>
          <a:xfrm>
            <a:off x="6367009" y="6006378"/>
            <a:ext cx="4413506" cy="2843214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just">
              <a:buNone/>
            </a:pPr>
            <a:r>
              <a:rPr lang="en-US" sz="1800" i="1" dirty="0"/>
              <a:t>Fig. 16: Social Profile View, </a:t>
            </a:r>
            <a:r>
              <a:rPr lang="en-US" sz="1800" i="1"/>
              <a:t>Desktop POV</a:t>
            </a:r>
            <a:endParaRPr lang="en-US" sz="18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61F6E-E7FC-AC97-1985-753D8EB49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562" y="1131208"/>
            <a:ext cx="6784334" cy="420353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D26FF60-C51F-5BC1-7374-3855DB67EFA3}"/>
              </a:ext>
            </a:extLst>
          </p:cNvPr>
          <p:cNvSpPr txBox="1">
            <a:spLocks/>
          </p:cNvSpPr>
          <p:nvPr/>
        </p:nvSpPr>
        <p:spPr>
          <a:xfrm>
            <a:off x="7448035" y="1028685"/>
            <a:ext cx="4153416" cy="774452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Registered users can add friends as well as view all their saved test results &amp; answers</a:t>
            </a:r>
            <a:endParaRPr lang="en-AU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92E1EF-81B8-5331-8FF4-70FF4172B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009" y="2729878"/>
            <a:ext cx="5538581" cy="30994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B129B42-9E6F-31F0-8F6A-5E07871CA360}"/>
                  </a:ext>
                </a:extLst>
              </p14:cNvPr>
              <p14:cNvContentPartPr/>
              <p14:nvPr/>
            </p14:nvContentPartPr>
            <p14:xfrm>
              <a:off x="2696904" y="1169568"/>
              <a:ext cx="395640" cy="237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B129B42-9E6F-31F0-8F6A-5E07871CA3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0784" y="1163448"/>
                <a:ext cx="40788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9F43C93-C656-D1F9-A90E-883A77A2B5C3}"/>
                  </a:ext>
                </a:extLst>
              </p14:cNvPr>
              <p14:cNvContentPartPr/>
              <p14:nvPr/>
            </p14:nvContentPartPr>
            <p14:xfrm>
              <a:off x="5236704" y="3225528"/>
              <a:ext cx="689400" cy="242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9F43C93-C656-D1F9-A90E-883A77A2B5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30584" y="3219408"/>
                <a:ext cx="70164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FC37CFF-C4E1-E790-4A15-8C6D1BA8B164}"/>
                  </a:ext>
                </a:extLst>
              </p14:cNvPr>
              <p14:cNvContentPartPr/>
              <p14:nvPr/>
            </p14:nvContentPartPr>
            <p14:xfrm>
              <a:off x="5934024" y="3392568"/>
              <a:ext cx="898560" cy="303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FC37CFF-C4E1-E790-4A15-8C6D1BA8B1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27904" y="3386448"/>
                <a:ext cx="910800" cy="31572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itle 1">
            <a:extLst>
              <a:ext uri="{FF2B5EF4-FFF2-40B4-BE49-F238E27FC236}">
                <a16:creationId xmlns:a16="http://schemas.microsoft.com/office/drawing/2014/main" id="{9825285B-2D00-91A9-51ED-E362A9D26A1D}"/>
              </a:ext>
            </a:extLst>
          </p:cNvPr>
          <p:cNvSpPr txBox="1">
            <a:spLocks/>
          </p:cNvSpPr>
          <p:nvPr/>
        </p:nvSpPr>
        <p:spPr>
          <a:xfrm>
            <a:off x="2540491" y="4679252"/>
            <a:ext cx="4351776" cy="387226"/>
          </a:xfrm>
          <a:prstGeom prst="rect">
            <a:avLst/>
          </a:prstGeom>
          <a:solidFill>
            <a:schemeClr val="tx2">
              <a:lumMod val="50000"/>
            </a:schemeClr>
          </a:solidFill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sz="1600" dirty="0"/>
              <a:t>Database handling via </a:t>
            </a:r>
            <a:r>
              <a:rPr lang="en-US" sz="1600" dirty="0" err="1"/>
              <a:t>Supabase</a:t>
            </a:r>
            <a:r>
              <a:rPr lang="en-US" sz="1600" dirty="0"/>
              <a:t> in PostgreSQL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34008322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135</TotalTime>
  <Words>631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Calisto MT</vt:lpstr>
      <vt:lpstr>Wingdings 2</vt:lpstr>
      <vt:lpstr>Slate</vt:lpstr>
      <vt:lpstr>Technical Project Overview</vt:lpstr>
      <vt:lpstr>Purpose, Aim, Audience</vt:lpstr>
      <vt:lpstr>Intuitive, device-compatible UI</vt:lpstr>
      <vt:lpstr>Accurate answering &amp; grading system (1)</vt:lpstr>
      <vt:lpstr>Accurate answering &amp; grading system (2)</vt:lpstr>
      <vt:lpstr>Testing system (1)</vt:lpstr>
      <vt:lpstr>Testing system (2)</vt:lpstr>
      <vt:lpstr>Testing system (3)</vt:lpstr>
      <vt:lpstr>User &amp; Social System</vt:lpstr>
      <vt:lpstr>Premium Users &amp; Features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Chau</dc:creator>
  <cp:lastModifiedBy>Benjamin Chau</cp:lastModifiedBy>
  <cp:revision>10</cp:revision>
  <dcterms:created xsi:type="dcterms:W3CDTF">2025-02-18T16:42:20Z</dcterms:created>
  <dcterms:modified xsi:type="dcterms:W3CDTF">2025-04-01T00:42:52Z</dcterms:modified>
</cp:coreProperties>
</file>