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2" r:id="rId6"/>
    <p:sldId id="265" r:id="rId7"/>
    <p:sldId id="268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65799696"/>
        <c:axId val="365800352"/>
      </c:areaChart>
      <c:catAx>
        <c:axId val="36579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5800352"/>
        <c:crosses val="autoZero"/>
        <c:auto val="1"/>
        <c:lblAlgn val="ctr"/>
        <c:lblOffset val="100"/>
        <c:noMultiLvlLbl val="0"/>
      </c:catAx>
      <c:valAx>
        <c:axId val="36580035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5799696"/>
        <c:crosses val="autoZero"/>
        <c:crossBetween val="midCat"/>
      </c:valAx>
      <c:spPr>
        <a:prstGeom prst="rect">
          <a:avLst/>
        </a:prstGeom>
        <a:noFill/>
        <a:ln w="25400">
          <a:noFill/>
        </a:ln>
        <a:effectLst/>
      </c:spPr>
    </c:plotArea>
    <c:legend>
      <c:legendPos val="b"/>
      <c:layout/>
      <c:overlay val="0"/>
      <c:spPr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 bwMode="auto">
    <a:xfrm>
      <a:off x="5600999" y="1685878"/>
      <a:ext cx="6591001" cy="4668122"/>
    </a:xfrm>
    <a:prstGeom prst="rect">
      <a:avLst/>
    </a:prstGeom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  <a:round/>
      </a:ln>
    </cs:spPr>
  </cs:dataPointMarker>
  <cs:dataPointMarkerLayout/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  <a:round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16000" y="459000"/>
            <a:ext cx="11295000" cy="11250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01000" y="54000"/>
            <a:ext cx="12192000" cy="18288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 bwMode="auto">
          <a:xfrm>
            <a:off x="0" y="0"/>
            <a:ext cx="12192000" cy="1825625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6000" y="279000"/>
            <a:ext cx="107478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06000" y="2055813"/>
            <a:ext cx="10747800" cy="4121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9D8CB3-DEF0-448B-B190-8C06DC6B0ACC}" type="datetimeFigureOut">
              <a:rPr lang="ru-RU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7A0C29-39F4-4E64-86FF-677A96D2EFD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E27F2-C1BF-44CE-85AD-B656EEE8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на тему: Сайт для игры «Правда или действие»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E9AC3C-748E-4053-B2B5-05D03F26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771"/>
            <a:ext cx="8114186" cy="45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DE84CE73-6540-45B9-94F9-637C632B5466}"/>
              </a:ext>
            </a:extLst>
          </p:cNvPr>
          <p:cNvSpPr txBox="1">
            <a:spLocks/>
          </p:cNvSpPr>
          <p:nvPr/>
        </p:nvSpPr>
        <p:spPr bwMode="auto">
          <a:xfrm>
            <a:off x="8904312" y="3861048"/>
            <a:ext cx="4464496" cy="198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Выполнили:</a:t>
            </a:r>
          </a:p>
          <a:p>
            <a:pPr marL="0" indent="0">
              <a:buNone/>
            </a:pPr>
            <a:r>
              <a:rPr lang="ru-RU" dirty="0"/>
              <a:t>Ученики группы 21П</a:t>
            </a:r>
          </a:p>
          <a:p>
            <a:pPr marL="0" indent="0">
              <a:buNone/>
            </a:pPr>
            <a:r>
              <a:rPr lang="ru-RU" dirty="0"/>
              <a:t>Андронов Денис Алексеевич</a:t>
            </a:r>
          </a:p>
          <a:p>
            <a:pPr marL="0" indent="0">
              <a:buNone/>
            </a:pPr>
            <a:r>
              <a:rPr lang="ru-RU" dirty="0"/>
              <a:t>Генералов Никита Сергеевич</a:t>
            </a:r>
          </a:p>
          <a:p>
            <a:pPr marL="0" indent="0">
              <a:buNone/>
            </a:pPr>
            <a:r>
              <a:rPr lang="ru-RU" dirty="0"/>
              <a:t>Преподаватель:</a:t>
            </a:r>
          </a:p>
          <a:p>
            <a:pPr marL="0" indent="0">
              <a:buNone/>
            </a:pPr>
            <a:r>
              <a:rPr lang="ru-RU" dirty="0"/>
              <a:t>Дятлов Антон Сергеевич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91CF-C58E-4306-9103-0F0EFEBEDC93}"/>
              </a:ext>
            </a:extLst>
          </p:cNvPr>
          <p:cNvSpPr txBox="1"/>
          <p:nvPr/>
        </p:nvSpPr>
        <p:spPr>
          <a:xfrm>
            <a:off x="8904312" y="64886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IT-</a:t>
            </a:r>
            <a:r>
              <a:rPr lang="ru-RU" dirty="0">
                <a:solidFill>
                  <a:schemeClr val="bg2"/>
                </a:solidFill>
              </a:rPr>
              <a:t>куб. Арзамас, </a:t>
            </a:r>
            <a:r>
              <a:rPr lang="ru-RU" dirty="0" smtClean="0">
                <a:solidFill>
                  <a:schemeClr val="bg2"/>
                </a:solidFill>
              </a:rPr>
              <a:t>202</a:t>
            </a:r>
            <a:r>
              <a:rPr lang="en-US" dirty="0" smtClean="0">
                <a:solidFill>
                  <a:schemeClr val="bg2"/>
                </a:solidFill>
              </a:rPr>
              <a:t>2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261000" y="2095625"/>
            <a:ext cx="8595000" cy="41233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dirty="0"/>
              <a:t>В основном приложения для игры в «Правду или действие» находятся на телефоне, а на компьютере имеются только сайты. Но на подобных сайтах легко запутаться, так как на многих из них нельзя </a:t>
            </a:r>
            <a:r>
              <a:rPr lang="ru-RU" dirty="0" smtClean="0"/>
              <a:t>заполнить имена </a:t>
            </a:r>
            <a:r>
              <a:rPr lang="ru-RU" dirty="0"/>
              <a:t>игроков, чтобы </a:t>
            </a:r>
            <a:r>
              <a:rPr lang="ru-RU" dirty="0" smtClean="0"/>
              <a:t>у каждого был свой собственный ход.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А также довольно </a:t>
            </a:r>
            <a:r>
              <a:rPr lang="ru-RU" dirty="0" smtClean="0"/>
              <a:t>мало заданий, </a:t>
            </a:r>
            <a:r>
              <a:rPr lang="ru-RU" dirty="0"/>
              <a:t>в основном они повторяются и становятся </a:t>
            </a:r>
            <a:r>
              <a:rPr lang="ru-RU" dirty="0" smtClean="0"/>
              <a:t>неинтересны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100" y="651158"/>
            <a:ext cx="107478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Цель: Создать сайт для игры «Правда или действие» на языке </a:t>
            </a:r>
            <a:r>
              <a:rPr lang="en-US" dirty="0"/>
              <a:t>Python.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</p:nvPr>
        </p:nvGraphicFramePr>
        <p:xfrm>
          <a:off x="5600999" y="1685878"/>
          <a:ext cx="6591001" cy="466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ижний колонтитул 4"/>
          <p:cNvSpPr txBox="1"/>
          <p:nvPr/>
        </p:nvSpPr>
        <p:spPr bwMode="auto">
          <a:xfrm>
            <a:off x="3575720" y="2348880"/>
            <a:ext cx="7560840" cy="423012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5DF81-533D-45DE-BFD5-A2B0436C9368}"/>
              </a:ext>
            </a:extLst>
          </p:cNvPr>
          <p:cNvSpPr txBox="1"/>
          <p:nvPr/>
        </p:nvSpPr>
        <p:spPr>
          <a:xfrm>
            <a:off x="4295800" y="2492896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</a:rPr>
              <a:t>Задачи:</a:t>
            </a: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chemeClr val="bg2"/>
                </a:solidFill>
              </a:rPr>
              <a:t>Изучить библиотеку </a:t>
            </a:r>
            <a:r>
              <a:rPr lang="en-US" sz="3200" dirty="0">
                <a:solidFill>
                  <a:schemeClr val="bg2"/>
                </a:solidFill>
              </a:rPr>
              <a:t>Flask</a:t>
            </a:r>
            <a:r>
              <a:rPr lang="ru-RU" sz="3200" dirty="0">
                <a:solidFill>
                  <a:schemeClr val="bg2"/>
                </a:solidFill>
              </a:rPr>
              <a:t>;</a:t>
            </a:r>
            <a:endParaRPr lang="en-US" sz="32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chemeClr val="bg2"/>
                </a:solidFill>
              </a:rPr>
              <a:t>Освоить начальные навыки </a:t>
            </a:r>
            <a:r>
              <a:rPr lang="en-US" sz="3200" dirty="0">
                <a:solidFill>
                  <a:schemeClr val="bg2"/>
                </a:solidFill>
              </a:rPr>
              <a:t>HTML</a:t>
            </a:r>
            <a:r>
              <a:rPr lang="ru-RU" sz="3200" dirty="0">
                <a:solidFill>
                  <a:schemeClr val="bg2"/>
                </a:solidFill>
              </a:rPr>
              <a:t>;</a:t>
            </a:r>
            <a:endParaRPr lang="en-US" sz="32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chemeClr val="bg2"/>
                </a:solidFill>
              </a:rPr>
              <a:t>Придумать </a:t>
            </a:r>
            <a:r>
              <a:rPr lang="ru-RU" sz="3200" dirty="0" smtClean="0">
                <a:solidFill>
                  <a:schemeClr val="bg2"/>
                </a:solidFill>
              </a:rPr>
              <a:t>задания </a:t>
            </a:r>
            <a:r>
              <a:rPr lang="ru-RU" sz="3200" dirty="0" smtClean="0">
                <a:solidFill>
                  <a:schemeClr val="bg2"/>
                </a:solidFill>
              </a:rPr>
              <a:t>для </a:t>
            </a:r>
            <a:r>
              <a:rPr lang="ru-RU" sz="3200" dirty="0">
                <a:solidFill>
                  <a:schemeClr val="bg2"/>
                </a:solidFill>
              </a:rPr>
              <a:t>игры;</a:t>
            </a: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chemeClr val="bg2"/>
                </a:solidFill>
              </a:rPr>
              <a:t>Написать программный код;</a:t>
            </a: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chemeClr val="bg2"/>
                </a:solidFill>
              </a:rPr>
              <a:t>Попробовать сыграть в нашу игру.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Функционал нашего продукта:</a:t>
            </a:r>
            <a:endParaRPr dirty="0"/>
          </a:p>
        </p:txBody>
      </p:sp>
      <p:sp>
        <p:nvSpPr>
          <p:cNvPr id="42" name="Нижний колонтитул 4"/>
          <p:cNvSpPr txBox="1"/>
          <p:nvPr/>
        </p:nvSpPr>
        <p:spPr bwMode="auto">
          <a:xfrm>
            <a:off x="1847528" y="3717032"/>
            <a:ext cx="76500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B7C0B-A02A-4F5A-A4C8-DF34F0DCA019}"/>
              </a:ext>
            </a:extLst>
          </p:cNvPr>
          <p:cNvSpPr txBox="1"/>
          <p:nvPr/>
        </p:nvSpPr>
        <p:spPr>
          <a:xfrm>
            <a:off x="3575720" y="2204864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2"/>
                </a:solidFill>
              </a:rPr>
              <a:t>Можно выбрать количество игроков и вписать их имена.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2"/>
                </a:solidFill>
              </a:rPr>
              <a:t>Вариантов правд или </a:t>
            </a:r>
            <a:r>
              <a:rPr lang="ru-RU" sz="3200" dirty="0" smtClean="0">
                <a:solidFill>
                  <a:schemeClr val="bg2"/>
                </a:solidFill>
              </a:rPr>
              <a:t>действий более </a:t>
            </a:r>
            <a:r>
              <a:rPr lang="ru-RU" sz="3200" dirty="0">
                <a:solidFill>
                  <a:schemeClr val="bg2"/>
                </a:solidFill>
              </a:rPr>
              <a:t>100 </a:t>
            </a:r>
            <a:r>
              <a:rPr lang="ru-RU" sz="3200" dirty="0" smtClean="0">
                <a:solidFill>
                  <a:schemeClr val="bg2"/>
                </a:solidFill>
              </a:rPr>
              <a:t>штук.</a:t>
            </a:r>
            <a:endParaRPr lang="ru-RU" sz="32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2"/>
                </a:solidFill>
              </a:rPr>
              <a:t>Выпадает </a:t>
            </a:r>
            <a:r>
              <a:rPr lang="ru-RU" sz="3200" dirty="0" smtClean="0">
                <a:solidFill>
                  <a:schemeClr val="bg2"/>
                </a:solidFill>
              </a:rPr>
              <a:t>случайн</a:t>
            </a:r>
            <a:r>
              <a:rPr lang="ru-RU" sz="3200" dirty="0" smtClean="0">
                <a:solidFill>
                  <a:schemeClr val="bg2"/>
                </a:solidFill>
              </a:rPr>
              <a:t>ое задание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При создании мы пользовались:</a:t>
            </a:r>
            <a:endParaRPr dirty="0"/>
          </a:p>
        </p:txBody>
      </p:sp>
      <p:sp>
        <p:nvSpPr>
          <p:cNvPr id="6" name="Объект 2"/>
          <p:cNvSpPr txBox="1"/>
          <p:nvPr/>
        </p:nvSpPr>
        <p:spPr bwMode="auto">
          <a:xfrm>
            <a:off x="3575720" y="2420888"/>
            <a:ext cx="8208912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85880-452F-44E7-8B98-1DBC46355154}"/>
              </a:ext>
            </a:extLst>
          </p:cNvPr>
          <p:cNvSpPr txBox="1"/>
          <p:nvPr/>
        </p:nvSpPr>
        <p:spPr>
          <a:xfrm>
            <a:off x="3503712" y="2420888"/>
            <a:ext cx="95770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4400" dirty="0">
                <a:solidFill>
                  <a:schemeClr val="bg2"/>
                </a:solidFill>
              </a:rPr>
              <a:t>Библиотека </a:t>
            </a:r>
            <a:r>
              <a:rPr lang="en-US" sz="4400" dirty="0">
                <a:solidFill>
                  <a:schemeClr val="bg2"/>
                </a:solidFill>
              </a:rPr>
              <a:t>Flask (Python)</a:t>
            </a:r>
            <a:r>
              <a:rPr lang="ru-RU" sz="4400" dirty="0">
                <a:solidFill>
                  <a:schemeClr val="bg2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4400" dirty="0">
                <a:solidFill>
                  <a:schemeClr val="bg2"/>
                </a:solidFill>
              </a:rPr>
              <a:t>Библиотека </a:t>
            </a:r>
            <a:r>
              <a:rPr lang="en-US" sz="4400" dirty="0">
                <a:solidFill>
                  <a:schemeClr val="bg2"/>
                </a:solidFill>
              </a:rPr>
              <a:t>Random (Python)</a:t>
            </a:r>
            <a:r>
              <a:rPr lang="ru-RU" sz="4400" dirty="0">
                <a:solidFill>
                  <a:schemeClr val="bg2"/>
                </a:solidFill>
              </a:rPr>
              <a:t>;</a:t>
            </a:r>
            <a:endParaRPr lang="en-US" sz="44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4400" dirty="0">
                <a:solidFill>
                  <a:schemeClr val="bg2"/>
                </a:solidFill>
              </a:rPr>
              <a:t>Базовые знания </a:t>
            </a:r>
            <a:r>
              <a:rPr lang="en-US" sz="4400" dirty="0">
                <a:solidFill>
                  <a:schemeClr val="bg2"/>
                </a:solidFill>
              </a:rPr>
              <a:t>html</a:t>
            </a:r>
            <a:r>
              <a:rPr lang="ru-RU" sz="4400" dirty="0">
                <a:solidFill>
                  <a:schemeClr val="bg2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28525" y="2132856"/>
            <a:ext cx="10584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6600" dirty="0">
                <a:solidFill>
                  <a:schemeClr val="bg1"/>
                </a:solidFill>
              </a:rPr>
              <a:t>Перейдём к демонстрации.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01000" y="3442942"/>
            <a:ext cx="476176" cy="476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11001" y="3442942"/>
            <a:ext cx="476176" cy="4761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21000" y="3442942"/>
            <a:ext cx="476176" cy="476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131000" y="3442942"/>
            <a:ext cx="476176" cy="476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096125" y="2132856"/>
            <a:ext cx="84497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6600" dirty="0" smtClean="0">
                <a:solidFill>
                  <a:schemeClr val="bg1"/>
                </a:solidFill>
              </a:rPr>
              <a:t>Спасибо за внимание!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01000" y="3442942"/>
            <a:ext cx="476176" cy="476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11001" y="3442942"/>
            <a:ext cx="476176" cy="4761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21000" y="3442942"/>
            <a:ext cx="476176" cy="476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131000" y="3442942"/>
            <a:ext cx="476176" cy="4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2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193</Words>
  <Application>Microsoft Office PowerPoint</Application>
  <DocSecurity>0</DocSecurity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на тему: Сайт для игры «Правда или действие»</vt:lpstr>
      <vt:lpstr>Проблема</vt:lpstr>
      <vt:lpstr>Цель: Создать сайт для игры «Правда или действие» на языке Python. </vt:lpstr>
      <vt:lpstr>Функционал нашего продукта:</vt:lpstr>
      <vt:lpstr>При создании мы пользовались: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Юрий Козырев</dc:creator>
  <cp:keywords/>
  <dc:description/>
  <cp:lastModifiedBy>1</cp:lastModifiedBy>
  <cp:revision>18</cp:revision>
  <dcterms:created xsi:type="dcterms:W3CDTF">2021-01-08T10:18:56Z</dcterms:created>
  <dcterms:modified xsi:type="dcterms:W3CDTF">2022-04-23T15:09:30Z</dcterms:modified>
  <cp:category/>
  <dc:identifier/>
  <cp:contentStatus/>
  <dc:language/>
  <cp:version/>
</cp:coreProperties>
</file>