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0583a69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b0583a69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b0583a69_8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b0583a69_8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343be70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343be70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343be7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343be7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343be70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343be70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343be70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343be70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0583a6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0583a6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0583a69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0583a69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b0583a69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b0583a69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b0583a69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b0583a69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55150" y="53725"/>
            <a:ext cx="74202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EQUITY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955475" y="2397175"/>
            <a:ext cx="37737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Jackin Vora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Radhika Gathia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Dawna Grace Raj Sathia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Rohit Shinde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Shrikumar Patil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Gauravi Chaudhari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Dhruv Patel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Risks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Don’t tell when selling pressure or buying pressure will end, trend may not end even after breaching the outer bands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suitable for certain market conditions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Does not indicate strength of ongoing trend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are reactive indicators not predictive indicators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436950"/>
            <a:ext cx="85206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2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Equity ?	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02875" y="1424675"/>
            <a:ext cx="793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Equity is a share in the ownership of a company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Share in company profits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Raise capital in order to grow the business and undertake new projects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160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Common stock and preferred stock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Stock History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99200"/>
            <a:ext cx="6169800" cy="278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Stocks Considered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490675"/>
            <a:ext cx="85206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Benchmark: SP 500- The S&amp;P 500 is a collection of 500 stocks intended to reflect the overall return characteristics of the stock market as a whole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esla  - is an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automotive and energy company which  specializes in electric car and has SolarCity subsidiary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3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Used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932575"/>
            <a:ext cx="8520600" cy="23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CAPM  (Capital Asset Pricing Model)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Fama-French 3 Factor Model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Last - Close 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Kalman Filter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Volume 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Kalman Filter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11700" y="3263275"/>
            <a:ext cx="8720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Trading Strategies Used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Bollinger Bands 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Crossover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1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Layout of Strategies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872925"/>
            <a:ext cx="8520600" cy="3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Assumptions: Autocorrelation, Homoscedasticity,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Trading Strategies: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Double-crossover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buy signal is generated when the short-term average crosses above the long-term average, while a sell signal is triggered by a short-term average crossing below a long-term average.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Bollinger bands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Consist of three bands - an upper, middle and lower band. The upper band represents overbought territory, while the lower band can show you when a security is oversold.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TESLA: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550"/>
            <a:ext cx="8520600" cy="36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SP500: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7800"/>
            <a:ext cx="8520600" cy="38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 Samples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observation from 4th jan 2016 to 30 August 2018</a:t>
            </a:r>
            <a:endParaRPr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the mean for each predictor using (2*close + high +low)/4</a:t>
            </a:r>
            <a:endParaRPr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bootstrap to generate 500 subsamples </a:t>
            </a:r>
            <a:endParaRPr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 first 500 entries from each subsample to train the models and used the remaining 171 to test it</a:t>
            </a:r>
            <a:endParaRPr sz="2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