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FDB5-BDE2-6115-2BB3-617BAA18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761EA-386B-E193-2A74-D054C9B3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6319-796C-5D69-6684-EBE0E71F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0881-CA59-A658-B3C8-AAD02A83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64FB-E5B4-F2FB-47EE-A61AA710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F6FB-2EE5-BCF1-5072-C659B55A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92795-8E61-933C-F914-14A74824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245B-6E2E-C2F4-24DA-45BA3427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9DAD-453C-6358-48E4-15DA942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BB9A-B25C-7DB6-4C02-1B4FFAB0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8FF06-3D43-59E4-447C-7D59BB8A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C2C7D-03FE-DDE0-CB98-06469311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E71F-70B4-E1CE-E266-29DC9FBE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4BB28-7A25-46FB-C1CF-053EBB8B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65BD-DA84-D82E-03B0-E6FD71C7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39DC-A3F3-7249-BD20-107BBC78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0A8B-F9F0-4719-46B6-85B24B6F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1B77-7785-CAA3-3A4F-1CC137D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FA13-BE1E-01BA-85D9-9117A620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7D78-F400-FA14-076F-0E684F8F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DE01-4AE6-33E6-609C-93FF20D0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FE5E-CBB9-D31F-DC14-2FA32F11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2A61-7B34-305C-AC74-EB5D2800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3EE3-CE18-A637-79A4-5B1C1D21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31A0-664B-8D35-B50F-7B1306DA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9B61-9BDE-742F-A252-9F35C5E7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6558-B0DE-28DE-D157-ADF47E03E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AC2AA-8651-1048-077C-AAFFFA77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55FD-96FB-B8B4-C882-BA425499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4F7D-4846-7857-045B-6DC9E8C0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D1D1-6D85-8CFB-C466-0808538C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0DCD-4C3B-EE2C-EB01-1DA8875D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EE03-BB0B-3B9A-0B15-AC86992F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8E3F5-47F9-3C0A-B90D-02DAF10A2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9ECC-1964-3CD3-A825-9F6EE5A2E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D2D83-55B7-86DC-9786-FF82F7DE7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92402-8869-2397-F604-071664D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8C15C-8A79-D02B-8A07-A6E4882F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44F3A-3627-0020-95FC-3FA67DEE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D035-D3DF-A5C5-FF44-696C1673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F4D0-1FC7-4B78-3DDD-8C92A23B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FC9EF-33E1-D8CA-C39C-D0DA10B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9AD2A-7590-696F-F0BC-97443F4B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F73E-D799-304E-4C86-330404D7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CF685-30F6-9DCF-A806-26EEB36D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4D69-2F3C-20E7-18A5-07A1ADC7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4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74D6-B84D-2372-B48E-87C93C94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7212-A4DC-5E29-458A-8F91C5B3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18CC6-3702-E761-5343-09D997D9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0F55F-31A6-B2CC-C934-2638B12D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4310-8ABA-C1FC-56A9-E2C7A0D6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3482-8C34-13FC-8C82-4E6AACCB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B759-0529-45F4-3B36-12172158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A021F-27CA-C825-29E8-11E89213C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BEBE0-591F-D687-7B88-64887BB09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29C7D-3CF4-0F07-3112-B836C560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BBA5-150B-E98C-81FC-34561E12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E6AAE-3633-C6D2-F04D-375EA7C5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113B8-8A8C-86A9-DADD-8F71841A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8A35-64EE-CE69-C3EE-27D8C9D33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16D3-71D3-EFD0-12B1-A1373F252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F1C6-B018-4CB8-AE92-872201D06E1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40AE8-5018-DD7E-A075-2F5ABCD9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A592-BF70-2832-35C2-94F695BDC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AF8F-2448-4CDD-8684-337F6DC7F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D6B7-6E8F-F711-DE78-AD5529D31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Jes</a:t>
            </a:r>
            <a:r>
              <a:rPr lang="en-IN"/>
              <a:t>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B749B-B362-F05F-8D3D-E7838E879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7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Jes boss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 boss</dc:title>
  <dc:creator>Keyur Chaudhari</dc:creator>
  <cp:lastModifiedBy>Keyur Chaudhari</cp:lastModifiedBy>
  <cp:revision>1</cp:revision>
  <dcterms:created xsi:type="dcterms:W3CDTF">2023-07-12T07:39:23Z</dcterms:created>
  <dcterms:modified xsi:type="dcterms:W3CDTF">2023-07-12T07:39:31Z</dcterms:modified>
</cp:coreProperties>
</file>