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68" r:id="rId6"/>
    <p:sldId id="258" r:id="rId7"/>
    <p:sldId id="269" r:id="rId8"/>
    <p:sldId id="261" r:id="rId9"/>
    <p:sldId id="265" r:id="rId10"/>
    <p:sldId id="270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84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6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0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19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2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4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8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9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8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BC0083-1B5A-438B-89C3-D4EA693597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50FE5C-2F19-4B48-A262-0CE4891581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6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99245"/>
            <a:ext cx="10055628" cy="392586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Final Project: </a:t>
            </a:r>
            <a:br>
              <a:rPr lang="en-US" sz="6600" dirty="0" smtClean="0"/>
            </a:br>
            <a:r>
              <a:rPr lang="en-US" sz="6600" dirty="0" smtClean="0"/>
              <a:t>Face </a:t>
            </a:r>
            <a:r>
              <a:rPr lang="en-US" sz="6600" dirty="0"/>
              <a:t>Recognition using Deep Neural </a:t>
            </a:r>
            <a:r>
              <a:rPr lang="en-US" sz="6600" dirty="0" smtClean="0"/>
              <a:t>Network</a:t>
            </a:r>
            <a:r>
              <a:rPr lang="en-US" sz="6600" dirty="0"/>
              <a:t> </a:t>
            </a:r>
            <a:r>
              <a:rPr lang="en-US" sz="6600" dirty="0" smtClean="0"/>
              <a:t>(Part B)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Chaudhari Shalmali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64776" y="286604"/>
            <a:ext cx="11066929" cy="1450757"/>
          </a:xfrm>
        </p:spPr>
        <p:txBody>
          <a:bodyPr/>
          <a:lstStyle/>
          <a:p>
            <a:r>
              <a:rPr lang="en-US" dirty="0" smtClean="0"/>
              <a:t>ROC of network after fine tuning the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t="4408" r="8676" b="4408"/>
          <a:stretch/>
        </p:blipFill>
        <p:spPr>
          <a:xfrm>
            <a:off x="564777" y="1869141"/>
            <a:ext cx="5957048" cy="4447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13694" y="6062642"/>
            <a:ext cx="130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(Zoomed in)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3" t="7113" r="27427" b="4668"/>
          <a:stretch/>
        </p:blipFill>
        <p:spPr>
          <a:xfrm>
            <a:off x="7247968" y="2005397"/>
            <a:ext cx="3832410" cy="40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6800" y="270362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/>
              <a:t>THANK YOU !!!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971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Part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9146"/>
            <a:ext cx="10058400" cy="3519642"/>
          </a:xfrm>
        </p:spPr>
        <p:txBody>
          <a:bodyPr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Part A was to find the best configuration that can be used to do face recognition on the given dataset of images.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Part B - To do: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Use the best configuration for creating a </a:t>
            </a:r>
            <a:r>
              <a:rPr lang="en-US" sz="2000" b="1" dirty="0" smtClean="0"/>
              <a:t>Single Deep Neural network </a:t>
            </a:r>
            <a:r>
              <a:rPr lang="en-US" sz="2000" dirty="0" smtClean="0"/>
              <a:t>to do face recognition on the given test data.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Or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Use the best configuration for </a:t>
            </a:r>
            <a:r>
              <a:rPr lang="en-US" sz="2000" dirty="0" smtClean="0"/>
              <a:t>creating </a:t>
            </a:r>
            <a:r>
              <a:rPr lang="en-US" sz="2000" b="1" dirty="0" smtClean="0"/>
              <a:t>40 different Deep </a:t>
            </a:r>
            <a:r>
              <a:rPr lang="en-US" sz="2000" b="1" dirty="0"/>
              <a:t>Neural </a:t>
            </a:r>
            <a:r>
              <a:rPr lang="en-US" sz="2000" b="1" dirty="0" smtClean="0"/>
              <a:t>networks </a:t>
            </a:r>
            <a:r>
              <a:rPr lang="en-US" sz="2000" dirty="0" smtClean="0"/>
              <a:t>for each subject to </a:t>
            </a:r>
            <a:r>
              <a:rPr lang="en-US" sz="2000" dirty="0"/>
              <a:t>do face recognition on the given </a:t>
            </a:r>
            <a:r>
              <a:rPr lang="en-US" sz="2000" dirty="0" smtClean="0"/>
              <a:t>test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8335" y="47486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21471" y="6052384"/>
            <a:ext cx="17705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Continued…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Used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26017"/>
              </p:ext>
            </p:extLst>
          </p:nvPr>
        </p:nvGraphicFramePr>
        <p:xfrm>
          <a:off x="598394" y="2966430"/>
          <a:ext cx="10708341" cy="166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98"/>
                <a:gridCol w="1841584"/>
                <a:gridCol w="1627094"/>
                <a:gridCol w="1707777"/>
                <a:gridCol w="2017059"/>
                <a:gridCol w="1846729"/>
              </a:tblGrid>
              <a:tr h="8343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Auto-encoder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Auto-encoder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 weight regularization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Sparsity Regularization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Sparsity 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Imposter</a:t>
                      </a:r>
                      <a:r>
                        <a:rPr lang="en-US" baseline="0" dirty="0" smtClean="0"/>
                        <a:t> to Genuine ratio</a:t>
                      </a:r>
                      <a:endParaRPr lang="en-US" dirty="0" smtClean="0"/>
                    </a:p>
                  </a:txBody>
                  <a:tcPr/>
                </a:tc>
              </a:tr>
              <a:tr h="8343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6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054" y="286603"/>
            <a:ext cx="9095591" cy="1450757"/>
          </a:xfrm>
        </p:spPr>
        <p:txBody>
          <a:bodyPr/>
          <a:lstStyle/>
          <a:p>
            <a:r>
              <a:rPr lang="en-US" dirty="0" smtClean="0"/>
              <a:t>ROC of the Imposter to Genuine ratio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t="4640" r="9007" b="4408"/>
          <a:stretch/>
        </p:blipFill>
        <p:spPr>
          <a:xfrm>
            <a:off x="363071" y="1909483"/>
            <a:ext cx="5889812" cy="4329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4" t="6492" r="28198" b="9499"/>
          <a:stretch/>
        </p:blipFill>
        <p:spPr>
          <a:xfrm>
            <a:off x="6987092" y="1909483"/>
            <a:ext cx="4168588" cy="41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27" y="286603"/>
            <a:ext cx="10058400" cy="1450757"/>
          </a:xfrm>
        </p:spPr>
        <p:txBody>
          <a:bodyPr/>
          <a:lstStyle/>
          <a:p>
            <a:r>
              <a:rPr lang="en-US" dirty="0" smtClean="0"/>
              <a:t>Creating single network for all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727" y="1737360"/>
            <a:ext cx="10058400" cy="4340711"/>
          </a:xfrm>
        </p:spPr>
        <p:txBody>
          <a:bodyPr>
            <a:norm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b="1" dirty="0"/>
              <a:t>Train a </a:t>
            </a:r>
            <a:r>
              <a:rPr lang="en-US" b="1" dirty="0" err="1"/>
              <a:t>softmax</a:t>
            </a:r>
            <a:r>
              <a:rPr lang="en-US" b="1" dirty="0"/>
              <a:t> layer </a:t>
            </a:r>
            <a:r>
              <a:rPr lang="en-US" dirty="0"/>
              <a:t>to classify the </a:t>
            </a:r>
            <a:r>
              <a:rPr lang="en-US" dirty="0" smtClean="0"/>
              <a:t>feature vectors we got from Part A </a:t>
            </a:r>
            <a:r>
              <a:rPr lang="en-US" b="1" dirty="0" smtClean="0"/>
              <a:t>for all subjects</a:t>
            </a:r>
            <a:r>
              <a:rPr lang="en-US" dirty="0" smtClean="0"/>
              <a:t>.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b="1" dirty="0" smtClean="0"/>
              <a:t>Stack</a:t>
            </a:r>
            <a:r>
              <a:rPr lang="en-US" dirty="0" smtClean="0"/>
              <a:t> </a:t>
            </a:r>
            <a:r>
              <a:rPr lang="en-US" dirty="0"/>
              <a:t>the encoders from the </a:t>
            </a:r>
            <a:r>
              <a:rPr lang="en-US" dirty="0" smtClean="0"/>
              <a:t>auto-encoders </a:t>
            </a:r>
            <a:r>
              <a:rPr lang="en-US" dirty="0"/>
              <a:t>together with the </a:t>
            </a:r>
            <a:r>
              <a:rPr lang="en-US" dirty="0" err="1"/>
              <a:t>softmax</a:t>
            </a:r>
            <a:r>
              <a:rPr lang="en-US" dirty="0"/>
              <a:t> layer </a:t>
            </a:r>
            <a:r>
              <a:rPr lang="en-US" b="1" dirty="0"/>
              <a:t>to form a deep network</a:t>
            </a:r>
            <a:r>
              <a:rPr lang="en-US" b="1" dirty="0" smtClean="0"/>
              <a:t>.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dirty="0" smtClean="0"/>
              <a:t>With this full deep neural network formed, </a:t>
            </a:r>
            <a:r>
              <a:rPr lang="en-US" b="1" dirty="0" smtClean="0"/>
              <a:t>compute the results on the test images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52" y="3188117"/>
            <a:ext cx="72961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continued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 smtClean="0"/>
              <a:t>Reshape </a:t>
            </a:r>
            <a:r>
              <a:rPr lang="en-US" dirty="0"/>
              <a:t>the </a:t>
            </a:r>
            <a:r>
              <a:rPr lang="en-US" dirty="0" smtClean="0"/>
              <a:t>training and the test </a:t>
            </a:r>
            <a:r>
              <a:rPr lang="en-US" b="1" dirty="0"/>
              <a:t>images into a </a:t>
            </a:r>
            <a:r>
              <a:rPr lang="en-US" b="1" dirty="0" smtClean="0"/>
              <a:t>matrices </a:t>
            </a:r>
            <a:r>
              <a:rPr lang="en-US" dirty="0" smtClean="0"/>
              <a:t>for using them later.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b="1" dirty="0" smtClean="0"/>
              <a:t>Find the outputs </a:t>
            </a:r>
            <a:r>
              <a:rPr lang="en-US" dirty="0" smtClean="0"/>
              <a:t>of Test images using the deep neural network created.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dirty="0" smtClean="0"/>
              <a:t>To improve the results </a:t>
            </a:r>
            <a:r>
              <a:rPr lang="en-US" dirty="0"/>
              <a:t>for the deep neural </a:t>
            </a:r>
            <a:r>
              <a:rPr lang="en-US" dirty="0" smtClean="0"/>
              <a:t>network, perform </a:t>
            </a:r>
            <a:r>
              <a:rPr lang="en-US" b="1" dirty="0" smtClean="0"/>
              <a:t>fine tuning </a:t>
            </a:r>
            <a:r>
              <a:rPr lang="en-US" dirty="0" smtClean="0"/>
              <a:t>on </a:t>
            </a:r>
            <a:r>
              <a:rPr lang="en-US" dirty="0"/>
              <a:t>the whole multilayer </a:t>
            </a:r>
            <a:r>
              <a:rPr lang="en-US" dirty="0" smtClean="0"/>
              <a:t>network i.e. </a:t>
            </a:r>
            <a:r>
              <a:rPr lang="en-US" dirty="0"/>
              <a:t> </a:t>
            </a:r>
            <a:r>
              <a:rPr lang="en-US" b="1" dirty="0"/>
              <a:t>retraining it on the training data</a:t>
            </a:r>
            <a:r>
              <a:rPr lang="en-US" dirty="0" smtClean="0"/>
              <a:t>.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b="1" dirty="0"/>
              <a:t>Find the outputs </a:t>
            </a:r>
            <a:r>
              <a:rPr lang="en-US" dirty="0"/>
              <a:t>of Test images using the </a:t>
            </a:r>
            <a:r>
              <a:rPr lang="en-US" dirty="0" smtClean="0"/>
              <a:t>deep </a:t>
            </a:r>
            <a:r>
              <a:rPr lang="en-US" dirty="0"/>
              <a:t>neural network </a:t>
            </a:r>
            <a:r>
              <a:rPr lang="en-US" b="1" dirty="0" smtClean="0"/>
              <a:t>after fine tuning it</a:t>
            </a:r>
            <a:r>
              <a:rPr lang="en-US" dirty="0" smtClean="0"/>
              <a:t>.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dirty="0" smtClean="0"/>
              <a:t>Plot the ROC curve with these outputs and the test target set.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050"/>
            <a:ext cx="11040035" cy="1450757"/>
          </a:xfrm>
        </p:spPr>
        <p:txBody>
          <a:bodyPr/>
          <a:lstStyle/>
          <a:p>
            <a:r>
              <a:rPr lang="en-US" dirty="0" smtClean="0"/>
              <a:t>ROC of network after fine tuning the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4639" r="9007" b="4176"/>
          <a:stretch/>
        </p:blipFill>
        <p:spPr>
          <a:xfrm>
            <a:off x="457200" y="1855693"/>
            <a:ext cx="6445390" cy="4410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6" t="4668" r="27647" b="10224"/>
          <a:stretch/>
        </p:blipFill>
        <p:spPr>
          <a:xfrm>
            <a:off x="7234517" y="1855693"/>
            <a:ext cx="4262718" cy="4102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13694" y="6062642"/>
            <a:ext cx="130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(Zoomed in)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42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703" y="300050"/>
            <a:ext cx="10346167" cy="1450757"/>
          </a:xfrm>
        </p:spPr>
        <p:txBody>
          <a:bodyPr/>
          <a:lstStyle/>
          <a:p>
            <a:r>
              <a:rPr lang="en-US" dirty="0" smtClean="0"/>
              <a:t>Creating different networks for all subjects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9703" y="2020546"/>
            <a:ext cx="10058400" cy="4023360"/>
          </a:xfrm>
        </p:spPr>
        <p:txBody>
          <a:bodyPr>
            <a:no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b="1" dirty="0" smtClean="0"/>
              <a:t>Train a </a:t>
            </a:r>
            <a:r>
              <a:rPr lang="en-US" b="1" dirty="0" err="1" smtClean="0"/>
              <a:t>softmax</a:t>
            </a:r>
            <a:r>
              <a:rPr lang="en-US" b="1" dirty="0" smtClean="0"/>
              <a:t> layer</a:t>
            </a:r>
            <a:r>
              <a:rPr lang="en-US" dirty="0" smtClean="0"/>
              <a:t> </a:t>
            </a:r>
            <a:r>
              <a:rPr lang="en-US" dirty="0"/>
              <a:t>to classify the feature vectors </a:t>
            </a:r>
            <a:r>
              <a:rPr lang="en-US" dirty="0" smtClean="0"/>
              <a:t>we </a:t>
            </a:r>
            <a:r>
              <a:rPr lang="en-US" dirty="0"/>
              <a:t>got from Part </a:t>
            </a:r>
            <a:r>
              <a:rPr lang="en-US" dirty="0" smtClean="0"/>
              <a:t>A </a:t>
            </a:r>
            <a:r>
              <a:rPr lang="en-US" b="1" dirty="0" smtClean="0"/>
              <a:t>for Subject 1</a:t>
            </a:r>
            <a:r>
              <a:rPr lang="en-US" dirty="0" smtClean="0"/>
              <a:t>.</a:t>
            </a:r>
            <a:endParaRPr lang="en-US" dirty="0"/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b="1" dirty="0"/>
              <a:t>Stack</a:t>
            </a:r>
            <a:r>
              <a:rPr lang="en-US" dirty="0"/>
              <a:t> the encoders from the auto-encoders together with the </a:t>
            </a:r>
            <a:r>
              <a:rPr lang="en-US" dirty="0" err="1"/>
              <a:t>softmax</a:t>
            </a:r>
            <a:r>
              <a:rPr lang="en-US" dirty="0"/>
              <a:t> layer </a:t>
            </a:r>
            <a:r>
              <a:rPr lang="en-US" b="1" dirty="0"/>
              <a:t>to form a deep </a:t>
            </a:r>
            <a:r>
              <a:rPr lang="en-US" b="1" dirty="0" smtClean="0"/>
              <a:t>network</a:t>
            </a:r>
            <a:r>
              <a:rPr lang="en-US" b="1" dirty="0"/>
              <a:t> for Subject 1</a:t>
            </a:r>
            <a:r>
              <a:rPr lang="en-US" b="1" dirty="0" smtClean="0"/>
              <a:t>.</a:t>
            </a:r>
            <a:endParaRPr lang="en-US" b="1" dirty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349250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dirty="0"/>
              <a:t>With this full deep neural network </a:t>
            </a:r>
            <a:r>
              <a:rPr lang="en-US" dirty="0" smtClean="0"/>
              <a:t>formed </a:t>
            </a:r>
            <a:r>
              <a:rPr lang="en-US" dirty="0"/>
              <a:t>for Subject 1</a:t>
            </a:r>
            <a:r>
              <a:rPr lang="en-US" dirty="0" smtClean="0"/>
              <a:t>, </a:t>
            </a:r>
            <a:r>
              <a:rPr lang="en-US" b="1" dirty="0"/>
              <a:t>compute the results on the test images.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5"/>
          <a:stretch/>
        </p:blipFill>
        <p:spPr>
          <a:xfrm>
            <a:off x="2408928" y="3132601"/>
            <a:ext cx="7219950" cy="18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continued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0" indent="-34925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Reshape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training and the test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images into a matrices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 using them later.</a:t>
            </a:r>
          </a:p>
          <a:p>
            <a:pPr marL="349250" lvl="0" indent="-34925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Find the outputs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 Test images using the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deep neural network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created </a:t>
            </a:r>
            <a:r>
              <a:rPr lang="en-US" b="1" dirty="0"/>
              <a:t>for Subject 1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9250" lvl="0" indent="-34925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improve the results for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this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deep neural network, perform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fine tuning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 the whole multilayer network i.e.  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retraining it on the training data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</a:p>
          <a:p>
            <a:pPr marL="349250" lvl="0" indent="-34925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Find the outputs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 Test images using the deep neural network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after fine tuning it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</a:p>
          <a:p>
            <a:pPr marL="349250" lvl="0" indent="-34925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Create </a:t>
            </a:r>
            <a:r>
              <a:rPr 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40 neural networks for all 40 subjects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 the above manner.</a:t>
            </a:r>
          </a:p>
          <a:p>
            <a:pPr marL="349250" lvl="0" indent="-34925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Stack the outputs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that are found after the fine tuning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of </a:t>
            </a:r>
            <a:r>
              <a:rPr 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 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networks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9250" lvl="0" indent="-34925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Plot the ROC curve with these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stacked outputs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and the test target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228</TotalTime>
  <Words>318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Retrospect</vt:lpstr>
      <vt:lpstr>Final Project:  Face Recognition using Deep Neural Network (Part B)</vt:lpstr>
      <vt:lpstr>Overview of Part B</vt:lpstr>
      <vt:lpstr>Configuration Used</vt:lpstr>
      <vt:lpstr>ROC of the Imposter to Genuine ratio</vt:lpstr>
      <vt:lpstr>Creating single network for all subjects</vt:lpstr>
      <vt:lpstr>continued…</vt:lpstr>
      <vt:lpstr>ROC of network after fine tuning the network</vt:lpstr>
      <vt:lpstr>Creating different networks for all subjects</vt:lpstr>
      <vt:lpstr>continued…</vt:lpstr>
      <vt:lpstr>ROC of network after fine tuning the network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Face Recognition using Deep Neural Network (Part A)</dc:title>
  <dc:creator>Tarun Chander</dc:creator>
  <cp:lastModifiedBy>Tarun Chander</cp:lastModifiedBy>
  <cp:revision>26</cp:revision>
  <dcterms:created xsi:type="dcterms:W3CDTF">2015-12-11T17:37:10Z</dcterms:created>
  <dcterms:modified xsi:type="dcterms:W3CDTF">2015-12-17T02:57:35Z</dcterms:modified>
</cp:coreProperties>
</file>