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A005-30DF-4900-86A7-882B606A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1AF9-FD60-462F-A524-4B3566E7D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E668-AAAE-4894-9298-F92F5A15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92D7-D769-4754-ADAC-123857F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7BD3-7BF7-4E93-9D27-EDE147EF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9B97-A520-434E-917A-2D50B59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E19B7-25EC-481B-9248-C5C82A4E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C479-9008-4E3F-ACFB-77540B0A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9A2-E849-4958-9E67-144A1C49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8E3D-4A9E-40A1-8D53-2021C2AD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1D4A6-0B90-4D7A-9BE8-8CEF2E80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BFB9-2E34-4EAC-BBAB-EF6CEDCD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7A05-6079-4FD6-A435-5E9490CD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CE72-B76C-42F5-AD64-53044FF4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3C76-5C63-49CC-B901-5C67E81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BAF6-79E9-4695-A04A-F46452F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1E49-5EC3-4B28-89B9-C771D911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9697-B2EA-47D0-BC61-BABB058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677-B782-4BCB-82BE-50ED45CC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8CF6-202A-4CDB-8BA2-CE29977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ED5-12E2-48F2-B672-8C2176E7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D4AA-7602-444D-9D4E-8B9E689B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17AD-1AD3-42E0-BA20-81147763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4D75-0916-455A-BE8A-3522D655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FC42-5116-41BD-A71B-8A7C75D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5C1-3416-4E49-A673-63B3FFA6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ABB2-D9FD-4567-A0B7-57802D6D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B9CC0-7659-4D77-8B55-F36D0A79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EB115-D389-4E41-A3CA-F6A439E1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A164-302F-4019-A1F0-D98B445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976B-2D9A-43DF-8564-F67C70DD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095D-E077-4589-AEEB-881704B2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4866-63F9-4DB0-A093-E715E17B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0726-FCB7-4139-9705-F3C7D5BA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8D11-B4FA-43F7-9A2F-AEA8FF224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0F41-0907-4A83-8FAC-E68BA72F8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183C-AD01-44BF-8B13-5A57B967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3EE19-2086-43D2-89A2-A40823B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137B5-992A-44AA-9576-0262EB80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FBA1-8DB8-4B14-B963-14EF27E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10119-B26C-4450-935F-BEB7B388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2ACF-CA29-4A73-8276-8A89A3E8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C7D1E-ED0B-417C-A694-8FD91CD6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C2089-1642-4F90-8507-4648BED7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F977-77FB-4469-AC96-D4FF95FF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D9E4-487A-4003-8034-82F2A0A3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897D-E41B-4A31-941A-DC5ECA43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240E-F2DF-45A4-932B-AB8D1C99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C42B-AC8C-4256-83BB-AB871EE0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E2D1-8FAC-498B-988C-29C886C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E607-B32B-415B-931F-D07BCA5A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E1F9-F5BC-455F-8E1E-08EB367E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1647-C515-4F22-8B03-F82DF385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88F0-BF07-4642-9C89-E5601665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628B-6E96-4B7E-9727-A60250F47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E843-CEFE-4D99-8778-542C2A1E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CA4A-D5A5-42ED-902F-C6A36259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F32B-A938-4437-8928-F0ECF9DC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A5E24-2D9A-4A9A-AB59-E30CE42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A237-2112-44DF-8D5A-66BEB68B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16D7-D5E0-4B9D-9906-947C376C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659A-F724-48AB-9F09-62BDF2BAEBD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FEA8-7B54-411D-85BD-6C73D1F6F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BA0F-B516-4C91-B386-80A344999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97E1-B63D-4B8D-8C4E-69C23130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2156133"/>
          </a:xfrm>
        </p:spPr>
        <p:txBody>
          <a:bodyPr>
            <a:normAutofit fontScale="90000"/>
          </a:bodyPr>
          <a:lstStyle/>
          <a:p>
            <a:r>
              <a:rPr lang="en-US" cap="small" dirty="0"/>
              <a:t>DOOR SECURITY CONTROL SYSTEM</a:t>
            </a:r>
            <a:br>
              <a:rPr lang="en-US" dirty="0"/>
            </a:br>
            <a:r>
              <a:rPr lang="en-US" dirty="0"/>
              <a:t>Submitted by: Group 14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AF36-202F-4425-B55E-4C0496C9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257" y="4048217"/>
            <a:ext cx="4864963" cy="2583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Group Members</a:t>
            </a:r>
          </a:p>
          <a:p>
            <a:r>
              <a:rPr lang="en-US" sz="2000" dirty="0"/>
              <a:t>Ashwin Kumar K (2017B5A81034G)</a:t>
            </a:r>
          </a:p>
          <a:p>
            <a:r>
              <a:rPr lang="en-US" sz="2000" dirty="0" err="1"/>
              <a:t>Sharvari</a:t>
            </a:r>
            <a:r>
              <a:rPr lang="en-US" sz="2000" dirty="0"/>
              <a:t> </a:t>
            </a:r>
            <a:r>
              <a:rPr lang="en-US" sz="2000" dirty="0" err="1"/>
              <a:t>Hedaoo</a:t>
            </a:r>
            <a:r>
              <a:rPr lang="en-US" sz="2000" dirty="0"/>
              <a:t> (2017B5A70593G)</a:t>
            </a:r>
          </a:p>
          <a:p>
            <a:r>
              <a:rPr lang="en-US" sz="2000" dirty="0"/>
              <a:t>Shreyas </a:t>
            </a:r>
            <a:r>
              <a:rPr lang="en-US" sz="2000" dirty="0" err="1"/>
              <a:t>Nisal</a:t>
            </a:r>
            <a:r>
              <a:rPr lang="en-US" sz="2000" dirty="0"/>
              <a:t> (2017B5A70310G)</a:t>
            </a:r>
          </a:p>
          <a:p>
            <a:r>
              <a:rPr lang="en-US" sz="2000" dirty="0"/>
              <a:t>Vaibhav Chaudhari (2017B5A70834G)</a:t>
            </a:r>
          </a:p>
          <a:p>
            <a:r>
              <a:rPr lang="en-US" sz="2000" dirty="0" err="1"/>
              <a:t>Vanshika</a:t>
            </a:r>
            <a:r>
              <a:rPr lang="en-US" sz="2000" dirty="0"/>
              <a:t> Kapoor (2017B5A70624G)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3B5A41A-A60A-48F4-83ED-F9CEB88BF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3637" y="1600200"/>
            <a:ext cx="7324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776DF-69E7-4378-9ACE-72F899903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38" y="0"/>
            <a:ext cx="5881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E723A-13AB-4BA5-A8F2-1AF2EB48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6"/>
            <a:ext cx="12192000" cy="67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74E90F-D096-4F47-939C-B807E3AD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12" y="0"/>
            <a:ext cx="8652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7D6F6-B18D-4CE4-B8FE-6F7CD79C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4" y="0"/>
            <a:ext cx="8900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569AD-F638-4681-B8D3-31E0FBD1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22" y="0"/>
            <a:ext cx="7335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3AC2C-A0A7-4F51-A09D-3887BC424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27" y="0"/>
            <a:ext cx="9182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6759CC-7EBF-4D0B-8536-15F56AE9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98" y="0"/>
            <a:ext cx="804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33541-726E-4EF3-ABA4-B42736CB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0" y="0"/>
            <a:ext cx="10274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C9C88-1780-45C7-91CC-F3CA80BC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66" y="0"/>
            <a:ext cx="70696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7B890-E4D5-4D2E-9DBD-FC6E2A0A5F79}"/>
              </a:ext>
            </a:extLst>
          </p:cNvPr>
          <p:cNvSpPr txBox="1"/>
          <p:nvPr/>
        </p:nvSpPr>
        <p:spPr>
          <a:xfrm>
            <a:off x="5291092" y="6196613"/>
            <a:ext cx="34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</a:p>
        </p:txBody>
      </p:sp>
    </p:spTree>
    <p:extLst>
      <p:ext uri="{BB962C8B-B14F-4D97-AF65-F5344CB8AC3E}">
        <p14:creationId xmlns:p14="http://schemas.microsoft.com/office/powerpoint/2010/main" val="25307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BCC28-9681-49D8-8D05-416935F6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07" y="0"/>
            <a:ext cx="603058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1DB34-AABB-4B70-A3A6-12E7D938E9F9}"/>
              </a:ext>
            </a:extLst>
          </p:cNvPr>
          <p:cNvSpPr txBox="1"/>
          <p:nvPr/>
        </p:nvSpPr>
        <p:spPr>
          <a:xfrm>
            <a:off x="4589755" y="6143348"/>
            <a:ext cx="37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16*2 LCD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62057-E0FF-491F-AA15-6A95D0B2F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1" y="0"/>
            <a:ext cx="10855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65AEC-DDFB-4571-9CFE-7AFA4F1E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73"/>
            <a:ext cx="12192000" cy="63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BBA95-E551-46A0-9519-50AB5180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3" y="0"/>
            <a:ext cx="9794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4E0CE-FADB-4AED-81D2-1DC93096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0"/>
            <a:ext cx="834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23477D-5CE0-43D1-9EE6-AC8C54673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91" y="45511"/>
            <a:ext cx="8646694" cy="6766978"/>
          </a:xfrm>
        </p:spPr>
      </p:pic>
    </p:spTree>
    <p:extLst>
      <p:ext uri="{BB962C8B-B14F-4D97-AF65-F5344CB8AC3E}">
        <p14:creationId xmlns:p14="http://schemas.microsoft.com/office/powerpoint/2010/main" val="23297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3D208-D030-4728-9F1F-D471C9E4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43"/>
            <a:ext cx="12192000" cy="53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81B03-CE63-4FB2-82BE-21269586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644"/>
            <a:ext cx="7555832" cy="67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3E0A1D-5039-4C83-AE82-4AF3F6C0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77" y="0"/>
            <a:ext cx="8222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39A44-43AB-4705-9CED-AF4D134C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56" y="0"/>
            <a:ext cx="7508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50B6D-F028-4ACE-8A1D-10396EC1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" y="0"/>
            <a:ext cx="1206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A1B85-3B74-4755-8245-A48CD89C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34" y="0"/>
            <a:ext cx="876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45</Words>
  <Application>Microsoft Office PowerPoint</Application>
  <PresentationFormat>Widescreen</PresentationFormat>
  <Paragraphs>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DOOR SECURITY CONTROL SYSTEM Submitted by: Group 14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Chaudhari</dc:creator>
  <cp:lastModifiedBy>Vaibhav Chaudhari</cp:lastModifiedBy>
  <cp:revision>9</cp:revision>
  <dcterms:created xsi:type="dcterms:W3CDTF">2020-04-19T16:29:59Z</dcterms:created>
  <dcterms:modified xsi:type="dcterms:W3CDTF">2020-04-25T22:27:56Z</dcterms:modified>
</cp:coreProperties>
</file>