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C78C75-22B5-4B1F-933E-253E99858EF1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7ACD4-7681-4B51-94B8-D098F103F101}">
      <dgm:prSet phldrT="[Text]" custT="1"/>
      <dgm:spPr/>
      <dgm:t>
        <a:bodyPr/>
        <a:lstStyle/>
        <a:p>
          <a:r>
            <a:rPr lang="en-US" sz="1800" dirty="0"/>
            <a:t>Interpersonal Skills</a:t>
          </a:r>
        </a:p>
      </dgm:t>
    </dgm:pt>
    <dgm:pt modelId="{B1C81C4F-5DB1-41B4-9AE8-DD14D4E79236}" type="parTrans" cxnId="{28F05C1C-CAA0-46AC-BCB0-E5099140D78D}">
      <dgm:prSet/>
      <dgm:spPr/>
      <dgm:t>
        <a:bodyPr/>
        <a:lstStyle/>
        <a:p>
          <a:endParaRPr lang="en-US"/>
        </a:p>
      </dgm:t>
    </dgm:pt>
    <dgm:pt modelId="{6A4F4555-5C8F-4E1C-8093-6BD8072DE0EA}" type="sibTrans" cxnId="{28F05C1C-CAA0-46AC-BCB0-E5099140D78D}">
      <dgm:prSet/>
      <dgm:spPr/>
      <dgm:t>
        <a:bodyPr/>
        <a:lstStyle/>
        <a:p>
          <a:endParaRPr lang="en-US"/>
        </a:p>
      </dgm:t>
    </dgm:pt>
    <dgm:pt modelId="{16F2FE26-7B83-4897-9275-512A704F97A9}">
      <dgm:prSet phldrT="[Text]" custT="1"/>
      <dgm:spPr/>
      <dgm:t>
        <a:bodyPr/>
        <a:lstStyle/>
        <a:p>
          <a:r>
            <a:rPr lang="en-US" sz="1800" dirty="0"/>
            <a:t>Communication</a:t>
          </a:r>
        </a:p>
      </dgm:t>
    </dgm:pt>
    <dgm:pt modelId="{D7EDD68E-E9C7-446B-B1A7-AC3426F0D5D8}" type="parTrans" cxnId="{5A6D578D-3C2E-4B51-8EC9-5696D43D28B2}">
      <dgm:prSet custT="1"/>
      <dgm:spPr/>
      <dgm:t>
        <a:bodyPr/>
        <a:lstStyle/>
        <a:p>
          <a:endParaRPr lang="en-US" sz="1800"/>
        </a:p>
      </dgm:t>
    </dgm:pt>
    <dgm:pt modelId="{3EB9FFBB-9E01-40EF-B353-852EC934CC50}" type="sibTrans" cxnId="{5A6D578D-3C2E-4B51-8EC9-5696D43D28B2}">
      <dgm:prSet/>
      <dgm:spPr/>
      <dgm:t>
        <a:bodyPr/>
        <a:lstStyle/>
        <a:p>
          <a:endParaRPr lang="en-US"/>
        </a:p>
      </dgm:t>
    </dgm:pt>
    <dgm:pt modelId="{9B6E9D27-EBF1-483D-A9A8-07EA2D301742}">
      <dgm:prSet phldrT="[Text]" custT="1"/>
      <dgm:spPr/>
      <dgm:t>
        <a:bodyPr/>
        <a:lstStyle/>
        <a:p>
          <a:r>
            <a:rPr lang="en-US" sz="1800" dirty="0"/>
            <a:t>Emotional Intelligence</a:t>
          </a:r>
        </a:p>
      </dgm:t>
    </dgm:pt>
    <dgm:pt modelId="{98169215-D86E-42B7-ACEB-1E85B81D57B4}" type="parTrans" cxnId="{D03D468A-83B3-4E1F-BD71-D9F4E2567BC4}">
      <dgm:prSet custT="1"/>
      <dgm:spPr/>
      <dgm:t>
        <a:bodyPr/>
        <a:lstStyle/>
        <a:p>
          <a:endParaRPr lang="en-US" sz="1800"/>
        </a:p>
      </dgm:t>
    </dgm:pt>
    <dgm:pt modelId="{21371282-E8EB-4730-B346-67A177B70DEB}" type="sibTrans" cxnId="{D03D468A-83B3-4E1F-BD71-D9F4E2567BC4}">
      <dgm:prSet/>
      <dgm:spPr/>
      <dgm:t>
        <a:bodyPr/>
        <a:lstStyle/>
        <a:p>
          <a:endParaRPr lang="en-US"/>
        </a:p>
      </dgm:t>
    </dgm:pt>
    <dgm:pt modelId="{BD556F7C-6692-4870-83AA-F8271AAC70F1}">
      <dgm:prSet phldrT="[Text]" custT="1"/>
      <dgm:spPr/>
      <dgm:t>
        <a:bodyPr/>
        <a:lstStyle/>
        <a:p>
          <a:r>
            <a:rPr lang="en-US" sz="1800" dirty="0"/>
            <a:t>Empathy</a:t>
          </a:r>
        </a:p>
      </dgm:t>
    </dgm:pt>
    <dgm:pt modelId="{67985C9E-1D2B-4512-828E-13E61800925B}" type="parTrans" cxnId="{34E15F0B-341D-4429-8993-C448282C1643}">
      <dgm:prSet custT="1"/>
      <dgm:spPr/>
      <dgm:t>
        <a:bodyPr/>
        <a:lstStyle/>
        <a:p>
          <a:endParaRPr lang="en-US" sz="1800"/>
        </a:p>
      </dgm:t>
    </dgm:pt>
    <dgm:pt modelId="{2D317E41-9830-4563-A0CE-1FE541023A32}" type="sibTrans" cxnId="{34E15F0B-341D-4429-8993-C448282C1643}">
      <dgm:prSet/>
      <dgm:spPr/>
      <dgm:t>
        <a:bodyPr/>
        <a:lstStyle/>
        <a:p>
          <a:endParaRPr lang="en-US"/>
        </a:p>
      </dgm:t>
    </dgm:pt>
    <dgm:pt modelId="{113DE510-F1A2-4628-B8AB-9663A5497FA6}">
      <dgm:prSet phldrT="[Text]" custT="1"/>
      <dgm:spPr/>
      <dgm:t>
        <a:bodyPr/>
        <a:lstStyle/>
        <a:p>
          <a:r>
            <a:rPr lang="en-US" sz="1800" dirty="0"/>
            <a:t>Conflict Resolution</a:t>
          </a:r>
        </a:p>
      </dgm:t>
    </dgm:pt>
    <dgm:pt modelId="{61EED6C4-9451-4ADB-907B-F1D68B512CE2}" type="parTrans" cxnId="{E97238AA-2C81-4125-9F57-77DED05E04CB}">
      <dgm:prSet custT="1"/>
      <dgm:spPr/>
      <dgm:t>
        <a:bodyPr/>
        <a:lstStyle/>
        <a:p>
          <a:endParaRPr lang="en-US" sz="1800"/>
        </a:p>
      </dgm:t>
    </dgm:pt>
    <dgm:pt modelId="{026C21E9-7DEA-4F05-B1BD-B3C70446D938}" type="sibTrans" cxnId="{E97238AA-2C81-4125-9F57-77DED05E04CB}">
      <dgm:prSet/>
      <dgm:spPr/>
      <dgm:t>
        <a:bodyPr/>
        <a:lstStyle/>
        <a:p>
          <a:endParaRPr lang="en-US"/>
        </a:p>
      </dgm:t>
    </dgm:pt>
    <dgm:pt modelId="{8F52CA88-40A2-4993-AFC9-74872BC70665}">
      <dgm:prSet phldrT="[Text]" custT="1"/>
      <dgm:spPr/>
      <dgm:t>
        <a:bodyPr/>
        <a:lstStyle/>
        <a:p>
          <a:r>
            <a:rPr lang="en-US" sz="1800" dirty="0"/>
            <a:t>Teamwork and collaboration</a:t>
          </a:r>
        </a:p>
      </dgm:t>
    </dgm:pt>
    <dgm:pt modelId="{1ACA2956-42BF-402A-903A-E8DE1832B87F}" type="parTrans" cxnId="{653DDB27-39C6-47A8-B468-278AB5A98883}">
      <dgm:prSet custT="1"/>
      <dgm:spPr/>
      <dgm:t>
        <a:bodyPr/>
        <a:lstStyle/>
        <a:p>
          <a:endParaRPr lang="en-US" sz="1800"/>
        </a:p>
      </dgm:t>
    </dgm:pt>
    <dgm:pt modelId="{C5B0D42D-2C79-4385-892B-ADFDBEC5DCBE}" type="sibTrans" cxnId="{653DDB27-39C6-47A8-B468-278AB5A98883}">
      <dgm:prSet/>
      <dgm:spPr/>
      <dgm:t>
        <a:bodyPr/>
        <a:lstStyle/>
        <a:p>
          <a:endParaRPr lang="en-US"/>
        </a:p>
      </dgm:t>
    </dgm:pt>
    <dgm:pt modelId="{54AF4FB6-DE76-4939-9F9E-712C075816C0}">
      <dgm:prSet phldrT="[Text]" custT="1"/>
      <dgm:spPr/>
      <dgm:t>
        <a:bodyPr/>
        <a:lstStyle/>
        <a:p>
          <a:r>
            <a:rPr lang="en-US" sz="1800" dirty="0"/>
            <a:t>Adaptability</a:t>
          </a:r>
        </a:p>
      </dgm:t>
    </dgm:pt>
    <dgm:pt modelId="{065C5716-86DD-4D99-9E28-8E4E69027459}" type="parTrans" cxnId="{46AEBDAD-9E05-4824-8A6A-CC1137831FB5}">
      <dgm:prSet custT="1"/>
      <dgm:spPr/>
      <dgm:t>
        <a:bodyPr/>
        <a:lstStyle/>
        <a:p>
          <a:endParaRPr lang="en-US" sz="1800"/>
        </a:p>
      </dgm:t>
    </dgm:pt>
    <dgm:pt modelId="{0AE05631-49A4-426B-B028-1CC1A4DE7A7C}" type="sibTrans" cxnId="{46AEBDAD-9E05-4824-8A6A-CC1137831FB5}">
      <dgm:prSet/>
      <dgm:spPr/>
      <dgm:t>
        <a:bodyPr/>
        <a:lstStyle/>
        <a:p>
          <a:endParaRPr lang="en-US"/>
        </a:p>
      </dgm:t>
    </dgm:pt>
    <dgm:pt modelId="{47E026CE-AA22-498B-852E-6F7FAAF10A56}">
      <dgm:prSet phldrT="[Text]" custT="1"/>
      <dgm:spPr/>
      <dgm:t>
        <a:bodyPr/>
        <a:lstStyle/>
        <a:p>
          <a:r>
            <a:rPr lang="en-US" sz="1800" dirty="0"/>
            <a:t>Leadership</a:t>
          </a:r>
        </a:p>
      </dgm:t>
    </dgm:pt>
    <dgm:pt modelId="{05339FDB-C540-4A9D-84C1-A2A9704E226D}" type="parTrans" cxnId="{B61FB55C-720E-4434-B88A-CD2F7060F592}">
      <dgm:prSet custT="1"/>
      <dgm:spPr/>
      <dgm:t>
        <a:bodyPr/>
        <a:lstStyle/>
        <a:p>
          <a:endParaRPr lang="en-US" sz="1800"/>
        </a:p>
      </dgm:t>
    </dgm:pt>
    <dgm:pt modelId="{BCD3A706-438B-4F5A-BC05-2D707FE585C9}" type="sibTrans" cxnId="{B61FB55C-720E-4434-B88A-CD2F7060F592}">
      <dgm:prSet/>
      <dgm:spPr/>
      <dgm:t>
        <a:bodyPr/>
        <a:lstStyle/>
        <a:p>
          <a:endParaRPr lang="en-US"/>
        </a:p>
      </dgm:t>
    </dgm:pt>
    <dgm:pt modelId="{F954D1FF-EFA4-4C55-9BFA-097D4C326951}">
      <dgm:prSet phldrT="[Text]" custT="1"/>
      <dgm:spPr/>
      <dgm:t>
        <a:bodyPr/>
        <a:lstStyle/>
        <a:p>
          <a:r>
            <a:rPr lang="en-US" sz="1800" dirty="0"/>
            <a:t>Respect and professionalism</a:t>
          </a:r>
        </a:p>
      </dgm:t>
    </dgm:pt>
    <dgm:pt modelId="{31968D89-A65C-4F41-9FEE-5FAD274DA6E6}" type="parTrans" cxnId="{DF0B99E5-A042-40B6-90F1-E954B6673ABB}">
      <dgm:prSet custT="1"/>
      <dgm:spPr/>
      <dgm:t>
        <a:bodyPr/>
        <a:lstStyle/>
        <a:p>
          <a:endParaRPr lang="en-US" sz="1800"/>
        </a:p>
      </dgm:t>
    </dgm:pt>
    <dgm:pt modelId="{FBBE3D37-4BD8-4A2A-BFC6-8A643A666451}" type="sibTrans" cxnId="{DF0B99E5-A042-40B6-90F1-E954B6673ABB}">
      <dgm:prSet/>
      <dgm:spPr/>
      <dgm:t>
        <a:bodyPr/>
        <a:lstStyle/>
        <a:p>
          <a:endParaRPr lang="en-US"/>
        </a:p>
      </dgm:t>
    </dgm:pt>
    <dgm:pt modelId="{850E4B26-CA82-47ED-9542-98F5D1AE1676}" type="pres">
      <dgm:prSet presAssocID="{6AC78C75-22B5-4B1F-933E-253E99858EF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A20874A-AE12-467C-8785-F13D2FF85ACB}" type="pres">
      <dgm:prSet presAssocID="{3777ACD4-7681-4B51-94B8-D098F103F101}" presName="centerShape" presStyleLbl="node0" presStyleIdx="0" presStyleCnt="1" custScaleX="181802" custScaleY="185169"/>
      <dgm:spPr/>
    </dgm:pt>
    <dgm:pt modelId="{3E7181FA-C154-47F8-96D6-49E3698B3047}" type="pres">
      <dgm:prSet presAssocID="{D7EDD68E-E9C7-446B-B1A7-AC3426F0D5D8}" presName="Name9" presStyleLbl="parChTrans1D2" presStyleIdx="0" presStyleCnt="8"/>
      <dgm:spPr/>
    </dgm:pt>
    <dgm:pt modelId="{4D3E3B14-9550-45CF-9E7D-C46B24450ABF}" type="pres">
      <dgm:prSet presAssocID="{D7EDD68E-E9C7-446B-B1A7-AC3426F0D5D8}" presName="connTx" presStyleLbl="parChTrans1D2" presStyleIdx="0" presStyleCnt="8"/>
      <dgm:spPr/>
    </dgm:pt>
    <dgm:pt modelId="{C278A5CD-385A-4A61-94FC-3924C7DC8544}" type="pres">
      <dgm:prSet presAssocID="{16F2FE26-7B83-4897-9275-512A704F97A9}" presName="node" presStyleLbl="node1" presStyleIdx="0" presStyleCnt="8" custScaleX="176317" custScaleY="175785" custRadScaleRad="94870" custRadScaleInc="-11703">
        <dgm:presLayoutVars>
          <dgm:bulletEnabled val="1"/>
        </dgm:presLayoutVars>
      </dgm:prSet>
      <dgm:spPr/>
    </dgm:pt>
    <dgm:pt modelId="{E5498432-7293-4745-BF90-1217A88338FA}" type="pres">
      <dgm:prSet presAssocID="{98169215-D86E-42B7-ACEB-1E85B81D57B4}" presName="Name9" presStyleLbl="parChTrans1D2" presStyleIdx="1" presStyleCnt="8"/>
      <dgm:spPr/>
    </dgm:pt>
    <dgm:pt modelId="{D8273640-5223-403F-BFEE-DE4AA260772D}" type="pres">
      <dgm:prSet presAssocID="{98169215-D86E-42B7-ACEB-1E85B81D57B4}" presName="connTx" presStyleLbl="parChTrans1D2" presStyleIdx="1" presStyleCnt="8"/>
      <dgm:spPr/>
    </dgm:pt>
    <dgm:pt modelId="{A82ECA70-5527-4878-A4A5-041CD64E67CA}" type="pres">
      <dgm:prSet presAssocID="{9B6E9D27-EBF1-483D-A9A8-07EA2D301742}" presName="node" presStyleLbl="node1" presStyleIdx="1" presStyleCnt="8" custScaleX="181620" custScaleY="179766" custRadScaleRad="128318" custRadScaleInc="35589">
        <dgm:presLayoutVars>
          <dgm:bulletEnabled val="1"/>
        </dgm:presLayoutVars>
      </dgm:prSet>
      <dgm:spPr/>
    </dgm:pt>
    <dgm:pt modelId="{BF1DB8C0-87D0-42C5-AB59-5BE99B3AF5DE}" type="pres">
      <dgm:prSet presAssocID="{67985C9E-1D2B-4512-828E-13E61800925B}" presName="Name9" presStyleLbl="parChTrans1D2" presStyleIdx="2" presStyleCnt="8"/>
      <dgm:spPr/>
    </dgm:pt>
    <dgm:pt modelId="{8427DFC3-51D6-461F-90E7-F6854BCE6D0F}" type="pres">
      <dgm:prSet presAssocID="{67985C9E-1D2B-4512-828E-13E61800925B}" presName="connTx" presStyleLbl="parChTrans1D2" presStyleIdx="2" presStyleCnt="8"/>
      <dgm:spPr/>
    </dgm:pt>
    <dgm:pt modelId="{0251CA83-7D6D-40BD-A594-FD374CA97E5A}" type="pres">
      <dgm:prSet presAssocID="{BD556F7C-6692-4870-83AA-F8271AAC70F1}" presName="node" presStyleLbl="node1" presStyleIdx="2" presStyleCnt="8" custScaleX="169715" custScaleY="157984" custRadScaleRad="149386" custRadScaleInc="3320">
        <dgm:presLayoutVars>
          <dgm:bulletEnabled val="1"/>
        </dgm:presLayoutVars>
      </dgm:prSet>
      <dgm:spPr/>
    </dgm:pt>
    <dgm:pt modelId="{B927412D-29A4-4DD9-B91C-23BE937D6EDC}" type="pres">
      <dgm:prSet presAssocID="{61EED6C4-9451-4ADB-907B-F1D68B512CE2}" presName="Name9" presStyleLbl="parChTrans1D2" presStyleIdx="3" presStyleCnt="8"/>
      <dgm:spPr/>
    </dgm:pt>
    <dgm:pt modelId="{A2FAD435-CEFE-4064-B38F-178F134F209C}" type="pres">
      <dgm:prSet presAssocID="{61EED6C4-9451-4ADB-907B-F1D68B512CE2}" presName="connTx" presStyleLbl="parChTrans1D2" presStyleIdx="3" presStyleCnt="8"/>
      <dgm:spPr/>
    </dgm:pt>
    <dgm:pt modelId="{43C8C77F-6AA7-4118-8977-574EB3A4BA78}" type="pres">
      <dgm:prSet presAssocID="{113DE510-F1A2-4628-B8AB-9663A5497FA6}" presName="node" presStyleLbl="node1" presStyleIdx="3" presStyleCnt="8" custScaleX="179784" custScaleY="175303" custRadScaleRad="136332" custRadScaleInc="-31933">
        <dgm:presLayoutVars>
          <dgm:bulletEnabled val="1"/>
        </dgm:presLayoutVars>
      </dgm:prSet>
      <dgm:spPr/>
    </dgm:pt>
    <dgm:pt modelId="{B5C8CB99-0E38-4F1F-AA61-F5FD088C37EF}" type="pres">
      <dgm:prSet presAssocID="{1ACA2956-42BF-402A-903A-E8DE1832B87F}" presName="Name9" presStyleLbl="parChTrans1D2" presStyleIdx="4" presStyleCnt="8"/>
      <dgm:spPr/>
    </dgm:pt>
    <dgm:pt modelId="{7962D880-7CF8-48E9-BC43-373934424A84}" type="pres">
      <dgm:prSet presAssocID="{1ACA2956-42BF-402A-903A-E8DE1832B87F}" presName="connTx" presStyleLbl="parChTrans1D2" presStyleIdx="4" presStyleCnt="8"/>
      <dgm:spPr/>
    </dgm:pt>
    <dgm:pt modelId="{340E2AC1-9F62-4FEB-96C6-5C4B0B12B0F2}" type="pres">
      <dgm:prSet presAssocID="{8F52CA88-40A2-4993-AFC9-74872BC70665}" presName="node" presStyleLbl="node1" presStyleIdx="4" presStyleCnt="8" custScaleX="187040" custScaleY="169438" custRadScaleRad="100701" custRadScaleInc="5482">
        <dgm:presLayoutVars>
          <dgm:bulletEnabled val="1"/>
        </dgm:presLayoutVars>
      </dgm:prSet>
      <dgm:spPr/>
    </dgm:pt>
    <dgm:pt modelId="{AD1FB65C-5EC3-4513-9038-0E1705E0EC02}" type="pres">
      <dgm:prSet presAssocID="{065C5716-86DD-4D99-9E28-8E4E69027459}" presName="Name9" presStyleLbl="parChTrans1D2" presStyleIdx="5" presStyleCnt="8"/>
      <dgm:spPr/>
    </dgm:pt>
    <dgm:pt modelId="{4268F180-7079-4542-9734-8FFE63D8035D}" type="pres">
      <dgm:prSet presAssocID="{065C5716-86DD-4D99-9E28-8E4E69027459}" presName="connTx" presStyleLbl="parChTrans1D2" presStyleIdx="5" presStyleCnt="8"/>
      <dgm:spPr/>
    </dgm:pt>
    <dgm:pt modelId="{2D941DBA-B10C-498F-9D4C-F3A6F83FF979}" type="pres">
      <dgm:prSet presAssocID="{54AF4FB6-DE76-4939-9F9E-712C075816C0}" presName="node" presStyleLbl="node1" presStyleIdx="5" presStyleCnt="8" custScaleX="173260" custScaleY="156864" custRadScaleRad="137159" custRadScaleInc="30299">
        <dgm:presLayoutVars>
          <dgm:bulletEnabled val="1"/>
        </dgm:presLayoutVars>
      </dgm:prSet>
      <dgm:spPr/>
    </dgm:pt>
    <dgm:pt modelId="{DA4F3CDF-ADA3-43BA-9C5E-D68FD5269373}" type="pres">
      <dgm:prSet presAssocID="{05339FDB-C540-4A9D-84C1-A2A9704E226D}" presName="Name9" presStyleLbl="parChTrans1D2" presStyleIdx="6" presStyleCnt="8"/>
      <dgm:spPr/>
    </dgm:pt>
    <dgm:pt modelId="{F5FC4FC9-BFC6-463C-8FE2-15A922F5FED2}" type="pres">
      <dgm:prSet presAssocID="{05339FDB-C540-4A9D-84C1-A2A9704E226D}" presName="connTx" presStyleLbl="parChTrans1D2" presStyleIdx="6" presStyleCnt="8"/>
      <dgm:spPr/>
    </dgm:pt>
    <dgm:pt modelId="{0DC04C6C-29CE-4025-99E9-916F71D5955E}" type="pres">
      <dgm:prSet presAssocID="{47E026CE-AA22-498B-852E-6F7FAAF10A56}" presName="node" presStyleLbl="node1" presStyleIdx="6" presStyleCnt="8" custScaleX="168956" custScaleY="162191" custRadScaleRad="155965" custRadScaleInc="-18681">
        <dgm:presLayoutVars>
          <dgm:bulletEnabled val="1"/>
        </dgm:presLayoutVars>
      </dgm:prSet>
      <dgm:spPr/>
    </dgm:pt>
    <dgm:pt modelId="{F0BD5EFB-F932-4734-B234-E60EFFD77152}" type="pres">
      <dgm:prSet presAssocID="{31968D89-A65C-4F41-9FEE-5FAD274DA6E6}" presName="Name9" presStyleLbl="parChTrans1D2" presStyleIdx="7" presStyleCnt="8"/>
      <dgm:spPr/>
    </dgm:pt>
    <dgm:pt modelId="{2B5B3280-0162-43A6-AF4F-91E4EBF005D4}" type="pres">
      <dgm:prSet presAssocID="{31968D89-A65C-4F41-9FEE-5FAD274DA6E6}" presName="connTx" presStyleLbl="parChTrans1D2" presStyleIdx="7" presStyleCnt="8"/>
      <dgm:spPr/>
    </dgm:pt>
    <dgm:pt modelId="{B5BC2BC1-93E4-415C-9ED0-1CC7E6528980}" type="pres">
      <dgm:prSet presAssocID="{F954D1FF-EFA4-4C55-9BFA-097D4C326951}" presName="node" presStyleLbl="node1" presStyleIdx="7" presStyleCnt="8" custScaleX="181881" custScaleY="182249" custRadScaleRad="133635" custRadScaleInc="-43138">
        <dgm:presLayoutVars>
          <dgm:bulletEnabled val="1"/>
        </dgm:presLayoutVars>
      </dgm:prSet>
      <dgm:spPr/>
    </dgm:pt>
  </dgm:ptLst>
  <dgm:cxnLst>
    <dgm:cxn modelId="{13C2A001-1C9F-487D-BE73-86AF28378068}" type="presOf" srcId="{1ACA2956-42BF-402A-903A-E8DE1832B87F}" destId="{B5C8CB99-0E38-4F1F-AA61-F5FD088C37EF}" srcOrd="0" destOrd="0" presId="urn:microsoft.com/office/officeart/2005/8/layout/radial1"/>
    <dgm:cxn modelId="{A5EB5005-0DA1-4F93-A225-CCAD70CA2611}" type="presOf" srcId="{98169215-D86E-42B7-ACEB-1E85B81D57B4}" destId="{E5498432-7293-4745-BF90-1217A88338FA}" srcOrd="0" destOrd="0" presId="urn:microsoft.com/office/officeart/2005/8/layout/radial1"/>
    <dgm:cxn modelId="{D808E009-C8A5-4B68-8C8F-3302CA4CDA10}" type="presOf" srcId="{1ACA2956-42BF-402A-903A-E8DE1832B87F}" destId="{7962D880-7CF8-48E9-BC43-373934424A84}" srcOrd="1" destOrd="0" presId="urn:microsoft.com/office/officeart/2005/8/layout/radial1"/>
    <dgm:cxn modelId="{9C9D100B-F97F-4F79-9B74-BEC415185248}" type="presOf" srcId="{BD556F7C-6692-4870-83AA-F8271AAC70F1}" destId="{0251CA83-7D6D-40BD-A594-FD374CA97E5A}" srcOrd="0" destOrd="0" presId="urn:microsoft.com/office/officeart/2005/8/layout/radial1"/>
    <dgm:cxn modelId="{34E15F0B-341D-4429-8993-C448282C1643}" srcId="{3777ACD4-7681-4B51-94B8-D098F103F101}" destId="{BD556F7C-6692-4870-83AA-F8271AAC70F1}" srcOrd="2" destOrd="0" parTransId="{67985C9E-1D2B-4512-828E-13E61800925B}" sibTransId="{2D317E41-9830-4563-A0CE-1FE541023A32}"/>
    <dgm:cxn modelId="{9AA68E0F-2CDC-4B1A-AA8C-EAEA604C9BF1}" type="presOf" srcId="{31968D89-A65C-4F41-9FEE-5FAD274DA6E6}" destId="{F0BD5EFB-F932-4734-B234-E60EFFD77152}" srcOrd="0" destOrd="0" presId="urn:microsoft.com/office/officeart/2005/8/layout/radial1"/>
    <dgm:cxn modelId="{F1E3ED16-D437-4A24-A41D-3D64DE0CCB92}" type="presOf" srcId="{113DE510-F1A2-4628-B8AB-9663A5497FA6}" destId="{43C8C77F-6AA7-4118-8977-574EB3A4BA78}" srcOrd="0" destOrd="0" presId="urn:microsoft.com/office/officeart/2005/8/layout/radial1"/>
    <dgm:cxn modelId="{28F05C1C-CAA0-46AC-BCB0-E5099140D78D}" srcId="{6AC78C75-22B5-4B1F-933E-253E99858EF1}" destId="{3777ACD4-7681-4B51-94B8-D098F103F101}" srcOrd="0" destOrd="0" parTransId="{B1C81C4F-5DB1-41B4-9AE8-DD14D4E79236}" sibTransId="{6A4F4555-5C8F-4E1C-8093-6BD8072DE0EA}"/>
    <dgm:cxn modelId="{653DDB27-39C6-47A8-B468-278AB5A98883}" srcId="{3777ACD4-7681-4B51-94B8-D098F103F101}" destId="{8F52CA88-40A2-4993-AFC9-74872BC70665}" srcOrd="4" destOrd="0" parTransId="{1ACA2956-42BF-402A-903A-E8DE1832B87F}" sibTransId="{C5B0D42D-2C79-4385-892B-ADFDBEC5DCBE}"/>
    <dgm:cxn modelId="{7A045332-82A1-46CA-B2FB-3A2652A61343}" type="presOf" srcId="{47E026CE-AA22-498B-852E-6F7FAAF10A56}" destId="{0DC04C6C-29CE-4025-99E9-916F71D5955E}" srcOrd="0" destOrd="0" presId="urn:microsoft.com/office/officeart/2005/8/layout/radial1"/>
    <dgm:cxn modelId="{6ADC4A37-BB1B-42FC-8283-00BA3C63B984}" type="presOf" srcId="{D7EDD68E-E9C7-446B-B1A7-AC3426F0D5D8}" destId="{4D3E3B14-9550-45CF-9E7D-C46B24450ABF}" srcOrd="1" destOrd="0" presId="urn:microsoft.com/office/officeart/2005/8/layout/radial1"/>
    <dgm:cxn modelId="{CBFF9F3C-5A86-43E7-A1EE-9AB2B4DFADF1}" type="presOf" srcId="{065C5716-86DD-4D99-9E28-8E4E69027459}" destId="{AD1FB65C-5EC3-4513-9038-0E1705E0EC02}" srcOrd="0" destOrd="0" presId="urn:microsoft.com/office/officeart/2005/8/layout/radial1"/>
    <dgm:cxn modelId="{B61FB55C-720E-4434-B88A-CD2F7060F592}" srcId="{3777ACD4-7681-4B51-94B8-D098F103F101}" destId="{47E026CE-AA22-498B-852E-6F7FAAF10A56}" srcOrd="6" destOrd="0" parTransId="{05339FDB-C540-4A9D-84C1-A2A9704E226D}" sibTransId="{BCD3A706-438B-4F5A-BC05-2D707FE585C9}"/>
    <dgm:cxn modelId="{D0CA8F62-2AE7-4938-B6DB-D6EF03A11FBC}" type="presOf" srcId="{54AF4FB6-DE76-4939-9F9E-712C075816C0}" destId="{2D941DBA-B10C-498F-9D4C-F3A6F83FF979}" srcOrd="0" destOrd="0" presId="urn:microsoft.com/office/officeart/2005/8/layout/radial1"/>
    <dgm:cxn modelId="{9A0DBE63-5182-405E-9A06-83DF515F436E}" type="presOf" srcId="{05339FDB-C540-4A9D-84C1-A2A9704E226D}" destId="{DA4F3CDF-ADA3-43BA-9C5E-D68FD5269373}" srcOrd="0" destOrd="0" presId="urn:microsoft.com/office/officeart/2005/8/layout/radial1"/>
    <dgm:cxn modelId="{76AD0F4E-B704-4CFE-ADC5-A151ECB0118F}" type="presOf" srcId="{98169215-D86E-42B7-ACEB-1E85B81D57B4}" destId="{D8273640-5223-403F-BFEE-DE4AA260772D}" srcOrd="1" destOrd="0" presId="urn:microsoft.com/office/officeart/2005/8/layout/radial1"/>
    <dgm:cxn modelId="{8487F985-3F67-4552-8D25-618EC543AA54}" type="presOf" srcId="{8F52CA88-40A2-4993-AFC9-74872BC70665}" destId="{340E2AC1-9F62-4FEB-96C6-5C4B0B12B0F2}" srcOrd="0" destOrd="0" presId="urn:microsoft.com/office/officeart/2005/8/layout/radial1"/>
    <dgm:cxn modelId="{D03D468A-83B3-4E1F-BD71-D9F4E2567BC4}" srcId="{3777ACD4-7681-4B51-94B8-D098F103F101}" destId="{9B6E9D27-EBF1-483D-A9A8-07EA2D301742}" srcOrd="1" destOrd="0" parTransId="{98169215-D86E-42B7-ACEB-1E85B81D57B4}" sibTransId="{21371282-E8EB-4730-B346-67A177B70DEB}"/>
    <dgm:cxn modelId="{84D1CE8C-3380-42E4-80C8-51681D56740F}" type="presOf" srcId="{6AC78C75-22B5-4B1F-933E-253E99858EF1}" destId="{850E4B26-CA82-47ED-9542-98F5D1AE1676}" srcOrd="0" destOrd="0" presId="urn:microsoft.com/office/officeart/2005/8/layout/radial1"/>
    <dgm:cxn modelId="{5A6D578D-3C2E-4B51-8EC9-5696D43D28B2}" srcId="{3777ACD4-7681-4B51-94B8-D098F103F101}" destId="{16F2FE26-7B83-4897-9275-512A704F97A9}" srcOrd="0" destOrd="0" parTransId="{D7EDD68E-E9C7-446B-B1A7-AC3426F0D5D8}" sibTransId="{3EB9FFBB-9E01-40EF-B353-852EC934CC50}"/>
    <dgm:cxn modelId="{A3A2AC94-C37A-4DA2-8961-57850C34C72B}" type="presOf" srcId="{67985C9E-1D2B-4512-828E-13E61800925B}" destId="{8427DFC3-51D6-461F-90E7-F6854BCE6D0F}" srcOrd="1" destOrd="0" presId="urn:microsoft.com/office/officeart/2005/8/layout/radial1"/>
    <dgm:cxn modelId="{6A1B3597-F65F-4E1C-A063-133464111A1B}" type="presOf" srcId="{31968D89-A65C-4F41-9FEE-5FAD274DA6E6}" destId="{2B5B3280-0162-43A6-AF4F-91E4EBF005D4}" srcOrd="1" destOrd="0" presId="urn:microsoft.com/office/officeart/2005/8/layout/radial1"/>
    <dgm:cxn modelId="{E97238AA-2C81-4125-9F57-77DED05E04CB}" srcId="{3777ACD4-7681-4B51-94B8-D098F103F101}" destId="{113DE510-F1A2-4628-B8AB-9663A5497FA6}" srcOrd="3" destOrd="0" parTransId="{61EED6C4-9451-4ADB-907B-F1D68B512CE2}" sibTransId="{026C21E9-7DEA-4F05-B1BD-B3C70446D938}"/>
    <dgm:cxn modelId="{46AEBDAD-9E05-4824-8A6A-CC1137831FB5}" srcId="{3777ACD4-7681-4B51-94B8-D098F103F101}" destId="{54AF4FB6-DE76-4939-9F9E-712C075816C0}" srcOrd="5" destOrd="0" parTransId="{065C5716-86DD-4D99-9E28-8E4E69027459}" sibTransId="{0AE05631-49A4-426B-B028-1CC1A4DE7A7C}"/>
    <dgm:cxn modelId="{FD2E26AF-1221-466F-96F9-5A32873D4C88}" type="presOf" srcId="{16F2FE26-7B83-4897-9275-512A704F97A9}" destId="{C278A5CD-385A-4A61-94FC-3924C7DC8544}" srcOrd="0" destOrd="0" presId="urn:microsoft.com/office/officeart/2005/8/layout/radial1"/>
    <dgm:cxn modelId="{CE4598B4-87FD-464A-B53F-8113EE4EC177}" type="presOf" srcId="{9B6E9D27-EBF1-483D-A9A8-07EA2D301742}" destId="{A82ECA70-5527-4878-A4A5-041CD64E67CA}" srcOrd="0" destOrd="0" presId="urn:microsoft.com/office/officeart/2005/8/layout/radial1"/>
    <dgm:cxn modelId="{37A046C8-8DB2-4F82-93DB-F5CD009B41FD}" type="presOf" srcId="{67985C9E-1D2B-4512-828E-13E61800925B}" destId="{BF1DB8C0-87D0-42C5-AB59-5BE99B3AF5DE}" srcOrd="0" destOrd="0" presId="urn:microsoft.com/office/officeart/2005/8/layout/radial1"/>
    <dgm:cxn modelId="{F8D7C0CB-0EBE-4554-95DE-F0CF99992A9E}" type="presOf" srcId="{D7EDD68E-E9C7-446B-B1A7-AC3426F0D5D8}" destId="{3E7181FA-C154-47F8-96D6-49E3698B3047}" srcOrd="0" destOrd="0" presId="urn:microsoft.com/office/officeart/2005/8/layout/radial1"/>
    <dgm:cxn modelId="{859371D2-4655-4888-A6A1-447F7A154410}" type="presOf" srcId="{61EED6C4-9451-4ADB-907B-F1D68B512CE2}" destId="{B927412D-29A4-4DD9-B91C-23BE937D6EDC}" srcOrd="0" destOrd="0" presId="urn:microsoft.com/office/officeart/2005/8/layout/radial1"/>
    <dgm:cxn modelId="{A2ACE5D5-231F-4394-9E06-66AA73907158}" type="presOf" srcId="{3777ACD4-7681-4B51-94B8-D098F103F101}" destId="{6A20874A-AE12-467C-8785-F13D2FF85ACB}" srcOrd="0" destOrd="0" presId="urn:microsoft.com/office/officeart/2005/8/layout/radial1"/>
    <dgm:cxn modelId="{A4313BD7-BBDF-460F-BFA4-AEF1ADA0572A}" type="presOf" srcId="{F954D1FF-EFA4-4C55-9BFA-097D4C326951}" destId="{B5BC2BC1-93E4-415C-9ED0-1CC7E6528980}" srcOrd="0" destOrd="0" presId="urn:microsoft.com/office/officeart/2005/8/layout/radial1"/>
    <dgm:cxn modelId="{A8BBB7D7-EAAB-4540-9158-A5498A4A5446}" type="presOf" srcId="{05339FDB-C540-4A9D-84C1-A2A9704E226D}" destId="{F5FC4FC9-BFC6-463C-8FE2-15A922F5FED2}" srcOrd="1" destOrd="0" presId="urn:microsoft.com/office/officeart/2005/8/layout/radial1"/>
    <dgm:cxn modelId="{DF0B99E5-A042-40B6-90F1-E954B6673ABB}" srcId="{3777ACD4-7681-4B51-94B8-D098F103F101}" destId="{F954D1FF-EFA4-4C55-9BFA-097D4C326951}" srcOrd="7" destOrd="0" parTransId="{31968D89-A65C-4F41-9FEE-5FAD274DA6E6}" sibTransId="{FBBE3D37-4BD8-4A2A-BFC6-8A643A666451}"/>
    <dgm:cxn modelId="{293D31F3-9A39-4D76-9CD8-1C4F564A1588}" type="presOf" srcId="{065C5716-86DD-4D99-9E28-8E4E69027459}" destId="{4268F180-7079-4542-9734-8FFE63D8035D}" srcOrd="1" destOrd="0" presId="urn:microsoft.com/office/officeart/2005/8/layout/radial1"/>
    <dgm:cxn modelId="{F12898FE-AB67-4458-8836-5AC8F9123EF7}" type="presOf" srcId="{61EED6C4-9451-4ADB-907B-F1D68B512CE2}" destId="{A2FAD435-CEFE-4064-B38F-178F134F209C}" srcOrd="1" destOrd="0" presId="urn:microsoft.com/office/officeart/2005/8/layout/radial1"/>
    <dgm:cxn modelId="{402D6AC6-D5D5-4F44-B9A8-5BE54C6F15C8}" type="presParOf" srcId="{850E4B26-CA82-47ED-9542-98F5D1AE1676}" destId="{6A20874A-AE12-467C-8785-F13D2FF85ACB}" srcOrd="0" destOrd="0" presId="urn:microsoft.com/office/officeart/2005/8/layout/radial1"/>
    <dgm:cxn modelId="{688E7112-7165-4281-B09D-83F364C43EFC}" type="presParOf" srcId="{850E4B26-CA82-47ED-9542-98F5D1AE1676}" destId="{3E7181FA-C154-47F8-96D6-49E3698B3047}" srcOrd="1" destOrd="0" presId="urn:microsoft.com/office/officeart/2005/8/layout/radial1"/>
    <dgm:cxn modelId="{67BBFA2D-94E0-490E-B2E2-BEAB74B7EBD3}" type="presParOf" srcId="{3E7181FA-C154-47F8-96D6-49E3698B3047}" destId="{4D3E3B14-9550-45CF-9E7D-C46B24450ABF}" srcOrd="0" destOrd="0" presId="urn:microsoft.com/office/officeart/2005/8/layout/radial1"/>
    <dgm:cxn modelId="{791B5CE0-2D69-4C67-853D-B159579CBDCC}" type="presParOf" srcId="{850E4B26-CA82-47ED-9542-98F5D1AE1676}" destId="{C278A5CD-385A-4A61-94FC-3924C7DC8544}" srcOrd="2" destOrd="0" presId="urn:microsoft.com/office/officeart/2005/8/layout/radial1"/>
    <dgm:cxn modelId="{7A29C325-0AAA-435D-B5C9-6799EEB389E1}" type="presParOf" srcId="{850E4B26-CA82-47ED-9542-98F5D1AE1676}" destId="{E5498432-7293-4745-BF90-1217A88338FA}" srcOrd="3" destOrd="0" presId="urn:microsoft.com/office/officeart/2005/8/layout/radial1"/>
    <dgm:cxn modelId="{8C725F1D-8192-4E1A-A856-5DBE66D6FFF4}" type="presParOf" srcId="{E5498432-7293-4745-BF90-1217A88338FA}" destId="{D8273640-5223-403F-BFEE-DE4AA260772D}" srcOrd="0" destOrd="0" presId="urn:microsoft.com/office/officeart/2005/8/layout/radial1"/>
    <dgm:cxn modelId="{F589AC8B-A7F2-4B4B-AEEB-29297F82B098}" type="presParOf" srcId="{850E4B26-CA82-47ED-9542-98F5D1AE1676}" destId="{A82ECA70-5527-4878-A4A5-041CD64E67CA}" srcOrd="4" destOrd="0" presId="urn:microsoft.com/office/officeart/2005/8/layout/radial1"/>
    <dgm:cxn modelId="{F3010E4D-4301-46FF-8D19-3D887F2A86FC}" type="presParOf" srcId="{850E4B26-CA82-47ED-9542-98F5D1AE1676}" destId="{BF1DB8C0-87D0-42C5-AB59-5BE99B3AF5DE}" srcOrd="5" destOrd="0" presId="urn:microsoft.com/office/officeart/2005/8/layout/radial1"/>
    <dgm:cxn modelId="{FDF3A423-DF1B-4F64-8015-658116387DF6}" type="presParOf" srcId="{BF1DB8C0-87D0-42C5-AB59-5BE99B3AF5DE}" destId="{8427DFC3-51D6-461F-90E7-F6854BCE6D0F}" srcOrd="0" destOrd="0" presId="urn:microsoft.com/office/officeart/2005/8/layout/radial1"/>
    <dgm:cxn modelId="{4B26DE77-6DDC-4424-88C9-602396EF3C79}" type="presParOf" srcId="{850E4B26-CA82-47ED-9542-98F5D1AE1676}" destId="{0251CA83-7D6D-40BD-A594-FD374CA97E5A}" srcOrd="6" destOrd="0" presId="urn:microsoft.com/office/officeart/2005/8/layout/radial1"/>
    <dgm:cxn modelId="{81FC2E97-AF42-4675-8076-BEBBDF433871}" type="presParOf" srcId="{850E4B26-CA82-47ED-9542-98F5D1AE1676}" destId="{B927412D-29A4-4DD9-B91C-23BE937D6EDC}" srcOrd="7" destOrd="0" presId="urn:microsoft.com/office/officeart/2005/8/layout/radial1"/>
    <dgm:cxn modelId="{B198145D-52F0-415C-AF0E-AB07417CCECA}" type="presParOf" srcId="{B927412D-29A4-4DD9-B91C-23BE937D6EDC}" destId="{A2FAD435-CEFE-4064-B38F-178F134F209C}" srcOrd="0" destOrd="0" presId="urn:microsoft.com/office/officeart/2005/8/layout/radial1"/>
    <dgm:cxn modelId="{E3211617-26AA-4CAB-819F-71180DCD194E}" type="presParOf" srcId="{850E4B26-CA82-47ED-9542-98F5D1AE1676}" destId="{43C8C77F-6AA7-4118-8977-574EB3A4BA78}" srcOrd="8" destOrd="0" presId="urn:microsoft.com/office/officeart/2005/8/layout/radial1"/>
    <dgm:cxn modelId="{39F75869-CBB7-4E1E-9C64-A6B68B72B2D8}" type="presParOf" srcId="{850E4B26-CA82-47ED-9542-98F5D1AE1676}" destId="{B5C8CB99-0E38-4F1F-AA61-F5FD088C37EF}" srcOrd="9" destOrd="0" presId="urn:microsoft.com/office/officeart/2005/8/layout/radial1"/>
    <dgm:cxn modelId="{DC7EDBBA-D69E-411F-AFDC-061FC4C74284}" type="presParOf" srcId="{B5C8CB99-0E38-4F1F-AA61-F5FD088C37EF}" destId="{7962D880-7CF8-48E9-BC43-373934424A84}" srcOrd="0" destOrd="0" presId="urn:microsoft.com/office/officeart/2005/8/layout/radial1"/>
    <dgm:cxn modelId="{DCFB670A-371F-4EB2-94C8-201DEB706866}" type="presParOf" srcId="{850E4B26-CA82-47ED-9542-98F5D1AE1676}" destId="{340E2AC1-9F62-4FEB-96C6-5C4B0B12B0F2}" srcOrd="10" destOrd="0" presId="urn:microsoft.com/office/officeart/2005/8/layout/radial1"/>
    <dgm:cxn modelId="{8099C22D-814A-49A0-8767-2FFF0D4B7754}" type="presParOf" srcId="{850E4B26-CA82-47ED-9542-98F5D1AE1676}" destId="{AD1FB65C-5EC3-4513-9038-0E1705E0EC02}" srcOrd="11" destOrd="0" presId="urn:microsoft.com/office/officeart/2005/8/layout/radial1"/>
    <dgm:cxn modelId="{B95A32F0-D691-4E36-A0A8-A84583703255}" type="presParOf" srcId="{AD1FB65C-5EC3-4513-9038-0E1705E0EC02}" destId="{4268F180-7079-4542-9734-8FFE63D8035D}" srcOrd="0" destOrd="0" presId="urn:microsoft.com/office/officeart/2005/8/layout/radial1"/>
    <dgm:cxn modelId="{280645E4-2B29-4D60-AACD-7AC476E6D2C1}" type="presParOf" srcId="{850E4B26-CA82-47ED-9542-98F5D1AE1676}" destId="{2D941DBA-B10C-498F-9D4C-F3A6F83FF979}" srcOrd="12" destOrd="0" presId="urn:microsoft.com/office/officeart/2005/8/layout/radial1"/>
    <dgm:cxn modelId="{355D9F87-6AED-4D48-81D1-63B74E692BC3}" type="presParOf" srcId="{850E4B26-CA82-47ED-9542-98F5D1AE1676}" destId="{DA4F3CDF-ADA3-43BA-9C5E-D68FD5269373}" srcOrd="13" destOrd="0" presId="urn:microsoft.com/office/officeart/2005/8/layout/radial1"/>
    <dgm:cxn modelId="{A97F67C7-01E5-4CFA-BC2C-EEF7E6E5415A}" type="presParOf" srcId="{DA4F3CDF-ADA3-43BA-9C5E-D68FD5269373}" destId="{F5FC4FC9-BFC6-463C-8FE2-15A922F5FED2}" srcOrd="0" destOrd="0" presId="urn:microsoft.com/office/officeart/2005/8/layout/radial1"/>
    <dgm:cxn modelId="{D67E97F2-44FE-428E-850A-473B9219D461}" type="presParOf" srcId="{850E4B26-CA82-47ED-9542-98F5D1AE1676}" destId="{0DC04C6C-29CE-4025-99E9-916F71D5955E}" srcOrd="14" destOrd="0" presId="urn:microsoft.com/office/officeart/2005/8/layout/radial1"/>
    <dgm:cxn modelId="{097673F8-44D7-4AC4-9B10-3345DF3D3571}" type="presParOf" srcId="{850E4B26-CA82-47ED-9542-98F5D1AE1676}" destId="{F0BD5EFB-F932-4734-B234-E60EFFD77152}" srcOrd="15" destOrd="0" presId="urn:microsoft.com/office/officeart/2005/8/layout/radial1"/>
    <dgm:cxn modelId="{3B525A3E-915D-4F01-B66C-E105BE83604E}" type="presParOf" srcId="{F0BD5EFB-F932-4734-B234-E60EFFD77152}" destId="{2B5B3280-0162-43A6-AF4F-91E4EBF005D4}" srcOrd="0" destOrd="0" presId="urn:microsoft.com/office/officeart/2005/8/layout/radial1"/>
    <dgm:cxn modelId="{02C28D4C-0DFF-4CD2-8B5D-A7F897EDC9F2}" type="presParOf" srcId="{850E4B26-CA82-47ED-9542-98F5D1AE1676}" destId="{B5BC2BC1-93E4-415C-9ED0-1CC7E6528980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0874A-AE12-467C-8785-F13D2FF85ACB}">
      <dsp:nvSpPr>
        <dsp:cNvPr id="0" name=""/>
        <dsp:cNvSpPr/>
      </dsp:nvSpPr>
      <dsp:spPr>
        <a:xfrm>
          <a:off x="3016759" y="1728833"/>
          <a:ext cx="2400931" cy="24453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Interpersonal Skills</a:t>
          </a:r>
        </a:p>
      </dsp:txBody>
      <dsp:txXfrm>
        <a:off x="3368367" y="2086953"/>
        <a:ext cx="1697715" cy="1729157"/>
      </dsp:txXfrm>
    </dsp:sp>
    <dsp:sp modelId="{3E7181FA-C154-47F8-96D6-49E3698B3047}">
      <dsp:nvSpPr>
        <dsp:cNvPr id="0" name=""/>
        <dsp:cNvSpPr/>
      </dsp:nvSpPr>
      <dsp:spPr>
        <a:xfrm rot="5242010">
          <a:off x="4040348" y="1842475"/>
          <a:ext cx="253039" cy="28166"/>
        </a:xfrm>
        <a:custGeom>
          <a:avLst/>
          <a:gdLst/>
          <a:ahLst/>
          <a:cxnLst/>
          <a:rect l="0" t="0" r="0" b="0"/>
          <a:pathLst>
            <a:path>
              <a:moveTo>
                <a:pt x="0" y="14083"/>
              </a:moveTo>
              <a:lnTo>
                <a:pt x="253039" y="14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160541" y="1850233"/>
        <a:ext cx="12651" cy="12651"/>
      </dsp:txXfrm>
    </dsp:sp>
    <dsp:sp modelId="{C278A5CD-385A-4A61-94FC-3924C7DC8544}">
      <dsp:nvSpPr>
        <dsp:cNvPr id="0" name=""/>
        <dsp:cNvSpPr/>
      </dsp:nvSpPr>
      <dsp:spPr>
        <a:xfrm>
          <a:off x="2955106" y="-337305"/>
          <a:ext cx="2328495" cy="2321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Communication</a:t>
          </a:r>
        </a:p>
      </dsp:txBody>
      <dsp:txXfrm>
        <a:off x="3296106" y="2666"/>
        <a:ext cx="1646495" cy="1641527"/>
      </dsp:txXfrm>
    </dsp:sp>
    <dsp:sp modelId="{E5498432-7293-4745-BF90-1217A88338FA}">
      <dsp:nvSpPr>
        <dsp:cNvPr id="0" name=""/>
        <dsp:cNvSpPr/>
      </dsp:nvSpPr>
      <dsp:spPr>
        <a:xfrm rot="19380451">
          <a:off x="5134236" y="2066464"/>
          <a:ext cx="478281" cy="28166"/>
        </a:xfrm>
        <a:custGeom>
          <a:avLst/>
          <a:gdLst/>
          <a:ahLst/>
          <a:cxnLst/>
          <a:rect l="0" t="0" r="0" b="0"/>
          <a:pathLst>
            <a:path>
              <a:moveTo>
                <a:pt x="0" y="14083"/>
              </a:moveTo>
              <a:lnTo>
                <a:pt x="478281" y="14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361420" y="2068590"/>
        <a:ext cx="23914" cy="23914"/>
      </dsp:txXfrm>
    </dsp:sp>
    <dsp:sp modelId="{A82ECA70-5527-4878-A4A5-041CD64E67CA}">
      <dsp:nvSpPr>
        <dsp:cNvPr id="0" name=""/>
        <dsp:cNvSpPr/>
      </dsp:nvSpPr>
      <dsp:spPr>
        <a:xfrm>
          <a:off x="5319413" y="30716"/>
          <a:ext cx="2398528" cy="23740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Emotional Intelligence</a:t>
          </a:r>
        </a:p>
      </dsp:txBody>
      <dsp:txXfrm>
        <a:off x="5670669" y="378387"/>
        <a:ext cx="1696016" cy="1678701"/>
      </dsp:txXfrm>
    </dsp:sp>
    <dsp:sp modelId="{BF1DB8C0-87D0-42C5-AB59-5BE99B3AF5DE}">
      <dsp:nvSpPr>
        <dsp:cNvPr id="0" name=""/>
        <dsp:cNvSpPr/>
      </dsp:nvSpPr>
      <dsp:spPr>
        <a:xfrm rot="48471">
          <a:off x="5417537" y="2959878"/>
          <a:ext cx="780785" cy="28166"/>
        </a:xfrm>
        <a:custGeom>
          <a:avLst/>
          <a:gdLst/>
          <a:ahLst/>
          <a:cxnLst/>
          <a:rect l="0" t="0" r="0" b="0"/>
          <a:pathLst>
            <a:path>
              <a:moveTo>
                <a:pt x="0" y="14083"/>
              </a:moveTo>
              <a:lnTo>
                <a:pt x="780785" y="14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788410" y="2954442"/>
        <a:ext cx="39039" cy="39039"/>
      </dsp:txXfrm>
    </dsp:sp>
    <dsp:sp modelId="{0251CA83-7D6D-40BD-A594-FD374CA97E5A}">
      <dsp:nvSpPr>
        <dsp:cNvPr id="0" name=""/>
        <dsp:cNvSpPr/>
      </dsp:nvSpPr>
      <dsp:spPr>
        <a:xfrm>
          <a:off x="6198155" y="1952074"/>
          <a:ext cx="2241307" cy="20863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Empathy</a:t>
          </a:r>
        </a:p>
      </dsp:txBody>
      <dsp:txXfrm>
        <a:off x="6526387" y="2257618"/>
        <a:ext cx="1584843" cy="1475295"/>
      </dsp:txXfrm>
    </dsp:sp>
    <dsp:sp modelId="{B927412D-29A4-4DD9-B91C-23BE937D6EDC}">
      <dsp:nvSpPr>
        <dsp:cNvPr id="0" name=""/>
        <dsp:cNvSpPr/>
      </dsp:nvSpPr>
      <dsp:spPr>
        <a:xfrm rot="2155284">
          <a:off x="5138255" y="3822659"/>
          <a:ext cx="601759" cy="28166"/>
        </a:xfrm>
        <a:custGeom>
          <a:avLst/>
          <a:gdLst/>
          <a:ahLst/>
          <a:cxnLst/>
          <a:rect l="0" t="0" r="0" b="0"/>
          <a:pathLst>
            <a:path>
              <a:moveTo>
                <a:pt x="0" y="14083"/>
              </a:moveTo>
              <a:lnTo>
                <a:pt x="601759" y="14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424091" y="3821698"/>
        <a:ext cx="30087" cy="30087"/>
      </dsp:txXfrm>
    </dsp:sp>
    <dsp:sp modelId="{43C8C77F-6AA7-4118-8977-574EB3A4BA78}">
      <dsp:nvSpPr>
        <dsp:cNvPr id="0" name=""/>
        <dsp:cNvSpPr/>
      </dsp:nvSpPr>
      <dsp:spPr>
        <a:xfrm>
          <a:off x="5448573" y="3546051"/>
          <a:ext cx="2374281" cy="23151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Conflict Resolution</a:t>
          </a:r>
        </a:p>
      </dsp:txBody>
      <dsp:txXfrm>
        <a:off x="5796278" y="3885090"/>
        <a:ext cx="1678871" cy="1637025"/>
      </dsp:txXfrm>
    </dsp:sp>
    <dsp:sp modelId="{B5C8CB99-0E38-4F1F-AA61-F5FD088C37EF}">
      <dsp:nvSpPr>
        <dsp:cNvPr id="0" name=""/>
        <dsp:cNvSpPr/>
      </dsp:nvSpPr>
      <dsp:spPr>
        <a:xfrm rot="16274508">
          <a:off x="4144021" y="4112119"/>
          <a:ext cx="95482" cy="28166"/>
        </a:xfrm>
        <a:custGeom>
          <a:avLst/>
          <a:gdLst/>
          <a:ahLst/>
          <a:cxnLst/>
          <a:rect l="0" t="0" r="0" b="0"/>
          <a:pathLst>
            <a:path>
              <a:moveTo>
                <a:pt x="0" y="14083"/>
              </a:moveTo>
              <a:lnTo>
                <a:pt x="95482" y="14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189375" y="4123816"/>
        <a:ext cx="4774" cy="4774"/>
      </dsp:txXfrm>
    </dsp:sp>
    <dsp:sp modelId="{340E2AC1-9F62-4FEB-96C6-5C4B0B12B0F2}">
      <dsp:nvSpPr>
        <dsp:cNvPr id="0" name=""/>
        <dsp:cNvSpPr/>
      </dsp:nvSpPr>
      <dsp:spPr>
        <a:xfrm>
          <a:off x="2933495" y="4078257"/>
          <a:ext cx="2470106" cy="22376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Teamwork and collaboration</a:t>
          </a:r>
        </a:p>
      </dsp:txBody>
      <dsp:txXfrm>
        <a:off x="3295234" y="4405953"/>
        <a:ext cx="1746628" cy="1582256"/>
      </dsp:txXfrm>
    </dsp:sp>
    <dsp:sp modelId="{AD1FB65C-5EC3-4513-9038-0E1705E0EC02}">
      <dsp:nvSpPr>
        <dsp:cNvPr id="0" name=""/>
        <dsp:cNvSpPr/>
      </dsp:nvSpPr>
      <dsp:spPr>
        <a:xfrm rot="8535627">
          <a:off x="2587058" y="3907721"/>
          <a:ext cx="753141" cy="28166"/>
        </a:xfrm>
        <a:custGeom>
          <a:avLst/>
          <a:gdLst/>
          <a:ahLst/>
          <a:cxnLst/>
          <a:rect l="0" t="0" r="0" b="0"/>
          <a:pathLst>
            <a:path>
              <a:moveTo>
                <a:pt x="0" y="14083"/>
              </a:moveTo>
              <a:lnTo>
                <a:pt x="753141" y="14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944800" y="3902976"/>
        <a:ext cx="37657" cy="37657"/>
      </dsp:txXfrm>
    </dsp:sp>
    <dsp:sp modelId="{2D941DBA-B10C-498F-9D4C-F3A6F83FF979}">
      <dsp:nvSpPr>
        <dsp:cNvPr id="0" name=""/>
        <dsp:cNvSpPr/>
      </dsp:nvSpPr>
      <dsp:spPr>
        <a:xfrm>
          <a:off x="652171" y="3789562"/>
          <a:ext cx="2288123" cy="20715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Adaptability</a:t>
          </a:r>
        </a:p>
      </dsp:txBody>
      <dsp:txXfrm>
        <a:off x="987259" y="4092940"/>
        <a:ext cx="1617947" cy="1464836"/>
      </dsp:txXfrm>
    </dsp:sp>
    <dsp:sp modelId="{DA4F3CDF-ADA3-43BA-9C5E-D68FD5269373}">
      <dsp:nvSpPr>
        <dsp:cNvPr id="0" name=""/>
        <dsp:cNvSpPr/>
      </dsp:nvSpPr>
      <dsp:spPr>
        <a:xfrm rot="10516128">
          <a:off x="2225803" y="3069315"/>
          <a:ext cx="796256" cy="28166"/>
        </a:xfrm>
        <a:custGeom>
          <a:avLst/>
          <a:gdLst/>
          <a:ahLst/>
          <a:cxnLst/>
          <a:rect l="0" t="0" r="0" b="0"/>
          <a:pathLst>
            <a:path>
              <a:moveTo>
                <a:pt x="0" y="14083"/>
              </a:moveTo>
              <a:lnTo>
                <a:pt x="796256" y="14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604025" y="3063492"/>
        <a:ext cx="39812" cy="39812"/>
      </dsp:txXfrm>
    </dsp:sp>
    <dsp:sp modelId="{0DC04C6C-29CE-4025-99E9-916F71D5955E}">
      <dsp:nvSpPr>
        <dsp:cNvPr id="0" name=""/>
        <dsp:cNvSpPr/>
      </dsp:nvSpPr>
      <dsp:spPr>
        <a:xfrm>
          <a:off x="0" y="2137257"/>
          <a:ext cx="2231283" cy="21419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Leadership</a:t>
          </a:r>
        </a:p>
      </dsp:txBody>
      <dsp:txXfrm>
        <a:off x="326764" y="2450937"/>
        <a:ext cx="1577755" cy="1514582"/>
      </dsp:txXfrm>
    </dsp:sp>
    <dsp:sp modelId="{F0BD5EFB-F932-4734-B234-E60EFFD77152}">
      <dsp:nvSpPr>
        <dsp:cNvPr id="0" name=""/>
        <dsp:cNvSpPr/>
      </dsp:nvSpPr>
      <dsp:spPr>
        <a:xfrm rot="12917637">
          <a:off x="2694509" y="2068828"/>
          <a:ext cx="591291" cy="28166"/>
        </a:xfrm>
        <a:custGeom>
          <a:avLst/>
          <a:gdLst/>
          <a:ahLst/>
          <a:cxnLst/>
          <a:rect l="0" t="0" r="0" b="0"/>
          <a:pathLst>
            <a:path>
              <a:moveTo>
                <a:pt x="0" y="14083"/>
              </a:moveTo>
              <a:lnTo>
                <a:pt x="591291" y="140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975372" y="2068130"/>
        <a:ext cx="29564" cy="29564"/>
      </dsp:txXfrm>
    </dsp:sp>
    <dsp:sp modelId="{B5BC2BC1-93E4-415C-9ED0-1CC7E6528980}">
      <dsp:nvSpPr>
        <dsp:cNvPr id="0" name=""/>
        <dsp:cNvSpPr/>
      </dsp:nvSpPr>
      <dsp:spPr>
        <a:xfrm>
          <a:off x="566956" y="14315"/>
          <a:ext cx="2401974" cy="24068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Respect and professionalism</a:t>
          </a:r>
        </a:p>
      </dsp:txBody>
      <dsp:txXfrm>
        <a:off x="918717" y="366788"/>
        <a:ext cx="1698452" cy="1701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70FC-EB0B-5938-3D39-B741BC2E7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E2995-A068-EDF5-5981-6A3C045CA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1F109-9F43-FD83-58F7-D52F2AF1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9BC5-B5DC-4B5F-8221-AAEFBEB6495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60C64-A0D0-BF93-0F98-1690B43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2CB74-6942-8CEE-BF68-E767A25F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99F3-8084-4AF1-BB61-0C65F4A4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3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F91-8062-50DF-9FC0-AA6C5546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5B0FF-9E1C-CE98-8DB0-3890FBB1E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14EB-2E45-AE4B-043A-E6A700B4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9BC5-B5DC-4B5F-8221-AAEFBEB6495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D932-2F65-15F4-52E6-8245954F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D2FF-DD53-855A-747B-3B5740C8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99F3-8084-4AF1-BB61-0C65F4A4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67F8D-D07A-B720-05C5-935328234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7ED79-6B56-E2CA-13AC-D89E831B4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F74C-373E-2464-CC7F-3E237232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9BC5-B5DC-4B5F-8221-AAEFBEB6495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962F4-9789-C81E-C54A-A9E43862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41303-0383-F131-5357-6E78A8FE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99F3-8084-4AF1-BB61-0C65F4A4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4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2A33-5432-4E2A-9AF4-B263E77D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309B-33F5-FF35-758E-C30B37B6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2DB3-3865-C5E6-A70A-6BD00883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9BC5-B5DC-4B5F-8221-AAEFBEB6495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2DF26-CC31-66C4-4E87-C614D2A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87F72-3AF8-E383-BA47-B93F56AB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99F3-8084-4AF1-BB61-0C65F4A4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8378-430F-12F9-8297-0F9B2EE2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427F4-8F36-F8DA-CDF0-C767005A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34F29-9B86-4498-C064-36539E23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9BC5-B5DC-4B5F-8221-AAEFBEB6495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7ECF-376A-E3DE-E065-3EC0CC34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7D97-02A7-54E9-EF71-792338BD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99F3-8084-4AF1-BB61-0C65F4A4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0AD5-502D-1776-299F-12DF1350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4522-B674-DE5B-D4D2-7BD12B32A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CB6D3-D93E-A2B2-5F07-D299BCF6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3A758-5F68-C043-2658-53C72CB8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9BC5-B5DC-4B5F-8221-AAEFBEB6495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CE99B-D73A-3FEB-E69D-B4A35742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82421-1A16-507C-558D-EF6B4E2B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99F3-8084-4AF1-BB61-0C65F4A4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2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FAA8-9198-7389-E58F-2C36D74F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C26B7-3D06-3940-113E-7694FAF74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6F88C-B84E-0F15-1E58-42E71409B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E82A4-3301-1615-768F-7741A8838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58110-139A-27F8-1DD8-258029D43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B825C-3C55-09FF-3F70-FC9BF539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9BC5-B5DC-4B5F-8221-AAEFBEB6495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12C03-BD05-B8C8-758C-2EC23823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1597A-C1CF-5CF7-CAC2-B8642416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99F3-8084-4AF1-BB61-0C65F4A4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3048-DB76-9F2E-0FD0-BF58F112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ECE34-1EE9-E4B7-255F-8B0A4827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9BC5-B5DC-4B5F-8221-AAEFBEB6495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DEFF5-A7A1-C191-2BF6-B5F70A31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74641-8933-414E-C85E-DD821F56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99F3-8084-4AF1-BB61-0C65F4A4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09EBE-A1C9-4062-AEB5-92782BFA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9BC5-B5DC-4B5F-8221-AAEFBEB6495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CB460-1A25-F07F-A881-C67EC2F9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1C345-7839-9128-C5EC-6A46DB80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99F3-8084-4AF1-BB61-0C65F4A4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DDAD-659C-253E-BC4A-255FE7EB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1EB9-7623-1035-6524-371A37ED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101A0-79C5-7079-3CC6-01ED00FD2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CB833-F99D-1E24-3A8C-92FCED3E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9BC5-B5DC-4B5F-8221-AAEFBEB6495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C8B41-D21A-E1F6-F623-F75BF626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53255-AD40-9468-A83C-4EDCD848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99F3-8084-4AF1-BB61-0C65F4A4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C729-8042-798C-92E5-EB2D6328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A58FC-0918-0420-615D-AE635A54B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E550C-E711-0A09-99B6-680625466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C0F4E-C904-413D-EB10-7C8033A2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9BC5-B5DC-4B5F-8221-AAEFBEB6495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0D110-E407-6330-70D7-3143EFB4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AB7BB-19A0-6CD5-FA35-8268C2DC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E99F3-8084-4AF1-BB61-0C65F4A4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8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570E9-6BEA-C480-009D-44AC6402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811B-4B81-E512-1E79-B27CB42F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3300-50CD-D945-4DC7-ABC1A0DAA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29BC5-B5DC-4B5F-8221-AAEFBEB64957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97E84-F4DD-6027-7EBC-DF34CB391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AECD6-A855-B66E-0090-CF214DAC4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E99F3-8084-4AF1-BB61-0C65F4A4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47DC9-4F58-22E3-94DB-033C118F1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87" y="12700"/>
            <a:ext cx="12166600" cy="684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AF5907-0F2C-9F9A-14A6-93DAF627A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315" y="2801262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39801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06D6-E6EF-9D7A-1CDD-4A269340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Interpersonal 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25EE-1AE2-EC05-1ADE-F41D75C57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Communication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The ability to express ideas, thoughts, and feelings clearly and effectively through verbal, non-verbal, and written means. Active listening, empathy, and assertiveness are also crucial components of effective communication.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Emotional Intelligence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The capacity to recognize, understand, and manage one's emotions, as well as the emotions of others. Emotional intelligence includes skills such as self-awareness, self-regulation, empathy, and social awareness.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Empathy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The ability to understand and share the feelings and perspectives of others, putting oneself in their shoes and demonstrating compassion and understanding.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Conflict Resolution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The skill of addressing and resolving conflicts or disagreements in a constructive and respectful manner. Conflict resolution skills include active listening, problem-solving, negotiation, and compromise.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6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FA21-9466-95AF-7206-79444454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560D-FA14-CE4E-6F84-0D55B762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5. Teamwork and Collaboration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Working effectively with others towards common goals, sharing responsibilities, and contributing to team success. This involves communication, cooperation, and the ability to work well in diverse teams.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6.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The capacity to adjust to new situations, environments, and people, demonstrating flexibility and openness to change. Adaptability allows individuals to navigate different social contexts and handle unexpected challenges.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7. Leadership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The ability to influence and inspire others towards achieving common objectives, whether in formal leadership roles or informal settings. Leadership skills include communication, decision-making, delegation, and motivation.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8. Respect and Professionalism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Treating others with dignity, respect, and professionalism, regardless of differences in opinion, background, or role. Respectful communication, integrity, and ethical behavior are key aspects of maintaining positive interpersonal relationships.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1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151B-6073-E6E3-91DB-88E49573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Communication skills within an organizational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C09C-0B37-0ADA-4E19-7AC52030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. Feedback Skills: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Constructive Feedback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Providing regular, constructive feedback helps employees understand their strengths and areas for improvement, fostering professional development and growth.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Performance Reviews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Feedback skills are essential during performance reviews, where managers assess employees' performance, provide feedback on their work, and set goals for 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Peer Feedback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Encouraging peer feedback within teams promotes collaboration and allows team members to support each other's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4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2656-9A7C-8344-7F1C-07F6566B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4044-4DC1-32D7-01B4-7A3630D4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2. Delegation Skills: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Task Assignment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Effective delegation involves assigning tasks and responsibilities to team members based on their skills, strengths, and workload capacity.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Empowerment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Delegation skills empower team members to take ownership of tasks, fostering a sense of responsibility and accountability.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Development Opportunities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Delegating tasks also provides opportunities for skill development and growth among team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7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6712-82F7-38CC-C931-ECB5E5CB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D447-B6CF-BDC5-9EBE-1287ACE5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3. Conflict Management Skills: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Resolution Facilitation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Conflict management skills are essential for resolving disagreements or conflicts that arise within teams or between team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Mediation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Managers or team leaders may act as mediators to facilitate constructive dialogue and find mutually acceptable solutions to conflicts.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Prevention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Effective conflict management skills also involve proactively identifying and addressing potential sources of conflict before they escalate.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6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750E-A082-6485-9568-C9581184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00E3-493E-F72F-B62B-C2969C1E3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4. Negotiation Skills: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Contract Negotiation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Negotiation skills come into play during contract negotiations with clients, vendors, or partners, where terms and conditions need to be mutually agreed upon.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Team Collaboration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Negotiation skills are also important for collaborating with team members to reach agreements on project timelines, resource allocation, and other team-related matters.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Conflict Resolution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Negotiation skills are valuable for resolving conflicts by finding compromises and solutions that address the interests of all parties involved.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6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DB11-5CAE-A237-1DDD-CF2CEFBF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communication?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A5C8-75A1-1741-585F-DBAF7F37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the </a:t>
            </a:r>
            <a:r>
              <a:rPr lang="en-US" b="1" dirty="0"/>
              <a:t>transfer and understanding </a:t>
            </a:r>
            <a:r>
              <a:rPr lang="en-US" dirty="0"/>
              <a:t>of meaning.</a:t>
            </a:r>
          </a:p>
          <a:p>
            <a:r>
              <a:rPr lang="en-US" b="1" dirty="0"/>
              <a:t>Transfer of meaning- </a:t>
            </a:r>
            <a:r>
              <a:rPr lang="en-US" dirty="0"/>
              <a:t>this means that if information or ideas have not been conveyed, communication hasn’t taken place.</a:t>
            </a:r>
          </a:p>
          <a:p>
            <a:pPr lvl="1"/>
            <a:r>
              <a:rPr lang="en-US" sz="2800" i="1" dirty="0"/>
              <a:t>The speaker who isn’t heard or the writer whose materials aren’t read hasn’t communicated.</a:t>
            </a:r>
          </a:p>
          <a:p>
            <a:r>
              <a:rPr lang="en-US" dirty="0"/>
              <a:t>For communication to be successful, the meaning must be imparted and </a:t>
            </a:r>
            <a:r>
              <a:rPr lang="en-US" b="1" dirty="0"/>
              <a:t>understood.</a:t>
            </a:r>
          </a:p>
        </p:txBody>
      </p:sp>
    </p:spTree>
    <p:extLst>
      <p:ext uri="{BB962C8B-B14F-4D97-AF65-F5344CB8AC3E}">
        <p14:creationId xmlns:p14="http://schemas.microsoft.com/office/powerpoint/2010/main" val="184895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1E3B-1829-660F-FEE9-4C693A04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sz="4400" b="1" i="0" u="none" strike="noStrike" baseline="0" dirty="0">
                <a:solidFill>
                  <a:srgbClr val="C00000"/>
                </a:solidFill>
              </a:rPr>
              <a:t>Characteristics of communication</a:t>
            </a:r>
            <a:br>
              <a:rPr lang="en-US" sz="4400" b="1" i="0" u="none" strike="noStrike" baseline="0" dirty="0">
                <a:latin typeface="Times-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C87F-DE83-04B2-FB5A-A44DF90C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sz="1800" b="1" i="0" u="none" strike="noStrike" baseline="0" dirty="0">
              <a:latin typeface="Times-Bold"/>
            </a:endParaRPr>
          </a:p>
          <a:p>
            <a:pPr marL="0" indent="0" algn="l">
              <a:buNone/>
            </a:pPr>
            <a:r>
              <a:rPr lang="en-US" b="0" i="0" u="none" strike="noStrike" baseline="0" dirty="0"/>
              <a:t>• Minimum two persons</a:t>
            </a:r>
          </a:p>
          <a:p>
            <a:pPr marL="0" indent="0" algn="l">
              <a:buNone/>
            </a:pPr>
            <a:r>
              <a:rPr lang="en-US" b="0" i="0" u="none" strike="noStrike" baseline="0" dirty="0"/>
              <a:t>• Two-way process</a:t>
            </a:r>
          </a:p>
          <a:p>
            <a:pPr marL="0" indent="0" algn="l">
              <a:buNone/>
            </a:pPr>
            <a:r>
              <a:rPr lang="en-US" b="0" i="0" u="none" strike="noStrike" baseline="0" dirty="0"/>
              <a:t>• Pervasive function</a:t>
            </a:r>
          </a:p>
          <a:p>
            <a:pPr marL="0" indent="0" algn="l">
              <a:buNone/>
            </a:pPr>
            <a:r>
              <a:rPr lang="en-US" b="0" i="0" u="none" strike="noStrike" baseline="0" dirty="0"/>
              <a:t>• Complete and rational process</a:t>
            </a:r>
          </a:p>
          <a:p>
            <a:pPr marL="0" indent="0" algn="l">
              <a:buNone/>
            </a:pPr>
            <a:r>
              <a:rPr lang="en-US" b="0" i="0" u="none" strike="noStrike" baseline="0" dirty="0"/>
              <a:t>• Continuous function</a:t>
            </a:r>
          </a:p>
          <a:p>
            <a:pPr marL="0" indent="0" algn="l">
              <a:buNone/>
            </a:pPr>
            <a:r>
              <a:rPr lang="en-US" b="0" i="0" u="none" strike="noStrike" baseline="0" dirty="0"/>
              <a:t>• Oral or written</a:t>
            </a:r>
          </a:p>
          <a:p>
            <a:pPr marL="0" indent="0" algn="l">
              <a:buNone/>
            </a:pPr>
            <a:r>
              <a:rPr lang="en-US" b="0" i="0" u="none" strike="noStrike" baseline="0" dirty="0"/>
              <a:t>• Formal or informal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7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BE53-C4D9-1D74-4C82-26BFC525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Communication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6124A-3D5C-C456-62A3-23EA49436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9453304" cy="4351338"/>
          </a:xfrm>
        </p:spPr>
      </p:pic>
    </p:spTree>
    <p:extLst>
      <p:ext uri="{BB962C8B-B14F-4D97-AF65-F5344CB8AC3E}">
        <p14:creationId xmlns:p14="http://schemas.microsoft.com/office/powerpoint/2010/main" val="142450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612C-B48C-5ADD-2293-882AED7F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184257-5323-0CBC-5902-2BE37C273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8065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B67E-B112-9C37-7AD1-099A1852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Communication styles of Men and Women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435C-5E11-85F4-E5B7-7F91BF8B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ome generalizations regarding communication styles of men and women have been made based on research and observations: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Direct vs. Indirect Communication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Men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Generally tend to communicate more directly, focusing on conveying information and facts straightforwardly.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Women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May employ more indirect communication, often incorporating contextual cues and considering the emotional aspects of the message.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Emotional Expression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Men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Traditionally, societal norms have encouraged men to suppress emotional expression, leading to more reserved or limited emotional communication.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Women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Are often more comfortable expressing emotions openly, including sharing feelings and empathy in communication.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5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CBEE-6F8A-FD1C-2D62-861AC435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Communication styles of Men and Women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5AB7-C082-633A-1A83-E440870D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Listening Styles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Men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May prioritize problem-solving and offering solutions in conversations, sometimes interrupting to provide advice.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Women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Tend to engage in more active listening, offering empathy and support without immediately jumping to solutions.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4. Body Language and Nonverbal Cues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Men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May exhibit more dominant or assertive body language, with gestures and postures that convey confidence and control.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Women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Often utilize more subtle nonverbal cues, such as facial expressions and tone of voice, to convey emotions and establish rapport.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8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ADD7-1F0C-3D07-0105-58B6BA65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Interpersonal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07D3-A0C3-1633-B450-F811A54A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Interpersonal skills, often referred to as people skills or social skills, are the behaviors and abilities that enable individuals to interact effectively and harmoniously with others.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These skills are essential in both personal and professional settings and contribute to building positive relationships, fostering teamwork, and resolving conflicts.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7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8C23DD6-8FC5-06AB-2A55-07277D0A7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265114"/>
              </p:ext>
            </p:extLst>
          </p:nvPr>
        </p:nvGraphicFramePr>
        <p:xfrm>
          <a:off x="1424064" y="479685"/>
          <a:ext cx="8439463" cy="5861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70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985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Söhne</vt:lpstr>
      <vt:lpstr>Times-Bold</vt:lpstr>
      <vt:lpstr>Office Theme</vt:lpstr>
      <vt:lpstr>Communication</vt:lpstr>
      <vt:lpstr>What is communication?</vt:lpstr>
      <vt:lpstr>Characteristics of communication </vt:lpstr>
      <vt:lpstr>Communication Process</vt:lpstr>
      <vt:lpstr>PowerPoint Presentation</vt:lpstr>
      <vt:lpstr>Communication styles of Men and Women</vt:lpstr>
      <vt:lpstr>Communication styles of Men and Women</vt:lpstr>
      <vt:lpstr>Interpersonal skills</vt:lpstr>
      <vt:lpstr>PowerPoint Presentation</vt:lpstr>
      <vt:lpstr>Interpersonal skills</vt:lpstr>
      <vt:lpstr>PowerPoint Presentation</vt:lpstr>
      <vt:lpstr>Communication skills within an organizational context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IT SPACE</dc:creator>
  <cp:lastModifiedBy>IT SPACE</cp:lastModifiedBy>
  <cp:revision>2</cp:revision>
  <dcterms:created xsi:type="dcterms:W3CDTF">2024-04-13T13:08:19Z</dcterms:created>
  <dcterms:modified xsi:type="dcterms:W3CDTF">2024-04-14T14:00:28Z</dcterms:modified>
</cp:coreProperties>
</file>