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8/10/relationships/authors" Targe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12033" y="279919"/>
            <a:ext cx="9144000" cy="2387600"/>
          </a:xfrm>
        </p:spPr>
        <p:txBody>
          <a:bodyPr/>
          <a:lstStyle/>
          <a:p>
            <a:pPr algn="r"/>
            <a:r>
              <a:rPr lang="en-US" sz="4000" dirty="0"/>
              <a:t>CHARGE Edu-Tech INTERN’S</a:t>
            </a:r>
          </a:p>
        </p:txBody>
      </p:sp>
      <p:sp>
        <p:nvSpPr>
          <p:cNvPr id="5" name="TextBox 4">
            <a:extLst>
              <a:ext uri="{FF2B5EF4-FFF2-40B4-BE49-F238E27FC236}">
                <a16:creationId xmlns:a16="http://schemas.microsoft.com/office/drawing/2014/main" id="{5B314D43-3DC2-64E4-99F6-C67626CBDF2D}"/>
              </a:ext>
            </a:extLst>
          </p:cNvPr>
          <p:cNvSpPr txBox="1"/>
          <p:nvPr/>
        </p:nvSpPr>
        <p:spPr>
          <a:xfrm>
            <a:off x="2970245" y="2805286"/>
            <a:ext cx="8518849" cy="3754874"/>
          </a:xfrm>
          <a:prstGeom prst="rect">
            <a:avLst/>
          </a:prstGeom>
          <a:noFill/>
        </p:spPr>
        <p:txBody>
          <a:bodyPr wrap="square" rtlCol="0">
            <a:spAutoFit/>
          </a:bodyPr>
          <a:lstStyle/>
          <a:p>
            <a:pPr algn="l"/>
            <a:r>
              <a:rPr lang="en-IN" sz="2800" b="1" dirty="0"/>
              <a:t>CHARGE Edu-Tech</a:t>
            </a:r>
          </a:p>
          <a:p>
            <a:pPr algn="l"/>
            <a:endParaRPr lang="en-IN" sz="2800" b="0" i="0" u="none" strike="noStrike" baseline="0" dirty="0">
              <a:solidFill>
                <a:srgbClr val="000000"/>
              </a:solidFill>
              <a:latin typeface="Calibri" panose="020F0502020204030204" pitchFamily="34" charset="0"/>
            </a:endParaRPr>
          </a:p>
          <a:p>
            <a:r>
              <a:rPr lang="en-IN" sz="2600" b="1" dirty="0"/>
              <a:t>NAME- VINEET SINGH</a:t>
            </a:r>
          </a:p>
          <a:p>
            <a:endParaRPr lang="en-IN" sz="2600" b="1" dirty="0"/>
          </a:p>
          <a:p>
            <a:pPr algn="just"/>
            <a:r>
              <a:rPr lang="en-IN" sz="2600" b="1" dirty="0"/>
              <a:t>JAVA INTERN  </a:t>
            </a:r>
          </a:p>
          <a:p>
            <a:endParaRPr lang="en-IN" sz="2600" b="1" dirty="0"/>
          </a:p>
          <a:p>
            <a:r>
              <a:rPr lang="en-IN" sz="2600" b="1" dirty="0"/>
              <a:t>BATCH- MAY 2023</a:t>
            </a:r>
          </a:p>
          <a:p>
            <a:endParaRPr lang="en-IN" sz="2600" b="1" dirty="0"/>
          </a:p>
          <a:p>
            <a:r>
              <a:rPr lang="en-IN" sz="2600" b="1" dirty="0"/>
              <a:t>TASK-2</a:t>
            </a:r>
          </a:p>
        </p:txBody>
      </p:sp>
      <p:pic>
        <p:nvPicPr>
          <p:cNvPr id="6" name="Picture 5">
            <a:extLst>
              <a:ext uri="{FF2B5EF4-FFF2-40B4-BE49-F238E27FC236}">
                <a16:creationId xmlns:a16="http://schemas.microsoft.com/office/drawing/2014/main" id="{CE1EC99C-45C3-F16D-4950-2C343AC022F1}"/>
              </a:ext>
            </a:extLst>
          </p:cNvPr>
          <p:cNvPicPr>
            <a:picLocks noChangeAspect="1"/>
          </p:cNvPicPr>
          <p:nvPr/>
        </p:nvPicPr>
        <p:blipFill>
          <a:blip r:embed="rId2"/>
          <a:stretch>
            <a:fillRect/>
          </a:stretch>
        </p:blipFill>
        <p:spPr>
          <a:xfrm>
            <a:off x="0" y="0"/>
            <a:ext cx="2509936" cy="2502668"/>
          </a:xfrm>
          <a:prstGeom prst="rect">
            <a:avLst/>
          </a:prstGeom>
        </p:spPr>
      </p:pic>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8563" y="2867851"/>
            <a:ext cx="6229530" cy="1325563"/>
          </a:xfrm>
        </p:spPr>
        <p:txBody>
          <a:bodyPr/>
          <a:lstStyle/>
          <a:p>
            <a:r>
              <a:rPr lang="en-US" sz="3600" dirty="0">
                <a:solidFill>
                  <a:schemeClr val="bg2">
                    <a:lumMod val="10000"/>
                  </a:schemeClr>
                </a:solidFill>
              </a:rPr>
              <a:t>Task-2</a:t>
            </a:r>
            <a:br>
              <a:rPr lang="en-US" sz="3600" dirty="0">
                <a:solidFill>
                  <a:schemeClr val="bg2">
                    <a:lumMod val="10000"/>
                  </a:schemeClr>
                </a:solidFill>
              </a:rPr>
            </a:br>
            <a:r>
              <a:rPr lang="en-IN" sz="4000" b="1" i="0" u="none" strike="noStrike" baseline="0" dirty="0">
                <a:solidFill>
                  <a:srgbClr val="000000"/>
                </a:solidFill>
                <a:latin typeface="Sitka"/>
              </a:rPr>
              <a:t>TEMPRATURE CONVERTER</a:t>
            </a:r>
            <a:endParaRPr lang="en-US" sz="6600" dirty="0">
              <a:solidFill>
                <a:schemeClr val="bg2">
                  <a:lumMod val="10000"/>
                </a:schemeClr>
              </a:solidFill>
            </a:endParaRPr>
          </a:p>
        </p:txBody>
      </p:sp>
      <p:sp>
        <p:nvSpPr>
          <p:cNvPr id="9" name="TextBox 8">
            <a:extLst>
              <a:ext uri="{FF2B5EF4-FFF2-40B4-BE49-F238E27FC236}">
                <a16:creationId xmlns:a16="http://schemas.microsoft.com/office/drawing/2014/main" id="{DD3FF9A7-EBC5-2EA4-2B2A-90E8B19E3B37}"/>
              </a:ext>
            </a:extLst>
          </p:cNvPr>
          <p:cNvSpPr txBox="1"/>
          <p:nvPr/>
        </p:nvSpPr>
        <p:spPr>
          <a:xfrm>
            <a:off x="7316833" y="1720840"/>
            <a:ext cx="4786604" cy="4093428"/>
          </a:xfrm>
          <a:prstGeom prst="rect">
            <a:avLst/>
          </a:prstGeom>
          <a:noFill/>
        </p:spPr>
        <p:txBody>
          <a:bodyPr wrap="square" rtlCol="0">
            <a:spAutoFit/>
          </a:bodyPr>
          <a:lstStyle/>
          <a:p>
            <a:pPr algn="just"/>
            <a:r>
              <a:rPr lang="en-US" sz="2000" b="1" i="0" u="none" strike="noStrike" baseline="0" dirty="0">
                <a:solidFill>
                  <a:srgbClr val="000000"/>
                </a:solidFill>
                <a:latin typeface="Sitka"/>
              </a:rPr>
              <a:t>One already knows the mathematical formula needed for conversion from Fahrenheit to Celsius and from Celsius to Fahrenheit. </a:t>
            </a:r>
          </a:p>
          <a:p>
            <a:pPr algn="just"/>
            <a:endParaRPr lang="en-US" sz="2000" b="0" i="0" u="none" strike="noStrike" baseline="0" dirty="0">
              <a:solidFill>
                <a:srgbClr val="000000"/>
              </a:solidFill>
              <a:latin typeface="Sitka"/>
            </a:endParaRPr>
          </a:p>
          <a:p>
            <a:pPr algn="just"/>
            <a:r>
              <a:rPr lang="en-US" sz="2000" b="1" i="0" u="none" strike="noStrike" baseline="0" dirty="0">
                <a:solidFill>
                  <a:srgbClr val="000000"/>
                </a:solidFill>
                <a:latin typeface="Sitka"/>
              </a:rPr>
              <a:t>In this tool, we have to take input for the value to be converted, do the desired conversion, and then output the converted value. There is also the concept of sanitizing the text being input and displaying an error for incorrect values. There should be a proper error if a non-numerical value is inserted as input. </a:t>
            </a:r>
            <a:endParaRPr lang="en-IN" sz="2000" dirty="0">
              <a:solidFill>
                <a:srgbClr val="000000"/>
              </a:solidFill>
            </a:endParaRPr>
          </a:p>
        </p:txBody>
      </p:sp>
    </p:spTree>
    <p:extLst>
      <p:ext uri="{BB962C8B-B14F-4D97-AF65-F5344CB8AC3E}">
        <p14:creationId xmlns:p14="http://schemas.microsoft.com/office/powerpoint/2010/main" val="3474133943"/>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{C19AF2EC-2C8A-429F-AF28-5A6B98B2F1E9}tf11964407_win32</Template>
  <TotalTime>34</TotalTime>
  <Words>100</Words>
  <Application>Microsoft Office PowerPoint</Application>
  <PresentationFormat>Widescreen</PresentationFormat>
  <Paragraphs>15</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Courier New</vt:lpstr>
      <vt:lpstr>Gill Sans Nova</vt:lpstr>
      <vt:lpstr>Gill Sans Nova Light</vt:lpstr>
      <vt:lpstr>Sagona Book</vt:lpstr>
      <vt:lpstr>Sitka</vt:lpstr>
      <vt:lpstr>Office Theme</vt:lpstr>
      <vt:lpstr>CHARGE Edu-Tech INTERN’S</vt:lpstr>
      <vt:lpstr>Task-2 TEMPRATURE CONVERTER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 INTERN’S</dc:title>
  <dc:creator>ummekulsum304162@outlook.com</dc:creator>
  <cp:lastModifiedBy>Vineet Singh</cp:lastModifiedBy>
  <cp:revision>4</cp:revision>
  <dcterms:created xsi:type="dcterms:W3CDTF">2023-03-12T17:35:49Z</dcterms:created>
  <dcterms:modified xsi:type="dcterms:W3CDTF">2023-06-12T15:03:51Z</dcterms:modified>
</cp:coreProperties>
</file>