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579245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0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8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7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9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5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0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25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0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87D1-2764-4C56-A6CE-17986B452CD5}" type="datetimeFigureOut">
              <a:rPr lang="en-IN" smtClean="0"/>
              <a:t>19-09-2019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A8EE8-82BF-4384-AD67-2802AED4A6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apezoid 6">
            <a:extLst>
              <a:ext uri="{FF2B5EF4-FFF2-40B4-BE49-F238E27FC236}">
                <a16:creationId xmlns:a16="http://schemas.microsoft.com/office/drawing/2014/main" id="{F44A1E13-41D2-4F08-998B-021388A325BC}"/>
              </a:ext>
            </a:extLst>
          </p:cNvPr>
          <p:cNvSpPr/>
          <p:nvPr/>
        </p:nvSpPr>
        <p:spPr>
          <a:xfrm rot="5400000">
            <a:off x="7388686" y="3857084"/>
            <a:ext cx="2672985" cy="2131256"/>
          </a:xfrm>
          <a:prstGeom prst="trapezoid">
            <a:avLst/>
          </a:prstGeom>
          <a:solidFill>
            <a:srgbClr val="FF71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76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34A6814E-DFD6-436C-9BEC-11FCA82B8F28}"/>
              </a:ext>
            </a:extLst>
          </p:cNvPr>
          <p:cNvSpPr/>
          <p:nvPr/>
        </p:nvSpPr>
        <p:spPr>
          <a:xfrm rot="5400000">
            <a:off x="7364583" y="698170"/>
            <a:ext cx="2744843" cy="2131256"/>
          </a:xfrm>
          <a:prstGeom prst="trapezoi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76" dirty="0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3B67BB19-2FB0-4B76-AA6C-8E9A3BCC5382}"/>
              </a:ext>
            </a:extLst>
          </p:cNvPr>
          <p:cNvSpPr/>
          <p:nvPr/>
        </p:nvSpPr>
        <p:spPr>
          <a:xfrm rot="5400000" flipV="1">
            <a:off x="4560533" y="2359470"/>
            <a:ext cx="2843822" cy="2147709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7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2C287-7D4F-4187-B4ED-7C7FAB265674}"/>
              </a:ext>
            </a:extLst>
          </p:cNvPr>
          <p:cNvSpPr/>
          <p:nvPr/>
        </p:nvSpPr>
        <p:spPr>
          <a:xfrm>
            <a:off x="3941678" y="3204586"/>
            <a:ext cx="592199" cy="40568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D7D4D-9D43-41B7-B87F-1424506F7D53}"/>
              </a:ext>
            </a:extLst>
          </p:cNvPr>
          <p:cNvSpPr txBox="1"/>
          <p:nvPr/>
        </p:nvSpPr>
        <p:spPr>
          <a:xfrm>
            <a:off x="5321496" y="3052276"/>
            <a:ext cx="1354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Generator</a:t>
            </a:r>
          </a:p>
          <a:p>
            <a:pPr algn="ctr"/>
            <a:r>
              <a:rPr lang="en-IN" sz="2000" b="1" dirty="0"/>
              <a:t>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E00859-12E9-4AC8-B6DF-1C7931DE4DF0}"/>
              </a:ext>
            </a:extLst>
          </p:cNvPr>
          <p:cNvSpPr txBox="1"/>
          <p:nvPr/>
        </p:nvSpPr>
        <p:spPr>
          <a:xfrm>
            <a:off x="7926741" y="4697658"/>
            <a:ext cx="1620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Discriminator</a:t>
            </a:r>
          </a:p>
          <a:p>
            <a:pPr algn="ctr"/>
            <a:r>
              <a:rPr lang="en-IN" sz="2000" b="1" dirty="0"/>
              <a:t>Network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A82C1-51CE-436C-8987-93B60CFB7BFD}"/>
              </a:ext>
            </a:extLst>
          </p:cNvPr>
          <p:cNvSpPr txBox="1"/>
          <p:nvPr/>
        </p:nvSpPr>
        <p:spPr>
          <a:xfrm>
            <a:off x="8001946" y="1226696"/>
            <a:ext cx="14774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Pre-trained</a:t>
            </a:r>
          </a:p>
          <a:p>
            <a:pPr algn="ctr"/>
            <a:r>
              <a:rPr lang="en-IN" sz="2000" b="1" dirty="0"/>
              <a:t>VGG-19</a:t>
            </a:r>
          </a:p>
          <a:p>
            <a:pPr algn="ctr"/>
            <a:r>
              <a:rPr lang="en-IN" sz="2000" b="1" dirty="0"/>
              <a:t>Layers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E2538AD3-727B-4897-BCC2-9F061A6283A7}"/>
              </a:ext>
            </a:extLst>
          </p:cNvPr>
          <p:cNvSpPr/>
          <p:nvPr/>
        </p:nvSpPr>
        <p:spPr>
          <a:xfrm>
            <a:off x="10225595" y="1302923"/>
            <a:ext cx="1712399" cy="662304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Content Loss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152D04-1F36-4821-823D-46B09DD36DC0}"/>
              </a:ext>
            </a:extLst>
          </p:cNvPr>
          <p:cNvSpPr/>
          <p:nvPr/>
        </p:nvSpPr>
        <p:spPr>
          <a:xfrm>
            <a:off x="430113" y="3204587"/>
            <a:ext cx="592199" cy="40568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HR</a:t>
            </a: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F409EEA8-1808-4C7B-AADC-CDAA13FF2D48}"/>
              </a:ext>
            </a:extLst>
          </p:cNvPr>
          <p:cNvSpPr/>
          <p:nvPr/>
        </p:nvSpPr>
        <p:spPr>
          <a:xfrm rot="5400000">
            <a:off x="1079427" y="2363371"/>
            <a:ext cx="2843821" cy="2131256"/>
          </a:xfrm>
          <a:prstGeom prst="trapezoi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207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50076C-8C01-481D-B15B-09322033B924}"/>
              </a:ext>
            </a:extLst>
          </p:cNvPr>
          <p:cNvSpPr txBox="1"/>
          <p:nvPr/>
        </p:nvSpPr>
        <p:spPr>
          <a:xfrm>
            <a:off x="1613390" y="3075056"/>
            <a:ext cx="1781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Bicubic</a:t>
            </a:r>
          </a:p>
          <a:p>
            <a:pPr algn="ctr"/>
            <a:r>
              <a:rPr lang="en-IN" sz="2000" b="1" dirty="0" err="1"/>
              <a:t>DownSampling</a:t>
            </a:r>
            <a:endParaRPr lang="en-IN" sz="2000" b="1" dirty="0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CB3E2B2-26D5-4B85-BBA4-0AD030D18421}"/>
              </a:ext>
            </a:extLst>
          </p:cNvPr>
          <p:cNvSpPr/>
          <p:nvPr/>
        </p:nvSpPr>
        <p:spPr>
          <a:xfrm>
            <a:off x="10225595" y="4720449"/>
            <a:ext cx="1712400" cy="662304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Adversarial Loss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2F366B-59FB-421B-9AE0-16150E0596CB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236567" y="-1230223"/>
            <a:ext cx="1924457" cy="6945165"/>
          </a:xfrm>
          <a:prstGeom prst="bentConnector2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401CA52-7B21-4C53-8C74-6DA8E35F5B69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3301157" y="1035326"/>
            <a:ext cx="1795276" cy="6945164"/>
          </a:xfrm>
          <a:prstGeom prst="bentConnector2">
            <a:avLst/>
          </a:prstGeom>
          <a:ln w="3810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owchart: Or 36">
            <a:extLst>
              <a:ext uri="{FF2B5EF4-FFF2-40B4-BE49-F238E27FC236}">
                <a16:creationId xmlns:a16="http://schemas.microsoft.com/office/drawing/2014/main" id="{2AD5ACB7-CC82-4A3D-BF6A-62420D663F15}"/>
              </a:ext>
            </a:extLst>
          </p:cNvPr>
          <p:cNvSpPr/>
          <p:nvPr/>
        </p:nvSpPr>
        <p:spPr>
          <a:xfrm>
            <a:off x="12330354" y="3226217"/>
            <a:ext cx="360000" cy="360000"/>
          </a:xfrm>
          <a:prstGeom prst="flowChar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A78B1BC6-3956-4FB9-818A-FC61DEA52783}"/>
              </a:ext>
            </a:extLst>
          </p:cNvPr>
          <p:cNvSpPr/>
          <p:nvPr/>
        </p:nvSpPr>
        <p:spPr>
          <a:xfrm>
            <a:off x="13425924" y="3136217"/>
            <a:ext cx="1897840" cy="540000"/>
          </a:xfrm>
          <a:prstGeom prst="flowChartTermina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8446" tIns="59223" rIns="118446" bIns="592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Final Loss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6F970D-A0FF-4466-A396-6EDF124BAD5E}"/>
              </a:ext>
            </a:extLst>
          </p:cNvPr>
          <p:cNvCxnSpPr>
            <a:cxnSpLocks/>
          </p:cNvCxnSpPr>
          <p:nvPr/>
        </p:nvCxnSpPr>
        <p:spPr>
          <a:xfrm flipV="1">
            <a:off x="9796875" y="5051600"/>
            <a:ext cx="4229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A1AD9DC-E3FF-4DFF-A8C3-6A62A688776A}"/>
              </a:ext>
            </a:extLst>
          </p:cNvPr>
          <p:cNvCxnSpPr>
            <a:cxnSpLocks/>
          </p:cNvCxnSpPr>
          <p:nvPr/>
        </p:nvCxnSpPr>
        <p:spPr>
          <a:xfrm flipV="1">
            <a:off x="4518232" y="3406218"/>
            <a:ext cx="4229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062C1B-A693-447E-9747-DE1295BD697C}"/>
              </a:ext>
            </a:extLst>
          </p:cNvPr>
          <p:cNvCxnSpPr>
            <a:cxnSpLocks/>
          </p:cNvCxnSpPr>
          <p:nvPr/>
        </p:nvCxnSpPr>
        <p:spPr>
          <a:xfrm flipV="1">
            <a:off x="1035691" y="3406217"/>
            <a:ext cx="4229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0548F8-668F-47F9-A4DE-71D7400344DE}"/>
              </a:ext>
            </a:extLst>
          </p:cNvPr>
          <p:cNvCxnSpPr>
            <a:cxnSpLocks/>
          </p:cNvCxnSpPr>
          <p:nvPr/>
        </p:nvCxnSpPr>
        <p:spPr>
          <a:xfrm flipV="1">
            <a:off x="3555509" y="3406217"/>
            <a:ext cx="4229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DD5726-136D-4741-8B81-2C0427C0963A}"/>
              </a:ext>
            </a:extLst>
          </p:cNvPr>
          <p:cNvCxnSpPr>
            <a:cxnSpLocks/>
          </p:cNvCxnSpPr>
          <p:nvPr/>
        </p:nvCxnSpPr>
        <p:spPr>
          <a:xfrm>
            <a:off x="12705373" y="3406217"/>
            <a:ext cx="705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Summing Junction 49">
            <a:extLst>
              <a:ext uri="{FF2B5EF4-FFF2-40B4-BE49-F238E27FC236}">
                <a16:creationId xmlns:a16="http://schemas.microsoft.com/office/drawing/2014/main" id="{8A2D04D1-E2EC-459A-B23D-677F3FA7A7FE}"/>
              </a:ext>
            </a:extLst>
          </p:cNvPr>
          <p:cNvSpPr/>
          <p:nvPr/>
        </p:nvSpPr>
        <p:spPr>
          <a:xfrm>
            <a:off x="12330354" y="1446400"/>
            <a:ext cx="360000" cy="3600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Flowchart: Summing Junction 50">
            <a:extLst>
              <a:ext uri="{FF2B5EF4-FFF2-40B4-BE49-F238E27FC236}">
                <a16:creationId xmlns:a16="http://schemas.microsoft.com/office/drawing/2014/main" id="{30382C2B-47AE-4505-9C81-05DF01143487}"/>
              </a:ext>
            </a:extLst>
          </p:cNvPr>
          <p:cNvSpPr/>
          <p:nvPr/>
        </p:nvSpPr>
        <p:spPr>
          <a:xfrm>
            <a:off x="12330354" y="4863925"/>
            <a:ext cx="360000" cy="360000"/>
          </a:xfrm>
          <a:prstGeom prst="flowChartSummingJunction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8C35E0E-864A-4470-953D-56A65644470B}"/>
              </a:ext>
            </a:extLst>
          </p:cNvPr>
          <p:cNvCxnSpPr>
            <a:cxnSpLocks/>
          </p:cNvCxnSpPr>
          <p:nvPr/>
        </p:nvCxnSpPr>
        <p:spPr>
          <a:xfrm flipH="1">
            <a:off x="12518573" y="1787455"/>
            <a:ext cx="11134" cy="141214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796B3B-C530-406E-AF1C-B3C82563EDEA}"/>
              </a:ext>
            </a:extLst>
          </p:cNvPr>
          <p:cNvCxnSpPr>
            <a:cxnSpLocks/>
          </p:cNvCxnSpPr>
          <p:nvPr/>
        </p:nvCxnSpPr>
        <p:spPr>
          <a:xfrm flipV="1">
            <a:off x="12510354" y="3586217"/>
            <a:ext cx="0" cy="127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29C955-F0BE-4616-B14E-A492DA2FD5B1}"/>
              </a:ext>
            </a:extLst>
          </p:cNvPr>
          <p:cNvCxnSpPr>
            <a:cxnSpLocks/>
          </p:cNvCxnSpPr>
          <p:nvPr/>
        </p:nvCxnSpPr>
        <p:spPr>
          <a:xfrm>
            <a:off x="11937994" y="1634075"/>
            <a:ext cx="392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98B2EA-5038-4D1A-A8E5-C428AA14C3FF}"/>
              </a:ext>
            </a:extLst>
          </p:cNvPr>
          <p:cNvCxnSpPr>
            <a:cxnSpLocks/>
          </p:cNvCxnSpPr>
          <p:nvPr/>
        </p:nvCxnSpPr>
        <p:spPr>
          <a:xfrm>
            <a:off x="11937994" y="5043926"/>
            <a:ext cx="392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4A134C2-3A3B-4E18-BE4F-661DAA33D0BF}"/>
              </a:ext>
            </a:extLst>
          </p:cNvPr>
          <p:cNvCxnSpPr>
            <a:cxnSpLocks/>
          </p:cNvCxnSpPr>
          <p:nvPr/>
        </p:nvCxnSpPr>
        <p:spPr>
          <a:xfrm flipV="1">
            <a:off x="9796875" y="1626399"/>
            <a:ext cx="42296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7FBA61B-C1D2-4E73-A53D-9ECCDBD64E31}"/>
              </a:ext>
            </a:extLst>
          </p:cNvPr>
          <p:cNvCxnSpPr>
            <a:cxnSpLocks/>
          </p:cNvCxnSpPr>
          <p:nvPr/>
        </p:nvCxnSpPr>
        <p:spPr>
          <a:xfrm>
            <a:off x="7079322" y="2533685"/>
            <a:ext cx="6035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3B46C03-8C85-4E5E-BB8B-C7CB43A2713E}"/>
              </a:ext>
            </a:extLst>
          </p:cNvPr>
          <p:cNvCxnSpPr>
            <a:cxnSpLocks/>
          </p:cNvCxnSpPr>
          <p:nvPr/>
        </p:nvCxnSpPr>
        <p:spPr>
          <a:xfrm>
            <a:off x="7061659" y="4399606"/>
            <a:ext cx="60352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73D733-DD12-42B1-A142-F5C30D1E7550}"/>
              </a:ext>
            </a:extLst>
          </p:cNvPr>
          <p:cNvSpPr txBox="1"/>
          <p:nvPr/>
        </p:nvSpPr>
        <p:spPr>
          <a:xfrm>
            <a:off x="12661454" y="1413965"/>
            <a:ext cx="5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Wc</a:t>
            </a:r>
            <a:endParaRPr lang="en-IN" sz="2000" b="1" baseline="-25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AA4155-4A27-443E-B120-847F9F3E3246}"/>
              </a:ext>
            </a:extLst>
          </p:cNvPr>
          <p:cNvSpPr txBox="1"/>
          <p:nvPr/>
        </p:nvSpPr>
        <p:spPr>
          <a:xfrm>
            <a:off x="12690354" y="4843870"/>
            <a:ext cx="548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Wa</a:t>
            </a:r>
            <a:endParaRPr lang="en-IN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4461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pool of water&#10;&#10;Description automatically generated">
            <a:extLst>
              <a:ext uri="{FF2B5EF4-FFF2-40B4-BE49-F238E27FC236}">
                <a16:creationId xmlns:a16="http://schemas.microsoft.com/office/drawing/2014/main" id="{43EA7513-6D98-49FB-896D-9FBBA1F6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63"/>
            <a:ext cx="5368834" cy="3119037"/>
          </a:xfrm>
          <a:prstGeom prst="rect">
            <a:avLst/>
          </a:prstGeom>
        </p:spPr>
      </p:pic>
      <p:pic>
        <p:nvPicPr>
          <p:cNvPr id="10" name="Picture 9" descr="A picture containing water, building, boat, sitting&#10;&#10;Description automatically generated">
            <a:extLst>
              <a:ext uri="{FF2B5EF4-FFF2-40B4-BE49-F238E27FC236}">
                <a16:creationId xmlns:a16="http://schemas.microsoft.com/office/drawing/2014/main" id="{DAB8867F-6C9D-44F0-AC93-DF98EDE6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8963"/>
            <a:ext cx="5368834" cy="3119037"/>
          </a:xfrm>
          <a:prstGeom prst="rect">
            <a:avLst/>
          </a:prstGeom>
        </p:spPr>
      </p:pic>
      <p:pic>
        <p:nvPicPr>
          <p:cNvPr id="12" name="Picture 11" descr="A pool of water&#10;&#10;Description automatically generated">
            <a:extLst>
              <a:ext uri="{FF2B5EF4-FFF2-40B4-BE49-F238E27FC236}">
                <a16:creationId xmlns:a16="http://schemas.microsoft.com/office/drawing/2014/main" id="{7AD89BDE-CD66-4D5C-9D74-FB73FDAA3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72" y="3738961"/>
            <a:ext cx="5368836" cy="3119038"/>
          </a:xfrm>
          <a:prstGeom prst="rect">
            <a:avLst/>
          </a:prstGeom>
        </p:spPr>
      </p:pic>
      <p:pic>
        <p:nvPicPr>
          <p:cNvPr id="14" name="Picture 13" descr="A boat in the water&#10;&#10;Description automatically generated">
            <a:extLst>
              <a:ext uri="{FF2B5EF4-FFF2-40B4-BE49-F238E27FC236}">
                <a16:creationId xmlns:a16="http://schemas.microsoft.com/office/drawing/2014/main" id="{468C7EC7-7920-4777-8C12-6DB2A097E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74" y="309963"/>
            <a:ext cx="5368834" cy="31190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17CAC1-01D3-4A61-A72D-28B40EAF194F}"/>
              </a:ext>
            </a:extLst>
          </p:cNvPr>
          <p:cNvSpPr txBox="1"/>
          <p:nvPr/>
        </p:nvSpPr>
        <p:spPr>
          <a:xfrm>
            <a:off x="7863296" y="3429000"/>
            <a:ext cx="931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SRGAN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E01E9-4044-49B1-9116-4F86C34BD5AA}"/>
              </a:ext>
            </a:extLst>
          </p:cNvPr>
          <p:cNvSpPr txBox="1"/>
          <p:nvPr/>
        </p:nvSpPr>
        <p:spPr>
          <a:xfrm>
            <a:off x="2096585" y="3418910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SRResNet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9FE91-85E5-4160-98CA-0D7B3138148E}"/>
              </a:ext>
            </a:extLst>
          </p:cNvPr>
          <p:cNvSpPr txBox="1"/>
          <p:nvPr/>
        </p:nvSpPr>
        <p:spPr>
          <a:xfrm>
            <a:off x="1558831" y="0"/>
            <a:ext cx="225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Bicubic Interpolation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6F709-9EA3-4C6B-829F-D15F2FCD2D71}"/>
              </a:ext>
            </a:extLst>
          </p:cNvPr>
          <p:cNvSpPr txBox="1"/>
          <p:nvPr/>
        </p:nvSpPr>
        <p:spPr>
          <a:xfrm>
            <a:off x="7585980" y="0"/>
            <a:ext cx="154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Ground Truth</a:t>
            </a:r>
          </a:p>
        </p:txBody>
      </p:sp>
    </p:spTree>
    <p:extLst>
      <p:ext uri="{BB962C8B-B14F-4D97-AF65-F5344CB8AC3E}">
        <p14:creationId xmlns:p14="http://schemas.microsoft.com/office/powerpoint/2010/main" val="205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25</Words>
  <Application>Microsoft Office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Dhipu T M</dc:creator>
  <cp:lastModifiedBy>Dhipu T M</cp:lastModifiedBy>
  <cp:revision>17</cp:revision>
  <dcterms:created xsi:type="dcterms:W3CDTF">2019-08-29T09:40:01Z</dcterms:created>
  <dcterms:modified xsi:type="dcterms:W3CDTF">2019-09-19T09:06:37Z</dcterms:modified>
</cp:coreProperties>
</file>