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0" r:id="rId5"/>
    <p:sldId id="259" r:id="rId6"/>
    <p:sldId id="263" r:id="rId7"/>
    <p:sldId id="265" r:id="rId8"/>
    <p:sldId id="262" r:id="rId9"/>
    <p:sldId id="25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7C62C7-CEE6-4E38-9318-B664321F363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757DF18-306F-4AAC-9B66-0CB24C8CDE51}">
      <dgm:prSet/>
      <dgm:spPr/>
      <dgm:t>
        <a:bodyPr/>
        <a:lstStyle/>
        <a:p>
          <a:r>
            <a:rPr lang="en-IN" b="1" dirty="0"/>
            <a:t>“Plan bouquet” is selectivity discovery approach</a:t>
          </a:r>
          <a:endParaRPr lang="en-US" b="1" dirty="0"/>
        </a:p>
      </dgm:t>
    </dgm:pt>
    <dgm:pt modelId="{95AA67AE-99C1-4BCF-9096-CC72C409C83E}" type="parTrans" cxnId="{3EEAE35E-A3D9-4B69-8187-93973A16409E}">
      <dgm:prSet/>
      <dgm:spPr/>
      <dgm:t>
        <a:bodyPr/>
        <a:lstStyle/>
        <a:p>
          <a:endParaRPr lang="en-US"/>
        </a:p>
      </dgm:t>
    </dgm:pt>
    <dgm:pt modelId="{DF57805B-338D-4F85-B047-DC8F876C6D84}" type="sibTrans" cxnId="{3EEAE35E-A3D9-4B69-8187-93973A16409E}">
      <dgm:prSet/>
      <dgm:spPr/>
      <dgm:t>
        <a:bodyPr/>
        <a:lstStyle/>
        <a:p>
          <a:endParaRPr lang="en-US"/>
        </a:p>
      </dgm:t>
    </dgm:pt>
    <dgm:pt modelId="{0B84AFA9-BBD9-42E4-BCD9-D9F0963EE439}">
      <dgm:prSet/>
      <dgm:spPr/>
      <dgm:t>
        <a:bodyPr/>
        <a:lstStyle/>
        <a:p>
          <a:r>
            <a:rPr lang="en-IN" b="1" dirty="0"/>
            <a:t>Subset of POSP plans chosen for ordered execution</a:t>
          </a:r>
          <a:endParaRPr lang="en-US" b="1" dirty="0"/>
        </a:p>
      </dgm:t>
    </dgm:pt>
    <dgm:pt modelId="{7A42D922-BB32-4C63-9297-DC466FB7B617}" type="parTrans" cxnId="{4E9E8204-3103-48F6-81C6-FADE3B52B400}">
      <dgm:prSet/>
      <dgm:spPr/>
      <dgm:t>
        <a:bodyPr/>
        <a:lstStyle/>
        <a:p>
          <a:endParaRPr lang="en-US"/>
        </a:p>
      </dgm:t>
    </dgm:pt>
    <dgm:pt modelId="{3831825B-F9E3-4824-8E71-3A0779662C01}" type="sibTrans" cxnId="{4E9E8204-3103-48F6-81C6-FADE3B52B400}">
      <dgm:prSet/>
      <dgm:spPr/>
      <dgm:t>
        <a:bodyPr/>
        <a:lstStyle/>
        <a:p>
          <a:endParaRPr lang="en-US"/>
        </a:p>
      </dgm:t>
    </dgm:pt>
    <dgm:pt modelId="{B593D621-5E47-448B-9A72-DC484F93735C}">
      <dgm:prSet/>
      <dgm:spPr/>
      <dgm:t>
        <a:bodyPr/>
        <a:lstStyle/>
        <a:p>
          <a:r>
            <a:rPr lang="en-IN" b="1" dirty="0"/>
            <a:t>Guarantee on worst case Performance bounds</a:t>
          </a:r>
          <a:endParaRPr lang="en-US" b="1" dirty="0"/>
        </a:p>
      </dgm:t>
    </dgm:pt>
    <dgm:pt modelId="{DE1A0F43-C22A-4E6E-9088-D225321815A8}" type="parTrans" cxnId="{D6D8AEEE-0251-40C6-87BA-AF999577B052}">
      <dgm:prSet/>
      <dgm:spPr/>
      <dgm:t>
        <a:bodyPr/>
        <a:lstStyle/>
        <a:p>
          <a:endParaRPr lang="en-US"/>
        </a:p>
      </dgm:t>
    </dgm:pt>
    <dgm:pt modelId="{BF4ADDD1-A558-47DD-9F33-E433D9D96656}" type="sibTrans" cxnId="{D6D8AEEE-0251-40C6-87BA-AF999577B052}">
      <dgm:prSet/>
      <dgm:spPr/>
      <dgm:t>
        <a:bodyPr/>
        <a:lstStyle/>
        <a:p>
          <a:endParaRPr lang="en-US"/>
        </a:p>
      </dgm:t>
    </dgm:pt>
    <dgm:pt modelId="{D466ADF3-D0BF-4D5D-A697-AEBCCD3CE258}" type="pres">
      <dgm:prSet presAssocID="{847C62C7-CEE6-4E38-9318-B664321F363A}" presName="root" presStyleCnt="0">
        <dgm:presLayoutVars>
          <dgm:dir/>
          <dgm:resizeHandles val="exact"/>
        </dgm:presLayoutVars>
      </dgm:prSet>
      <dgm:spPr/>
    </dgm:pt>
    <dgm:pt modelId="{BB8E2836-E016-4383-89AC-B99C0688D061}" type="pres">
      <dgm:prSet presAssocID="{1757DF18-306F-4AAC-9B66-0CB24C8CDE51}" presName="compNode" presStyleCnt="0"/>
      <dgm:spPr/>
    </dgm:pt>
    <dgm:pt modelId="{935D1DB7-0A8F-4409-A31F-E92078C1D547}" type="pres">
      <dgm:prSet presAssocID="{1757DF18-306F-4AAC-9B66-0CB24C8CDE51}" presName="bgRect" presStyleLbl="bgShp" presStyleIdx="0" presStyleCnt="3"/>
      <dgm:spPr/>
    </dgm:pt>
    <dgm:pt modelId="{27CEADF3-D05C-4974-9CFA-0B0EDF9C6D92}" type="pres">
      <dgm:prSet presAssocID="{1757DF18-306F-4AAC-9B66-0CB24C8CDE5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scope"/>
        </a:ext>
      </dgm:extLst>
    </dgm:pt>
    <dgm:pt modelId="{DC4E797E-9C11-40B7-AEC3-D2D191860FF5}" type="pres">
      <dgm:prSet presAssocID="{1757DF18-306F-4AAC-9B66-0CB24C8CDE51}" presName="spaceRect" presStyleCnt="0"/>
      <dgm:spPr/>
    </dgm:pt>
    <dgm:pt modelId="{0E4883C0-DC96-494C-B855-15C40058D26E}" type="pres">
      <dgm:prSet presAssocID="{1757DF18-306F-4AAC-9B66-0CB24C8CDE51}" presName="parTx" presStyleLbl="revTx" presStyleIdx="0" presStyleCnt="3">
        <dgm:presLayoutVars>
          <dgm:chMax val="0"/>
          <dgm:chPref val="0"/>
        </dgm:presLayoutVars>
      </dgm:prSet>
      <dgm:spPr/>
    </dgm:pt>
    <dgm:pt modelId="{794A76C1-53CC-42DE-AAEC-F270E3C599B8}" type="pres">
      <dgm:prSet presAssocID="{DF57805B-338D-4F85-B047-DC8F876C6D84}" presName="sibTrans" presStyleCnt="0"/>
      <dgm:spPr/>
    </dgm:pt>
    <dgm:pt modelId="{BA090B63-F045-4720-B4CA-B5BE5AA0B78C}" type="pres">
      <dgm:prSet presAssocID="{0B84AFA9-BBD9-42E4-BCD9-D9F0963EE439}" presName="compNode" presStyleCnt="0"/>
      <dgm:spPr/>
    </dgm:pt>
    <dgm:pt modelId="{E61FD002-0A2D-496E-BFE5-1BDE9BD0287D}" type="pres">
      <dgm:prSet presAssocID="{0B84AFA9-BBD9-42E4-BCD9-D9F0963EE439}" presName="bgRect" presStyleLbl="bgShp" presStyleIdx="1" presStyleCnt="3"/>
      <dgm:spPr/>
    </dgm:pt>
    <dgm:pt modelId="{49FF2D53-C627-46FB-BC68-52D2B3729759}" type="pres">
      <dgm:prSet presAssocID="{0B84AFA9-BBD9-42E4-BCD9-D9F0963EE43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6C538061-C0FC-4136-BF8B-813936CA81B0}" type="pres">
      <dgm:prSet presAssocID="{0B84AFA9-BBD9-42E4-BCD9-D9F0963EE439}" presName="spaceRect" presStyleCnt="0"/>
      <dgm:spPr/>
    </dgm:pt>
    <dgm:pt modelId="{53A1E5B0-00CE-40E6-92BD-5DC479D571E4}" type="pres">
      <dgm:prSet presAssocID="{0B84AFA9-BBD9-42E4-BCD9-D9F0963EE439}" presName="parTx" presStyleLbl="revTx" presStyleIdx="1" presStyleCnt="3">
        <dgm:presLayoutVars>
          <dgm:chMax val="0"/>
          <dgm:chPref val="0"/>
        </dgm:presLayoutVars>
      </dgm:prSet>
      <dgm:spPr/>
    </dgm:pt>
    <dgm:pt modelId="{3A3A7597-9BD7-4FFA-80B9-18E9718928C3}" type="pres">
      <dgm:prSet presAssocID="{3831825B-F9E3-4824-8E71-3A0779662C01}" presName="sibTrans" presStyleCnt="0"/>
      <dgm:spPr/>
    </dgm:pt>
    <dgm:pt modelId="{3A4AA900-F40F-4A6E-9D92-4377EB84D757}" type="pres">
      <dgm:prSet presAssocID="{B593D621-5E47-448B-9A72-DC484F93735C}" presName="compNode" presStyleCnt="0"/>
      <dgm:spPr/>
    </dgm:pt>
    <dgm:pt modelId="{9AFA001E-F971-459D-A051-04D9DDAEC871}" type="pres">
      <dgm:prSet presAssocID="{B593D621-5E47-448B-9A72-DC484F93735C}" presName="bgRect" presStyleLbl="bgShp" presStyleIdx="2" presStyleCnt="3"/>
      <dgm:spPr/>
    </dgm:pt>
    <dgm:pt modelId="{65956A7E-AE16-4466-84D2-A62DDA616C11}" type="pres">
      <dgm:prSet presAssocID="{B593D621-5E47-448B-9A72-DC484F93735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CE221D0B-8D47-4A31-A9AD-7414AB817700}" type="pres">
      <dgm:prSet presAssocID="{B593D621-5E47-448B-9A72-DC484F93735C}" presName="spaceRect" presStyleCnt="0"/>
      <dgm:spPr/>
    </dgm:pt>
    <dgm:pt modelId="{C712F57B-91C8-4E5D-B331-6B1BF2047692}" type="pres">
      <dgm:prSet presAssocID="{B593D621-5E47-448B-9A72-DC484F93735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E9E8204-3103-48F6-81C6-FADE3B52B400}" srcId="{847C62C7-CEE6-4E38-9318-B664321F363A}" destId="{0B84AFA9-BBD9-42E4-BCD9-D9F0963EE439}" srcOrd="1" destOrd="0" parTransId="{7A42D922-BB32-4C63-9297-DC466FB7B617}" sibTransId="{3831825B-F9E3-4824-8E71-3A0779662C01}"/>
    <dgm:cxn modelId="{3EEAE35E-A3D9-4B69-8187-93973A16409E}" srcId="{847C62C7-CEE6-4E38-9318-B664321F363A}" destId="{1757DF18-306F-4AAC-9B66-0CB24C8CDE51}" srcOrd="0" destOrd="0" parTransId="{95AA67AE-99C1-4BCF-9096-CC72C409C83E}" sibTransId="{DF57805B-338D-4F85-B047-DC8F876C6D84}"/>
    <dgm:cxn modelId="{737DD763-5897-4407-BA9D-B64C12164E51}" type="presOf" srcId="{847C62C7-CEE6-4E38-9318-B664321F363A}" destId="{D466ADF3-D0BF-4D5D-A697-AEBCCD3CE258}" srcOrd="0" destOrd="0" presId="urn:microsoft.com/office/officeart/2018/2/layout/IconVerticalSolidList"/>
    <dgm:cxn modelId="{C112B171-DEA5-4BA5-9C42-C13DA663B1E4}" type="presOf" srcId="{1757DF18-306F-4AAC-9B66-0CB24C8CDE51}" destId="{0E4883C0-DC96-494C-B855-15C40058D26E}" srcOrd="0" destOrd="0" presId="urn:microsoft.com/office/officeart/2018/2/layout/IconVerticalSolidList"/>
    <dgm:cxn modelId="{80EAA295-EF17-4908-98ED-9FD573CEF131}" type="presOf" srcId="{B593D621-5E47-448B-9A72-DC484F93735C}" destId="{C712F57B-91C8-4E5D-B331-6B1BF2047692}" srcOrd="0" destOrd="0" presId="urn:microsoft.com/office/officeart/2018/2/layout/IconVerticalSolidList"/>
    <dgm:cxn modelId="{E849CCAA-2673-42BD-B1DA-02F36CB398CA}" type="presOf" srcId="{0B84AFA9-BBD9-42E4-BCD9-D9F0963EE439}" destId="{53A1E5B0-00CE-40E6-92BD-5DC479D571E4}" srcOrd="0" destOrd="0" presId="urn:microsoft.com/office/officeart/2018/2/layout/IconVerticalSolidList"/>
    <dgm:cxn modelId="{D6D8AEEE-0251-40C6-87BA-AF999577B052}" srcId="{847C62C7-CEE6-4E38-9318-B664321F363A}" destId="{B593D621-5E47-448B-9A72-DC484F93735C}" srcOrd="2" destOrd="0" parTransId="{DE1A0F43-C22A-4E6E-9088-D225321815A8}" sibTransId="{BF4ADDD1-A558-47DD-9F33-E433D9D96656}"/>
    <dgm:cxn modelId="{41186E9D-0214-4701-A73F-444400BCDA1D}" type="presParOf" srcId="{D466ADF3-D0BF-4D5D-A697-AEBCCD3CE258}" destId="{BB8E2836-E016-4383-89AC-B99C0688D061}" srcOrd="0" destOrd="0" presId="urn:microsoft.com/office/officeart/2018/2/layout/IconVerticalSolidList"/>
    <dgm:cxn modelId="{41C21C35-DD41-4FE0-BA5A-F2E37742E534}" type="presParOf" srcId="{BB8E2836-E016-4383-89AC-B99C0688D061}" destId="{935D1DB7-0A8F-4409-A31F-E92078C1D547}" srcOrd="0" destOrd="0" presId="urn:microsoft.com/office/officeart/2018/2/layout/IconVerticalSolidList"/>
    <dgm:cxn modelId="{B5670F5D-E459-4F41-9876-562220B20E12}" type="presParOf" srcId="{BB8E2836-E016-4383-89AC-B99C0688D061}" destId="{27CEADF3-D05C-4974-9CFA-0B0EDF9C6D92}" srcOrd="1" destOrd="0" presId="urn:microsoft.com/office/officeart/2018/2/layout/IconVerticalSolidList"/>
    <dgm:cxn modelId="{5BF13FFD-C428-4A98-8D8B-BC347DDE0A96}" type="presParOf" srcId="{BB8E2836-E016-4383-89AC-B99C0688D061}" destId="{DC4E797E-9C11-40B7-AEC3-D2D191860FF5}" srcOrd="2" destOrd="0" presId="urn:microsoft.com/office/officeart/2018/2/layout/IconVerticalSolidList"/>
    <dgm:cxn modelId="{9AE9DBB5-6680-46F7-8005-0A67E78F9D84}" type="presParOf" srcId="{BB8E2836-E016-4383-89AC-B99C0688D061}" destId="{0E4883C0-DC96-494C-B855-15C40058D26E}" srcOrd="3" destOrd="0" presId="urn:microsoft.com/office/officeart/2018/2/layout/IconVerticalSolidList"/>
    <dgm:cxn modelId="{223C1BEB-B18F-4CB5-AA5F-5A5FBF70D8ED}" type="presParOf" srcId="{D466ADF3-D0BF-4D5D-A697-AEBCCD3CE258}" destId="{794A76C1-53CC-42DE-AAEC-F270E3C599B8}" srcOrd="1" destOrd="0" presId="urn:microsoft.com/office/officeart/2018/2/layout/IconVerticalSolidList"/>
    <dgm:cxn modelId="{06D83A1C-9EEE-4B2F-968F-D5E8A63E84BB}" type="presParOf" srcId="{D466ADF3-D0BF-4D5D-A697-AEBCCD3CE258}" destId="{BA090B63-F045-4720-B4CA-B5BE5AA0B78C}" srcOrd="2" destOrd="0" presId="urn:microsoft.com/office/officeart/2018/2/layout/IconVerticalSolidList"/>
    <dgm:cxn modelId="{C93E0C1B-DFAB-4CCB-A67E-38840AF6B8EB}" type="presParOf" srcId="{BA090B63-F045-4720-B4CA-B5BE5AA0B78C}" destId="{E61FD002-0A2D-496E-BFE5-1BDE9BD0287D}" srcOrd="0" destOrd="0" presId="urn:microsoft.com/office/officeart/2018/2/layout/IconVerticalSolidList"/>
    <dgm:cxn modelId="{0AAB1E9C-DED0-4CB6-9FD0-D33E3CFCA890}" type="presParOf" srcId="{BA090B63-F045-4720-B4CA-B5BE5AA0B78C}" destId="{49FF2D53-C627-46FB-BC68-52D2B3729759}" srcOrd="1" destOrd="0" presId="urn:microsoft.com/office/officeart/2018/2/layout/IconVerticalSolidList"/>
    <dgm:cxn modelId="{B84BAD48-4E91-4B1C-8382-19FD87ECD6A3}" type="presParOf" srcId="{BA090B63-F045-4720-B4CA-B5BE5AA0B78C}" destId="{6C538061-C0FC-4136-BF8B-813936CA81B0}" srcOrd="2" destOrd="0" presId="urn:microsoft.com/office/officeart/2018/2/layout/IconVerticalSolidList"/>
    <dgm:cxn modelId="{169C4F36-76D5-4C13-B205-D9CFA9CE3321}" type="presParOf" srcId="{BA090B63-F045-4720-B4CA-B5BE5AA0B78C}" destId="{53A1E5B0-00CE-40E6-92BD-5DC479D571E4}" srcOrd="3" destOrd="0" presId="urn:microsoft.com/office/officeart/2018/2/layout/IconVerticalSolidList"/>
    <dgm:cxn modelId="{E5DB300E-BA51-4EBD-A072-66BEFB861F38}" type="presParOf" srcId="{D466ADF3-D0BF-4D5D-A697-AEBCCD3CE258}" destId="{3A3A7597-9BD7-4FFA-80B9-18E9718928C3}" srcOrd="3" destOrd="0" presId="urn:microsoft.com/office/officeart/2018/2/layout/IconVerticalSolidList"/>
    <dgm:cxn modelId="{7E9703ED-0D60-4361-B121-9024E5D4D30D}" type="presParOf" srcId="{D466ADF3-D0BF-4D5D-A697-AEBCCD3CE258}" destId="{3A4AA900-F40F-4A6E-9D92-4377EB84D757}" srcOrd="4" destOrd="0" presId="urn:microsoft.com/office/officeart/2018/2/layout/IconVerticalSolidList"/>
    <dgm:cxn modelId="{1A2D2217-6471-4561-B8A1-E9F7F3326228}" type="presParOf" srcId="{3A4AA900-F40F-4A6E-9D92-4377EB84D757}" destId="{9AFA001E-F971-459D-A051-04D9DDAEC871}" srcOrd="0" destOrd="0" presId="urn:microsoft.com/office/officeart/2018/2/layout/IconVerticalSolidList"/>
    <dgm:cxn modelId="{27756932-4611-42A0-97C4-AD59A64A211D}" type="presParOf" srcId="{3A4AA900-F40F-4A6E-9D92-4377EB84D757}" destId="{65956A7E-AE16-4466-84D2-A62DDA616C11}" srcOrd="1" destOrd="0" presId="urn:microsoft.com/office/officeart/2018/2/layout/IconVerticalSolidList"/>
    <dgm:cxn modelId="{3945109A-20FA-4633-8CBC-BFA4E4288478}" type="presParOf" srcId="{3A4AA900-F40F-4A6E-9D92-4377EB84D757}" destId="{CE221D0B-8D47-4A31-A9AD-7414AB817700}" srcOrd="2" destOrd="0" presId="urn:microsoft.com/office/officeart/2018/2/layout/IconVerticalSolidList"/>
    <dgm:cxn modelId="{579D4AB7-EFB9-49F1-B5CE-8CFE9370F1FD}" type="presParOf" srcId="{3A4AA900-F40F-4A6E-9D92-4377EB84D757}" destId="{C712F57B-91C8-4E5D-B331-6B1BF204769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D73CE5-352D-427B-940B-F060D878C2E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FBF71FC-9418-482C-B29B-7B92335C9947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sz="1800" b="1" dirty="0"/>
            <a:t>Extension of ESS with significant DB change</a:t>
          </a:r>
          <a:endParaRPr lang="en-US" sz="1800" b="1" dirty="0"/>
        </a:p>
      </dgm:t>
    </dgm:pt>
    <dgm:pt modelId="{3234B0FE-4D09-483C-B708-0050169F52C4}" type="parTrans" cxnId="{AAAA1855-DC93-475C-9440-BA3EFB5F39EB}">
      <dgm:prSet/>
      <dgm:spPr/>
      <dgm:t>
        <a:bodyPr/>
        <a:lstStyle/>
        <a:p>
          <a:endParaRPr lang="en-US"/>
        </a:p>
      </dgm:t>
    </dgm:pt>
    <dgm:pt modelId="{CE5888B6-DBC7-4322-8574-48C2E4976FC2}" type="sibTrans" cxnId="{AAAA1855-DC93-475C-9440-BA3EFB5F39E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689CB38-5659-4DEE-B083-EE052AE7CF0F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sz="1800" b="1" dirty="0"/>
            <a:t>Movement of Iso-cost Contours led to change in Contour-Covering </a:t>
          </a:r>
          <a:r>
            <a:rPr lang="en-IN" sz="1800" b="1" dirty="0" err="1"/>
            <a:t>SeQUENCES</a:t>
          </a:r>
          <a:endParaRPr lang="en-US" sz="1800" b="1" dirty="0"/>
        </a:p>
      </dgm:t>
    </dgm:pt>
    <dgm:pt modelId="{92DB41BF-679C-42AA-944F-D44E2C12638D}" type="parTrans" cxnId="{131A8E0C-D768-43A5-BB62-47670A9287F3}">
      <dgm:prSet/>
      <dgm:spPr/>
      <dgm:t>
        <a:bodyPr/>
        <a:lstStyle/>
        <a:p>
          <a:endParaRPr lang="en-US"/>
        </a:p>
      </dgm:t>
    </dgm:pt>
    <dgm:pt modelId="{EAF23752-5B20-4358-A7EA-E80B43E4D872}" type="sibTrans" cxnId="{131A8E0C-D768-43A5-BB62-47670A9287F3}">
      <dgm:prSet/>
      <dgm:spPr/>
      <dgm:t>
        <a:bodyPr/>
        <a:lstStyle/>
        <a:p>
          <a:endParaRPr lang="en-US"/>
        </a:p>
      </dgm:t>
    </dgm:pt>
    <dgm:pt modelId="{C1BCED11-76E8-425D-9DB8-DC2089DD1DB5}" type="pres">
      <dgm:prSet presAssocID="{6ED73CE5-352D-427B-940B-F060D878C2E2}" presName="root" presStyleCnt="0">
        <dgm:presLayoutVars>
          <dgm:dir/>
          <dgm:resizeHandles val="exact"/>
        </dgm:presLayoutVars>
      </dgm:prSet>
      <dgm:spPr/>
    </dgm:pt>
    <dgm:pt modelId="{3F6D3C67-9AD9-44B4-A855-523F4DA0CB33}" type="pres">
      <dgm:prSet presAssocID="{DFBF71FC-9418-482C-B29B-7B92335C9947}" presName="compNode" presStyleCnt="0"/>
      <dgm:spPr/>
    </dgm:pt>
    <dgm:pt modelId="{27B2FD4B-DC35-4F46-AEEA-6CF1B0D8DDB5}" type="pres">
      <dgm:prSet presAssocID="{DFBF71FC-9418-482C-B29B-7B92335C9947}" presName="iconBgRect" presStyleLbl="bgShp" presStyleIdx="0" presStyleCnt="2"/>
      <dgm:spPr/>
    </dgm:pt>
    <dgm:pt modelId="{D8E516E0-5A4C-400D-B942-48B2054CF320}" type="pres">
      <dgm:prSet presAssocID="{DFBF71FC-9418-482C-B29B-7B92335C994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303CFE85-0EF5-4EF6-A74C-00C838CD2D53}" type="pres">
      <dgm:prSet presAssocID="{DFBF71FC-9418-482C-B29B-7B92335C9947}" presName="spaceRect" presStyleCnt="0"/>
      <dgm:spPr/>
    </dgm:pt>
    <dgm:pt modelId="{9AD0E930-6760-4573-A110-0301749602C2}" type="pres">
      <dgm:prSet presAssocID="{DFBF71FC-9418-482C-B29B-7B92335C9947}" presName="textRect" presStyleLbl="revTx" presStyleIdx="0" presStyleCnt="2" custScaleX="130482" custLinFactNeighborY="-58872">
        <dgm:presLayoutVars>
          <dgm:chMax val="1"/>
          <dgm:chPref val="1"/>
        </dgm:presLayoutVars>
      </dgm:prSet>
      <dgm:spPr/>
    </dgm:pt>
    <dgm:pt modelId="{D31F66C2-EE51-4779-8799-A8C20B32C2F5}" type="pres">
      <dgm:prSet presAssocID="{CE5888B6-DBC7-4322-8574-48C2E4976FC2}" presName="sibTrans" presStyleCnt="0"/>
      <dgm:spPr/>
    </dgm:pt>
    <dgm:pt modelId="{22D3E364-38B3-4276-A960-0480BAE4B994}" type="pres">
      <dgm:prSet presAssocID="{1689CB38-5659-4DEE-B083-EE052AE7CF0F}" presName="compNode" presStyleCnt="0"/>
      <dgm:spPr/>
    </dgm:pt>
    <dgm:pt modelId="{DA25C960-03C9-4AC4-A845-3DE3C42CD508}" type="pres">
      <dgm:prSet presAssocID="{1689CB38-5659-4DEE-B083-EE052AE7CF0F}" presName="iconBgRect" presStyleLbl="bgShp" presStyleIdx="1" presStyleCnt="2" custLinFactNeighborX="4195" custLinFactNeighborY="-69372"/>
      <dgm:spPr/>
    </dgm:pt>
    <dgm:pt modelId="{23344F50-DD2F-414B-84A2-D7346D250E01}" type="pres">
      <dgm:prSet presAssocID="{1689CB38-5659-4DEE-B083-EE052AE7CF0F}" presName="iconRect" presStyleLbl="node1" presStyleIdx="1" presStyleCnt="2" custLinFactY="-20906" custLinFactNeighborX="8601" custLinFactNeighborY="-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vron Arrows"/>
        </a:ext>
      </dgm:extLst>
    </dgm:pt>
    <dgm:pt modelId="{329ABFC3-FA6B-4C35-B17D-154D4963FFFE}" type="pres">
      <dgm:prSet presAssocID="{1689CB38-5659-4DEE-B083-EE052AE7CF0F}" presName="spaceRect" presStyleCnt="0"/>
      <dgm:spPr/>
    </dgm:pt>
    <dgm:pt modelId="{B3F10F3C-E3BC-4209-B930-7A25564A31B4}" type="pres">
      <dgm:prSet presAssocID="{1689CB38-5659-4DEE-B083-EE052AE7CF0F}" presName="textRect" presStyleLbl="revTx" presStyleIdx="1" presStyleCnt="2" custScaleX="158110" custLinFactY="-29820" custLinFactNeighborX="4064" custLinFactNeighborY="-100000">
        <dgm:presLayoutVars>
          <dgm:chMax val="1"/>
          <dgm:chPref val="1"/>
        </dgm:presLayoutVars>
      </dgm:prSet>
      <dgm:spPr/>
    </dgm:pt>
  </dgm:ptLst>
  <dgm:cxnLst>
    <dgm:cxn modelId="{131A8E0C-D768-43A5-BB62-47670A9287F3}" srcId="{6ED73CE5-352D-427B-940B-F060D878C2E2}" destId="{1689CB38-5659-4DEE-B083-EE052AE7CF0F}" srcOrd="1" destOrd="0" parTransId="{92DB41BF-679C-42AA-944F-D44E2C12638D}" sibTransId="{EAF23752-5B20-4358-A7EA-E80B43E4D872}"/>
    <dgm:cxn modelId="{12631363-6110-4585-8D58-B91E944A110E}" type="presOf" srcId="{6ED73CE5-352D-427B-940B-F060D878C2E2}" destId="{C1BCED11-76E8-425D-9DB8-DC2089DD1DB5}" srcOrd="0" destOrd="0" presId="urn:microsoft.com/office/officeart/2018/5/layout/IconCircleLabelList"/>
    <dgm:cxn modelId="{AAAA1855-DC93-475C-9440-BA3EFB5F39EB}" srcId="{6ED73CE5-352D-427B-940B-F060D878C2E2}" destId="{DFBF71FC-9418-482C-B29B-7B92335C9947}" srcOrd="0" destOrd="0" parTransId="{3234B0FE-4D09-483C-B708-0050169F52C4}" sibTransId="{CE5888B6-DBC7-4322-8574-48C2E4976FC2}"/>
    <dgm:cxn modelId="{DE93A5E5-94E1-4345-B22D-D4A40EDBBB6D}" type="presOf" srcId="{1689CB38-5659-4DEE-B083-EE052AE7CF0F}" destId="{B3F10F3C-E3BC-4209-B930-7A25564A31B4}" srcOrd="0" destOrd="0" presId="urn:microsoft.com/office/officeart/2018/5/layout/IconCircleLabelList"/>
    <dgm:cxn modelId="{F363EBE5-FC56-4057-A835-90D6E5C799F9}" type="presOf" srcId="{DFBF71FC-9418-482C-B29B-7B92335C9947}" destId="{9AD0E930-6760-4573-A110-0301749602C2}" srcOrd="0" destOrd="0" presId="urn:microsoft.com/office/officeart/2018/5/layout/IconCircleLabelList"/>
    <dgm:cxn modelId="{4E984B50-EEC0-4169-98E8-C86290DB6627}" type="presParOf" srcId="{C1BCED11-76E8-425D-9DB8-DC2089DD1DB5}" destId="{3F6D3C67-9AD9-44B4-A855-523F4DA0CB33}" srcOrd="0" destOrd="0" presId="urn:microsoft.com/office/officeart/2018/5/layout/IconCircleLabelList"/>
    <dgm:cxn modelId="{51B20345-B69C-4F34-976D-84487C7F171C}" type="presParOf" srcId="{3F6D3C67-9AD9-44B4-A855-523F4DA0CB33}" destId="{27B2FD4B-DC35-4F46-AEEA-6CF1B0D8DDB5}" srcOrd="0" destOrd="0" presId="urn:microsoft.com/office/officeart/2018/5/layout/IconCircleLabelList"/>
    <dgm:cxn modelId="{DE84B8E6-9EB5-42C3-8455-30EBC8E93303}" type="presParOf" srcId="{3F6D3C67-9AD9-44B4-A855-523F4DA0CB33}" destId="{D8E516E0-5A4C-400D-B942-48B2054CF320}" srcOrd="1" destOrd="0" presId="urn:microsoft.com/office/officeart/2018/5/layout/IconCircleLabelList"/>
    <dgm:cxn modelId="{D0E96319-FBFF-45AC-BEDF-31D072FD4F44}" type="presParOf" srcId="{3F6D3C67-9AD9-44B4-A855-523F4DA0CB33}" destId="{303CFE85-0EF5-4EF6-A74C-00C838CD2D53}" srcOrd="2" destOrd="0" presId="urn:microsoft.com/office/officeart/2018/5/layout/IconCircleLabelList"/>
    <dgm:cxn modelId="{733276FA-0EC2-427E-AB63-C627AADFD8FC}" type="presParOf" srcId="{3F6D3C67-9AD9-44B4-A855-523F4DA0CB33}" destId="{9AD0E930-6760-4573-A110-0301749602C2}" srcOrd="3" destOrd="0" presId="urn:microsoft.com/office/officeart/2018/5/layout/IconCircleLabelList"/>
    <dgm:cxn modelId="{6202241B-B6B2-4E9A-B940-7CC74587922C}" type="presParOf" srcId="{C1BCED11-76E8-425D-9DB8-DC2089DD1DB5}" destId="{D31F66C2-EE51-4779-8799-A8C20B32C2F5}" srcOrd="1" destOrd="0" presId="urn:microsoft.com/office/officeart/2018/5/layout/IconCircleLabelList"/>
    <dgm:cxn modelId="{C140C370-D51E-42FD-85A5-A6EC5317A889}" type="presParOf" srcId="{C1BCED11-76E8-425D-9DB8-DC2089DD1DB5}" destId="{22D3E364-38B3-4276-A960-0480BAE4B994}" srcOrd="2" destOrd="0" presId="urn:microsoft.com/office/officeart/2018/5/layout/IconCircleLabelList"/>
    <dgm:cxn modelId="{C070A53B-9612-44B8-BD6E-2BB399EF10C7}" type="presParOf" srcId="{22D3E364-38B3-4276-A960-0480BAE4B994}" destId="{DA25C960-03C9-4AC4-A845-3DE3C42CD508}" srcOrd="0" destOrd="0" presId="urn:microsoft.com/office/officeart/2018/5/layout/IconCircleLabelList"/>
    <dgm:cxn modelId="{BA5AFDC9-2231-4A01-B335-42BAAC340C08}" type="presParOf" srcId="{22D3E364-38B3-4276-A960-0480BAE4B994}" destId="{23344F50-DD2F-414B-84A2-D7346D250E01}" srcOrd="1" destOrd="0" presId="urn:microsoft.com/office/officeart/2018/5/layout/IconCircleLabelList"/>
    <dgm:cxn modelId="{715AC890-988C-4BC6-9885-4EBD777C44F6}" type="presParOf" srcId="{22D3E364-38B3-4276-A960-0480BAE4B994}" destId="{329ABFC3-FA6B-4C35-B17D-154D4963FFFE}" srcOrd="2" destOrd="0" presId="urn:microsoft.com/office/officeart/2018/5/layout/IconCircleLabelList"/>
    <dgm:cxn modelId="{C51CA2F0-ECF8-4B22-B406-5F6CAA8BC296}" type="presParOf" srcId="{22D3E364-38B3-4276-A960-0480BAE4B994}" destId="{B3F10F3C-E3BC-4209-B930-7A25564A31B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B2CB0A-57E3-47E4-AA4C-A446BB0DF2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DE48D21-F531-49B0-AAB1-A117F85EAF83}">
      <dgm:prSet/>
      <dgm:spPr/>
      <dgm:t>
        <a:bodyPr/>
        <a:lstStyle/>
        <a:p>
          <a:pPr algn="just"/>
          <a:r>
            <a:rPr lang="en-IN" b="0" dirty="0"/>
            <a:t>Where Optimizer’s abstract unit limits are given for controlled execution.</a:t>
          </a:r>
          <a:endParaRPr lang="en-US" b="0" dirty="0"/>
        </a:p>
      </dgm:t>
    </dgm:pt>
    <dgm:pt modelId="{3588ECBF-1821-4869-A270-97835D977C41}" type="parTrans" cxnId="{50389A82-E637-4CAC-B273-104A929F1ED9}">
      <dgm:prSet/>
      <dgm:spPr/>
      <dgm:t>
        <a:bodyPr/>
        <a:lstStyle/>
        <a:p>
          <a:endParaRPr lang="en-US"/>
        </a:p>
      </dgm:t>
    </dgm:pt>
    <dgm:pt modelId="{462614F4-6583-4514-BC17-D5D1BA7BCD13}" type="sibTrans" cxnId="{50389A82-E637-4CAC-B273-104A929F1ED9}">
      <dgm:prSet/>
      <dgm:spPr/>
      <dgm:t>
        <a:bodyPr/>
        <a:lstStyle/>
        <a:p>
          <a:endParaRPr lang="en-US"/>
        </a:p>
      </dgm:t>
    </dgm:pt>
    <dgm:pt modelId="{05D7BBF3-F5B2-4BA9-8FDC-31EC10581AEC}">
      <dgm:prSet/>
      <dgm:spPr/>
      <dgm:t>
        <a:bodyPr/>
        <a:lstStyle/>
        <a:p>
          <a:pPr algn="just"/>
          <a:r>
            <a:rPr lang="en-IN" b="0" dirty="0"/>
            <a:t>Impact on join </a:t>
          </a:r>
          <a:r>
            <a:rPr lang="en-IN" b="0" dirty="0" err="1"/>
            <a:t>selectivities</a:t>
          </a:r>
          <a:r>
            <a:rPr lang="en-IN" b="0" dirty="0"/>
            <a:t> with different feed for base relations filter </a:t>
          </a:r>
          <a:endParaRPr lang="en-US" b="0" dirty="0"/>
        </a:p>
      </dgm:t>
    </dgm:pt>
    <dgm:pt modelId="{AC6F5EAA-E85B-4903-AE7C-FFFF4A22BF4C}" type="parTrans" cxnId="{9FA3D826-F5F6-485D-BC84-22A684B9DF4E}">
      <dgm:prSet/>
      <dgm:spPr/>
      <dgm:t>
        <a:bodyPr/>
        <a:lstStyle/>
        <a:p>
          <a:endParaRPr lang="en-US"/>
        </a:p>
      </dgm:t>
    </dgm:pt>
    <dgm:pt modelId="{6EE35C79-B271-4C3F-A1D0-D0C2881B7274}" type="sibTrans" cxnId="{9FA3D826-F5F6-485D-BC84-22A684B9DF4E}">
      <dgm:prSet/>
      <dgm:spPr/>
      <dgm:t>
        <a:bodyPr/>
        <a:lstStyle/>
        <a:p>
          <a:endParaRPr lang="en-US"/>
        </a:p>
      </dgm:t>
    </dgm:pt>
    <dgm:pt modelId="{DC6F43F8-1E26-492A-A0D7-1E6E1156C811}" type="pres">
      <dgm:prSet presAssocID="{1FB2CB0A-57E3-47E4-AA4C-A446BB0DF2CD}" presName="root" presStyleCnt="0">
        <dgm:presLayoutVars>
          <dgm:dir/>
          <dgm:resizeHandles val="exact"/>
        </dgm:presLayoutVars>
      </dgm:prSet>
      <dgm:spPr/>
    </dgm:pt>
    <dgm:pt modelId="{EA170A28-7F70-4126-8056-671E3F4188A7}" type="pres">
      <dgm:prSet presAssocID="{1FB2CB0A-57E3-47E4-AA4C-A446BB0DF2CD}" presName="container" presStyleCnt="0">
        <dgm:presLayoutVars>
          <dgm:dir/>
          <dgm:resizeHandles val="exact"/>
        </dgm:presLayoutVars>
      </dgm:prSet>
      <dgm:spPr/>
    </dgm:pt>
    <dgm:pt modelId="{0E6DBFCA-2CF6-4C67-BFD4-4ABF92FAADFB}" type="pres">
      <dgm:prSet presAssocID="{CDE48D21-F531-49B0-AAB1-A117F85EAF83}" presName="compNode" presStyleCnt="0"/>
      <dgm:spPr/>
    </dgm:pt>
    <dgm:pt modelId="{43DC1354-849A-4EB5-AE08-242BC8B7B55A}" type="pres">
      <dgm:prSet presAssocID="{CDE48D21-F531-49B0-AAB1-A117F85EAF83}" presName="iconBgRect" presStyleLbl="bgShp" presStyleIdx="0" presStyleCnt="2" custLinFactNeighborX="-30456" custLinFactNeighborY="-2346"/>
      <dgm:spPr/>
    </dgm:pt>
    <dgm:pt modelId="{AD2C0FE6-A5EE-43CB-B5A5-E81D12960CC4}" type="pres">
      <dgm:prSet presAssocID="{CDE48D21-F531-49B0-AAB1-A117F85EAF83}" presName="iconRect" presStyleLbl="node1" presStyleIdx="0" presStyleCnt="2" custLinFactNeighborX="-52511" custLinFactNeighborY="-606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24828458-8554-40BB-A37F-727FEDFDCEDA}" type="pres">
      <dgm:prSet presAssocID="{CDE48D21-F531-49B0-AAB1-A117F85EAF83}" presName="spaceRect" presStyleCnt="0"/>
      <dgm:spPr/>
    </dgm:pt>
    <dgm:pt modelId="{9A1054BF-6312-4449-B3D1-89E825EDAA67}" type="pres">
      <dgm:prSet presAssocID="{CDE48D21-F531-49B0-AAB1-A117F85EAF83}" presName="textRect" presStyleLbl="revTx" presStyleIdx="0" presStyleCnt="2" custScaleX="138761">
        <dgm:presLayoutVars>
          <dgm:chMax val="1"/>
          <dgm:chPref val="1"/>
        </dgm:presLayoutVars>
      </dgm:prSet>
      <dgm:spPr/>
    </dgm:pt>
    <dgm:pt modelId="{845B3688-B482-43B7-A049-CAF17EEB3B84}" type="pres">
      <dgm:prSet presAssocID="{462614F4-6583-4514-BC17-D5D1BA7BCD13}" presName="sibTrans" presStyleLbl="sibTrans2D1" presStyleIdx="0" presStyleCnt="0"/>
      <dgm:spPr/>
    </dgm:pt>
    <dgm:pt modelId="{E5D4B2AC-2959-412A-880B-8B07D3380CAA}" type="pres">
      <dgm:prSet presAssocID="{05D7BBF3-F5B2-4BA9-8FDC-31EC10581AEC}" presName="compNode" presStyleCnt="0"/>
      <dgm:spPr/>
    </dgm:pt>
    <dgm:pt modelId="{FF9F15E3-AD16-4D8A-95C4-C82CEE8ED7F7}" type="pres">
      <dgm:prSet presAssocID="{05D7BBF3-F5B2-4BA9-8FDC-31EC10581AEC}" presName="iconBgRect" presStyleLbl="bgShp" presStyleIdx="1" presStyleCnt="2" custLinFactNeighborX="-30456" custLinFactNeighborY="1173"/>
      <dgm:spPr/>
    </dgm:pt>
    <dgm:pt modelId="{EC90DDCE-41B8-4282-B525-2B0DD501F1D6}" type="pres">
      <dgm:prSet presAssocID="{05D7BBF3-F5B2-4BA9-8FDC-31EC10581AEC}" presName="iconRect" presStyleLbl="node1" presStyleIdx="1" presStyleCnt="2" custLinFactNeighborX="-52511" custLinFactNeighborY="404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459FC3CE-307F-4124-8A61-83DBE7F9EDFC}" type="pres">
      <dgm:prSet presAssocID="{05D7BBF3-F5B2-4BA9-8FDC-31EC10581AEC}" presName="spaceRect" presStyleCnt="0"/>
      <dgm:spPr/>
    </dgm:pt>
    <dgm:pt modelId="{BB29B249-344C-4186-ACBA-70F3CDC16BFA}" type="pres">
      <dgm:prSet presAssocID="{05D7BBF3-F5B2-4BA9-8FDC-31EC10581AEC}" presName="textRect" presStyleLbl="revTx" presStyleIdx="1" presStyleCnt="2" custScaleX="141559">
        <dgm:presLayoutVars>
          <dgm:chMax val="1"/>
          <dgm:chPref val="1"/>
        </dgm:presLayoutVars>
      </dgm:prSet>
      <dgm:spPr/>
    </dgm:pt>
  </dgm:ptLst>
  <dgm:cxnLst>
    <dgm:cxn modelId="{6997B61D-00A3-4DB4-B75E-F17D02C20A80}" type="presOf" srcId="{1FB2CB0A-57E3-47E4-AA4C-A446BB0DF2CD}" destId="{DC6F43F8-1E26-492A-A0D7-1E6E1156C811}" srcOrd="0" destOrd="0" presId="urn:microsoft.com/office/officeart/2018/2/layout/IconCircleList"/>
    <dgm:cxn modelId="{9FA3D826-F5F6-485D-BC84-22A684B9DF4E}" srcId="{1FB2CB0A-57E3-47E4-AA4C-A446BB0DF2CD}" destId="{05D7BBF3-F5B2-4BA9-8FDC-31EC10581AEC}" srcOrd="1" destOrd="0" parTransId="{AC6F5EAA-E85B-4903-AE7C-FFFF4A22BF4C}" sibTransId="{6EE35C79-B271-4C3F-A1D0-D0C2881B7274}"/>
    <dgm:cxn modelId="{DAB61344-13FA-40FF-863D-1EFCC6FDCBC7}" type="presOf" srcId="{462614F4-6583-4514-BC17-D5D1BA7BCD13}" destId="{845B3688-B482-43B7-A049-CAF17EEB3B84}" srcOrd="0" destOrd="0" presId="urn:microsoft.com/office/officeart/2018/2/layout/IconCircleList"/>
    <dgm:cxn modelId="{BD10C469-4B74-463E-8596-4723656DC4CA}" type="presOf" srcId="{CDE48D21-F531-49B0-AAB1-A117F85EAF83}" destId="{9A1054BF-6312-4449-B3D1-89E825EDAA67}" srcOrd="0" destOrd="0" presId="urn:microsoft.com/office/officeart/2018/2/layout/IconCircleList"/>
    <dgm:cxn modelId="{0CD1AB6C-4703-46D5-A5DC-B1CDF30D66C9}" type="presOf" srcId="{05D7BBF3-F5B2-4BA9-8FDC-31EC10581AEC}" destId="{BB29B249-344C-4186-ACBA-70F3CDC16BFA}" srcOrd="0" destOrd="0" presId="urn:microsoft.com/office/officeart/2018/2/layout/IconCircleList"/>
    <dgm:cxn modelId="{50389A82-E637-4CAC-B273-104A929F1ED9}" srcId="{1FB2CB0A-57E3-47E4-AA4C-A446BB0DF2CD}" destId="{CDE48D21-F531-49B0-AAB1-A117F85EAF83}" srcOrd="0" destOrd="0" parTransId="{3588ECBF-1821-4869-A270-97835D977C41}" sibTransId="{462614F4-6583-4514-BC17-D5D1BA7BCD13}"/>
    <dgm:cxn modelId="{140CDA27-9F05-4AF0-8AA9-471AB24A0D17}" type="presParOf" srcId="{DC6F43F8-1E26-492A-A0D7-1E6E1156C811}" destId="{EA170A28-7F70-4126-8056-671E3F4188A7}" srcOrd="0" destOrd="0" presId="urn:microsoft.com/office/officeart/2018/2/layout/IconCircleList"/>
    <dgm:cxn modelId="{BC5B607E-8422-4586-A7AE-5FF99C9A4417}" type="presParOf" srcId="{EA170A28-7F70-4126-8056-671E3F4188A7}" destId="{0E6DBFCA-2CF6-4C67-BFD4-4ABF92FAADFB}" srcOrd="0" destOrd="0" presId="urn:microsoft.com/office/officeart/2018/2/layout/IconCircleList"/>
    <dgm:cxn modelId="{F9E8D2C8-C1EE-4849-A8E1-4C8F2215821A}" type="presParOf" srcId="{0E6DBFCA-2CF6-4C67-BFD4-4ABF92FAADFB}" destId="{43DC1354-849A-4EB5-AE08-242BC8B7B55A}" srcOrd="0" destOrd="0" presId="urn:microsoft.com/office/officeart/2018/2/layout/IconCircleList"/>
    <dgm:cxn modelId="{289B9ED1-756E-4021-BFF1-7AFD9CC4DE6D}" type="presParOf" srcId="{0E6DBFCA-2CF6-4C67-BFD4-4ABF92FAADFB}" destId="{AD2C0FE6-A5EE-43CB-B5A5-E81D12960CC4}" srcOrd="1" destOrd="0" presId="urn:microsoft.com/office/officeart/2018/2/layout/IconCircleList"/>
    <dgm:cxn modelId="{6AC98C61-E8AC-4156-9236-94C8CDB1AC1D}" type="presParOf" srcId="{0E6DBFCA-2CF6-4C67-BFD4-4ABF92FAADFB}" destId="{24828458-8554-40BB-A37F-727FEDFDCEDA}" srcOrd="2" destOrd="0" presId="urn:microsoft.com/office/officeart/2018/2/layout/IconCircleList"/>
    <dgm:cxn modelId="{D438E673-C418-4C7E-BAE2-9965EA1ACCD3}" type="presParOf" srcId="{0E6DBFCA-2CF6-4C67-BFD4-4ABF92FAADFB}" destId="{9A1054BF-6312-4449-B3D1-89E825EDAA67}" srcOrd="3" destOrd="0" presId="urn:microsoft.com/office/officeart/2018/2/layout/IconCircleList"/>
    <dgm:cxn modelId="{B0A3177A-609D-4F89-8BF5-C6E5BA96AA60}" type="presParOf" srcId="{EA170A28-7F70-4126-8056-671E3F4188A7}" destId="{845B3688-B482-43B7-A049-CAF17EEB3B84}" srcOrd="1" destOrd="0" presId="urn:microsoft.com/office/officeart/2018/2/layout/IconCircleList"/>
    <dgm:cxn modelId="{C3EBC432-A744-497F-AB6F-21304B32576B}" type="presParOf" srcId="{EA170A28-7F70-4126-8056-671E3F4188A7}" destId="{E5D4B2AC-2959-412A-880B-8B07D3380CAA}" srcOrd="2" destOrd="0" presId="urn:microsoft.com/office/officeart/2018/2/layout/IconCircleList"/>
    <dgm:cxn modelId="{BEAD9EED-1670-49FC-A041-7B52DAB8DDA1}" type="presParOf" srcId="{E5D4B2AC-2959-412A-880B-8B07D3380CAA}" destId="{FF9F15E3-AD16-4D8A-95C4-C82CEE8ED7F7}" srcOrd="0" destOrd="0" presId="urn:microsoft.com/office/officeart/2018/2/layout/IconCircleList"/>
    <dgm:cxn modelId="{5C1DB34E-B51A-4896-93DC-9DF10322C81D}" type="presParOf" srcId="{E5D4B2AC-2959-412A-880B-8B07D3380CAA}" destId="{EC90DDCE-41B8-4282-B525-2B0DD501F1D6}" srcOrd="1" destOrd="0" presId="urn:microsoft.com/office/officeart/2018/2/layout/IconCircleList"/>
    <dgm:cxn modelId="{8354681C-3D68-408A-AF00-FB441B075642}" type="presParOf" srcId="{E5D4B2AC-2959-412A-880B-8B07D3380CAA}" destId="{459FC3CE-307F-4124-8A61-83DBE7F9EDFC}" srcOrd="2" destOrd="0" presId="urn:microsoft.com/office/officeart/2018/2/layout/IconCircleList"/>
    <dgm:cxn modelId="{2BD6A47E-3D21-40D6-943A-E11020BCEC98}" type="presParOf" srcId="{E5D4B2AC-2959-412A-880B-8B07D3380CAA}" destId="{BB29B249-344C-4186-ACBA-70F3CDC16BF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4CCE73F-482A-45D3-9C8F-D16293CEB0E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1A35543-362B-4E01-8DDF-2D8816B065A6}">
      <dgm:prSet/>
      <dgm:spPr/>
      <dgm:t>
        <a:bodyPr/>
        <a:lstStyle/>
        <a:p>
          <a:r>
            <a:rPr lang="en-IN" b="1" dirty="0"/>
            <a:t>Predicate selection for ESS</a:t>
          </a:r>
          <a:endParaRPr lang="en-US" b="1" dirty="0"/>
        </a:p>
      </dgm:t>
    </dgm:pt>
    <dgm:pt modelId="{C2DE8C25-1D5D-41AC-AF42-8967186717D4}" type="parTrans" cxnId="{A6F24068-09E2-4AC8-B6E8-65464D947FF9}">
      <dgm:prSet/>
      <dgm:spPr/>
      <dgm:t>
        <a:bodyPr/>
        <a:lstStyle/>
        <a:p>
          <a:endParaRPr lang="en-US"/>
        </a:p>
      </dgm:t>
    </dgm:pt>
    <dgm:pt modelId="{01C9B341-2C38-4BD9-B389-C4DC0F0459A8}" type="sibTrans" cxnId="{A6F24068-09E2-4AC8-B6E8-65464D947FF9}">
      <dgm:prSet/>
      <dgm:spPr/>
      <dgm:t>
        <a:bodyPr/>
        <a:lstStyle/>
        <a:p>
          <a:endParaRPr lang="en-US"/>
        </a:p>
      </dgm:t>
    </dgm:pt>
    <dgm:pt modelId="{3867246C-4686-491B-A37C-CAE2F4420528}">
      <dgm:prSet/>
      <dgm:spPr/>
      <dgm:t>
        <a:bodyPr/>
        <a:lstStyle/>
        <a:p>
          <a:r>
            <a:rPr lang="en-IN" b="1" dirty="0"/>
            <a:t>Canned vs Ad-Hoc queries</a:t>
          </a:r>
          <a:endParaRPr lang="en-US" b="1" dirty="0"/>
        </a:p>
      </dgm:t>
    </dgm:pt>
    <dgm:pt modelId="{772FB1F4-8E64-4377-BA61-8E752E5B67D8}" type="parTrans" cxnId="{A7F046DB-F0EB-424B-92CE-136EF7FA7DEB}">
      <dgm:prSet/>
      <dgm:spPr/>
      <dgm:t>
        <a:bodyPr/>
        <a:lstStyle/>
        <a:p>
          <a:endParaRPr lang="en-US"/>
        </a:p>
      </dgm:t>
    </dgm:pt>
    <dgm:pt modelId="{C4DE546E-D7B6-48A4-8ABB-CBFED6817C0E}" type="sibTrans" cxnId="{A7F046DB-F0EB-424B-92CE-136EF7FA7DEB}">
      <dgm:prSet/>
      <dgm:spPr/>
      <dgm:t>
        <a:bodyPr/>
        <a:lstStyle/>
        <a:p>
          <a:endParaRPr lang="en-US"/>
        </a:p>
      </dgm:t>
    </dgm:pt>
    <dgm:pt modelId="{C38BC852-3303-4B08-8044-68CEDC8495BE}">
      <dgm:prSet/>
      <dgm:spPr/>
      <dgm:t>
        <a:bodyPr/>
        <a:lstStyle/>
        <a:p>
          <a:r>
            <a:rPr lang="en-IN" b="1" dirty="0"/>
            <a:t>Progressive off-line enumeration</a:t>
          </a:r>
          <a:endParaRPr lang="en-US" b="1" dirty="0"/>
        </a:p>
      </dgm:t>
    </dgm:pt>
    <dgm:pt modelId="{EF2D1C4F-3E1A-4815-A115-33F06ED12015}" type="parTrans" cxnId="{CCA36DAB-6EC2-4485-BDAE-0DD5F29EC147}">
      <dgm:prSet/>
      <dgm:spPr/>
      <dgm:t>
        <a:bodyPr/>
        <a:lstStyle/>
        <a:p>
          <a:endParaRPr lang="en-US"/>
        </a:p>
      </dgm:t>
    </dgm:pt>
    <dgm:pt modelId="{0BBD7967-18AE-4C19-8E96-3E57CDB83E7A}" type="sibTrans" cxnId="{CCA36DAB-6EC2-4485-BDAE-0DD5F29EC147}">
      <dgm:prSet/>
      <dgm:spPr/>
      <dgm:t>
        <a:bodyPr/>
        <a:lstStyle/>
        <a:p>
          <a:endParaRPr lang="en-US"/>
        </a:p>
      </dgm:t>
    </dgm:pt>
    <dgm:pt modelId="{FE5E9F5D-B2C2-483A-B10E-9FE2C197F6E9}" type="pres">
      <dgm:prSet presAssocID="{34CCE73F-482A-45D3-9C8F-D16293CEB0EF}" presName="root" presStyleCnt="0">
        <dgm:presLayoutVars>
          <dgm:dir/>
          <dgm:resizeHandles val="exact"/>
        </dgm:presLayoutVars>
      </dgm:prSet>
      <dgm:spPr/>
    </dgm:pt>
    <dgm:pt modelId="{2A9DDFA3-AF79-451D-B0A2-A50958073A42}" type="pres">
      <dgm:prSet presAssocID="{D1A35543-362B-4E01-8DDF-2D8816B065A6}" presName="compNode" presStyleCnt="0"/>
      <dgm:spPr/>
    </dgm:pt>
    <dgm:pt modelId="{4E0B71C3-2F94-4EE2-B3CB-3C5F3C530B05}" type="pres">
      <dgm:prSet presAssocID="{D1A35543-362B-4E01-8DDF-2D8816B065A6}" presName="bgRect" presStyleLbl="bgShp" presStyleIdx="0" presStyleCnt="3"/>
      <dgm:spPr/>
    </dgm:pt>
    <dgm:pt modelId="{D6EC2E97-4064-4A33-BE01-5DB422E6811A}" type="pres">
      <dgm:prSet presAssocID="{D1A35543-362B-4E01-8DDF-2D8816B065A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5432E970-FD5E-4FE1-8904-C78E0A85AAF5}" type="pres">
      <dgm:prSet presAssocID="{D1A35543-362B-4E01-8DDF-2D8816B065A6}" presName="spaceRect" presStyleCnt="0"/>
      <dgm:spPr/>
    </dgm:pt>
    <dgm:pt modelId="{6776D3BD-7EA1-47D8-B86B-2C24EA2C3B0F}" type="pres">
      <dgm:prSet presAssocID="{D1A35543-362B-4E01-8DDF-2D8816B065A6}" presName="parTx" presStyleLbl="revTx" presStyleIdx="0" presStyleCnt="3" custScaleX="111494">
        <dgm:presLayoutVars>
          <dgm:chMax val="0"/>
          <dgm:chPref val="0"/>
        </dgm:presLayoutVars>
      </dgm:prSet>
      <dgm:spPr/>
    </dgm:pt>
    <dgm:pt modelId="{F5E905E0-D121-4CFE-A066-829C15F71A80}" type="pres">
      <dgm:prSet presAssocID="{01C9B341-2C38-4BD9-B389-C4DC0F0459A8}" presName="sibTrans" presStyleCnt="0"/>
      <dgm:spPr/>
    </dgm:pt>
    <dgm:pt modelId="{899DF04D-3B70-4606-B209-61092A10C4D1}" type="pres">
      <dgm:prSet presAssocID="{3867246C-4686-491B-A37C-CAE2F4420528}" presName="compNode" presStyleCnt="0"/>
      <dgm:spPr/>
    </dgm:pt>
    <dgm:pt modelId="{9368B140-D0A5-4798-A6C2-3BF215095CFF}" type="pres">
      <dgm:prSet presAssocID="{3867246C-4686-491B-A37C-CAE2F4420528}" presName="bgRect" presStyleLbl="bgShp" presStyleIdx="1" presStyleCnt="3"/>
      <dgm:spPr/>
    </dgm:pt>
    <dgm:pt modelId="{90F8EEF6-105A-4A65-A428-3AFCFE006936}" type="pres">
      <dgm:prSet presAssocID="{3867246C-4686-491B-A37C-CAE2F442052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A589D626-CC26-4E69-8F0E-8C503E0D07A0}" type="pres">
      <dgm:prSet presAssocID="{3867246C-4686-491B-A37C-CAE2F4420528}" presName="spaceRect" presStyleCnt="0"/>
      <dgm:spPr/>
    </dgm:pt>
    <dgm:pt modelId="{763D9377-2279-40D6-9C6E-00E23229D39D}" type="pres">
      <dgm:prSet presAssocID="{3867246C-4686-491B-A37C-CAE2F4420528}" presName="parTx" presStyleLbl="revTx" presStyleIdx="1" presStyleCnt="3" custScaleX="111494">
        <dgm:presLayoutVars>
          <dgm:chMax val="0"/>
          <dgm:chPref val="0"/>
        </dgm:presLayoutVars>
      </dgm:prSet>
      <dgm:spPr/>
    </dgm:pt>
    <dgm:pt modelId="{24FB396B-9F1F-470A-8A33-C3224D1A0B4D}" type="pres">
      <dgm:prSet presAssocID="{C4DE546E-D7B6-48A4-8ABB-CBFED6817C0E}" presName="sibTrans" presStyleCnt="0"/>
      <dgm:spPr/>
    </dgm:pt>
    <dgm:pt modelId="{3DF536F5-DDE7-4C83-9B9A-B5DB43E13F86}" type="pres">
      <dgm:prSet presAssocID="{C38BC852-3303-4B08-8044-68CEDC8495BE}" presName="compNode" presStyleCnt="0"/>
      <dgm:spPr/>
    </dgm:pt>
    <dgm:pt modelId="{A6D7F6AC-7441-4DEB-A43B-A375FB3E2F7C}" type="pres">
      <dgm:prSet presAssocID="{C38BC852-3303-4B08-8044-68CEDC8495BE}" presName="bgRect" presStyleLbl="bgShp" presStyleIdx="2" presStyleCnt="3"/>
      <dgm:spPr/>
    </dgm:pt>
    <dgm:pt modelId="{61C67DB0-1C1C-45C3-BC08-17525A758925}" type="pres">
      <dgm:prSet presAssocID="{C38BC852-3303-4B08-8044-68CEDC8495B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: U-turn"/>
        </a:ext>
      </dgm:extLst>
    </dgm:pt>
    <dgm:pt modelId="{AB0B93DC-B08E-49A6-BAD8-31B11F1E208E}" type="pres">
      <dgm:prSet presAssocID="{C38BC852-3303-4B08-8044-68CEDC8495BE}" presName="spaceRect" presStyleCnt="0"/>
      <dgm:spPr/>
    </dgm:pt>
    <dgm:pt modelId="{A6152E5F-8AAF-44F2-9DA8-66D9DA21D5F4}" type="pres">
      <dgm:prSet presAssocID="{C38BC852-3303-4B08-8044-68CEDC8495BE}" presName="parTx" presStyleLbl="revTx" presStyleIdx="2" presStyleCnt="3" custScaleX="123018">
        <dgm:presLayoutVars>
          <dgm:chMax val="0"/>
          <dgm:chPref val="0"/>
        </dgm:presLayoutVars>
      </dgm:prSet>
      <dgm:spPr/>
    </dgm:pt>
  </dgm:ptLst>
  <dgm:cxnLst>
    <dgm:cxn modelId="{DE9EE126-1033-4C05-BEE1-1B56A23D6F7E}" type="presOf" srcId="{34CCE73F-482A-45D3-9C8F-D16293CEB0EF}" destId="{FE5E9F5D-B2C2-483A-B10E-9FE2C197F6E9}" srcOrd="0" destOrd="0" presId="urn:microsoft.com/office/officeart/2018/2/layout/IconVerticalSolidList"/>
    <dgm:cxn modelId="{A6F24068-09E2-4AC8-B6E8-65464D947FF9}" srcId="{34CCE73F-482A-45D3-9C8F-D16293CEB0EF}" destId="{D1A35543-362B-4E01-8DDF-2D8816B065A6}" srcOrd="0" destOrd="0" parTransId="{C2DE8C25-1D5D-41AC-AF42-8967186717D4}" sibTransId="{01C9B341-2C38-4BD9-B389-C4DC0F0459A8}"/>
    <dgm:cxn modelId="{CCA36DAB-6EC2-4485-BDAE-0DD5F29EC147}" srcId="{34CCE73F-482A-45D3-9C8F-D16293CEB0EF}" destId="{C38BC852-3303-4B08-8044-68CEDC8495BE}" srcOrd="2" destOrd="0" parTransId="{EF2D1C4F-3E1A-4815-A115-33F06ED12015}" sibTransId="{0BBD7967-18AE-4C19-8E96-3E57CDB83E7A}"/>
    <dgm:cxn modelId="{AB11F2AD-D256-4586-918C-3D256413EA5D}" type="presOf" srcId="{3867246C-4686-491B-A37C-CAE2F4420528}" destId="{763D9377-2279-40D6-9C6E-00E23229D39D}" srcOrd="0" destOrd="0" presId="urn:microsoft.com/office/officeart/2018/2/layout/IconVerticalSolidList"/>
    <dgm:cxn modelId="{B13491B5-CF19-483D-9CE2-BAD236C3CBA3}" type="presOf" srcId="{D1A35543-362B-4E01-8DDF-2D8816B065A6}" destId="{6776D3BD-7EA1-47D8-B86B-2C24EA2C3B0F}" srcOrd="0" destOrd="0" presId="urn:microsoft.com/office/officeart/2018/2/layout/IconVerticalSolidList"/>
    <dgm:cxn modelId="{A7F046DB-F0EB-424B-92CE-136EF7FA7DEB}" srcId="{34CCE73F-482A-45D3-9C8F-D16293CEB0EF}" destId="{3867246C-4686-491B-A37C-CAE2F4420528}" srcOrd="1" destOrd="0" parTransId="{772FB1F4-8E64-4377-BA61-8E752E5B67D8}" sibTransId="{C4DE546E-D7B6-48A4-8ABB-CBFED6817C0E}"/>
    <dgm:cxn modelId="{656521E1-F1A0-4C4F-86EF-B996DEF6E7C7}" type="presOf" srcId="{C38BC852-3303-4B08-8044-68CEDC8495BE}" destId="{A6152E5F-8AAF-44F2-9DA8-66D9DA21D5F4}" srcOrd="0" destOrd="0" presId="urn:microsoft.com/office/officeart/2018/2/layout/IconVerticalSolidList"/>
    <dgm:cxn modelId="{EF980036-0E1E-4CA7-86EE-A708F52E3D76}" type="presParOf" srcId="{FE5E9F5D-B2C2-483A-B10E-9FE2C197F6E9}" destId="{2A9DDFA3-AF79-451D-B0A2-A50958073A42}" srcOrd="0" destOrd="0" presId="urn:microsoft.com/office/officeart/2018/2/layout/IconVerticalSolidList"/>
    <dgm:cxn modelId="{382FD114-3836-4E9B-BC44-35D4858D7CDE}" type="presParOf" srcId="{2A9DDFA3-AF79-451D-B0A2-A50958073A42}" destId="{4E0B71C3-2F94-4EE2-B3CB-3C5F3C530B05}" srcOrd="0" destOrd="0" presId="urn:microsoft.com/office/officeart/2018/2/layout/IconVerticalSolidList"/>
    <dgm:cxn modelId="{DFA065D9-1DF1-4384-BD3B-F07AA55DD46C}" type="presParOf" srcId="{2A9DDFA3-AF79-451D-B0A2-A50958073A42}" destId="{D6EC2E97-4064-4A33-BE01-5DB422E6811A}" srcOrd="1" destOrd="0" presId="urn:microsoft.com/office/officeart/2018/2/layout/IconVerticalSolidList"/>
    <dgm:cxn modelId="{E5A70F69-8CD3-4C65-A2DB-4C10E7DCF71B}" type="presParOf" srcId="{2A9DDFA3-AF79-451D-B0A2-A50958073A42}" destId="{5432E970-FD5E-4FE1-8904-C78E0A85AAF5}" srcOrd="2" destOrd="0" presId="urn:microsoft.com/office/officeart/2018/2/layout/IconVerticalSolidList"/>
    <dgm:cxn modelId="{FA1BC201-D8E9-46C9-8C1A-B01AADC05E88}" type="presParOf" srcId="{2A9DDFA3-AF79-451D-B0A2-A50958073A42}" destId="{6776D3BD-7EA1-47D8-B86B-2C24EA2C3B0F}" srcOrd="3" destOrd="0" presId="urn:microsoft.com/office/officeart/2018/2/layout/IconVerticalSolidList"/>
    <dgm:cxn modelId="{241A4AB7-1E5A-471C-93CA-0C26D8F1A4BB}" type="presParOf" srcId="{FE5E9F5D-B2C2-483A-B10E-9FE2C197F6E9}" destId="{F5E905E0-D121-4CFE-A066-829C15F71A80}" srcOrd="1" destOrd="0" presId="urn:microsoft.com/office/officeart/2018/2/layout/IconVerticalSolidList"/>
    <dgm:cxn modelId="{41A9B45A-2423-4B75-A4D5-8C7C77511472}" type="presParOf" srcId="{FE5E9F5D-B2C2-483A-B10E-9FE2C197F6E9}" destId="{899DF04D-3B70-4606-B209-61092A10C4D1}" srcOrd="2" destOrd="0" presId="urn:microsoft.com/office/officeart/2018/2/layout/IconVerticalSolidList"/>
    <dgm:cxn modelId="{1DAEEFA3-F32A-463D-90C9-0CE82D6E6FAC}" type="presParOf" srcId="{899DF04D-3B70-4606-B209-61092A10C4D1}" destId="{9368B140-D0A5-4798-A6C2-3BF215095CFF}" srcOrd="0" destOrd="0" presId="urn:microsoft.com/office/officeart/2018/2/layout/IconVerticalSolidList"/>
    <dgm:cxn modelId="{51D54686-F457-4E49-B09A-D2BB280D2D88}" type="presParOf" srcId="{899DF04D-3B70-4606-B209-61092A10C4D1}" destId="{90F8EEF6-105A-4A65-A428-3AFCFE006936}" srcOrd="1" destOrd="0" presId="urn:microsoft.com/office/officeart/2018/2/layout/IconVerticalSolidList"/>
    <dgm:cxn modelId="{B679DF95-CEB9-48E9-93CD-E32EFBD7CBA5}" type="presParOf" srcId="{899DF04D-3B70-4606-B209-61092A10C4D1}" destId="{A589D626-CC26-4E69-8F0E-8C503E0D07A0}" srcOrd="2" destOrd="0" presId="urn:microsoft.com/office/officeart/2018/2/layout/IconVerticalSolidList"/>
    <dgm:cxn modelId="{61A48FB9-481B-4D31-83E1-ADABE9EC0DB2}" type="presParOf" srcId="{899DF04D-3B70-4606-B209-61092A10C4D1}" destId="{763D9377-2279-40D6-9C6E-00E23229D39D}" srcOrd="3" destOrd="0" presId="urn:microsoft.com/office/officeart/2018/2/layout/IconVerticalSolidList"/>
    <dgm:cxn modelId="{0E353FD0-D5C5-40E0-8ECD-4C94A0D12754}" type="presParOf" srcId="{FE5E9F5D-B2C2-483A-B10E-9FE2C197F6E9}" destId="{24FB396B-9F1F-470A-8A33-C3224D1A0B4D}" srcOrd="3" destOrd="0" presId="urn:microsoft.com/office/officeart/2018/2/layout/IconVerticalSolidList"/>
    <dgm:cxn modelId="{D32CE8E9-9ACA-480D-AB50-A6EF5D655E25}" type="presParOf" srcId="{FE5E9F5D-B2C2-483A-B10E-9FE2C197F6E9}" destId="{3DF536F5-DDE7-4C83-9B9A-B5DB43E13F86}" srcOrd="4" destOrd="0" presId="urn:microsoft.com/office/officeart/2018/2/layout/IconVerticalSolidList"/>
    <dgm:cxn modelId="{B335A076-727C-415B-8108-5E82DCC35117}" type="presParOf" srcId="{3DF536F5-DDE7-4C83-9B9A-B5DB43E13F86}" destId="{A6D7F6AC-7441-4DEB-A43B-A375FB3E2F7C}" srcOrd="0" destOrd="0" presId="urn:microsoft.com/office/officeart/2018/2/layout/IconVerticalSolidList"/>
    <dgm:cxn modelId="{E95D4059-2D8A-4C10-B647-86C10195CFBF}" type="presParOf" srcId="{3DF536F5-DDE7-4C83-9B9A-B5DB43E13F86}" destId="{61C67DB0-1C1C-45C3-BC08-17525A758925}" srcOrd="1" destOrd="0" presId="urn:microsoft.com/office/officeart/2018/2/layout/IconVerticalSolidList"/>
    <dgm:cxn modelId="{2A3F1C5E-538E-46FA-B686-D1830E55960F}" type="presParOf" srcId="{3DF536F5-DDE7-4C83-9B9A-B5DB43E13F86}" destId="{AB0B93DC-B08E-49A6-BAD8-31B11F1E208E}" srcOrd="2" destOrd="0" presId="urn:microsoft.com/office/officeart/2018/2/layout/IconVerticalSolidList"/>
    <dgm:cxn modelId="{C240B445-219C-4DEB-B078-14A021743B26}" type="presParOf" srcId="{3DF536F5-DDE7-4C83-9B9A-B5DB43E13F86}" destId="{A6152E5F-8AAF-44F2-9DA8-66D9DA21D5F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E808450-AA73-4E61-A45E-D46C088B00D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E909E07-E5B2-4EB9-AC8A-27013EDA06BE}">
      <dgm:prSet/>
      <dgm:spPr/>
      <dgm:t>
        <a:bodyPr/>
        <a:lstStyle/>
        <a:p>
          <a:r>
            <a:rPr lang="en-IN" b="1" dirty="0"/>
            <a:t>Re-compilation of entire Bouquet</a:t>
          </a:r>
          <a:endParaRPr lang="en-US" b="1" dirty="0"/>
        </a:p>
      </dgm:t>
    </dgm:pt>
    <dgm:pt modelId="{2C8A967E-8B1F-4E6F-A13F-682F79ACC21A}" type="parTrans" cxnId="{5AE45584-D4B1-4C1B-B667-445B5A88E9FB}">
      <dgm:prSet/>
      <dgm:spPr/>
      <dgm:t>
        <a:bodyPr/>
        <a:lstStyle/>
        <a:p>
          <a:endParaRPr lang="en-US"/>
        </a:p>
      </dgm:t>
    </dgm:pt>
    <dgm:pt modelId="{8CC82D17-C7D8-428E-93E1-3D2CE6FB9FF8}" type="sibTrans" cxnId="{5AE45584-D4B1-4C1B-B667-445B5A88E9FB}">
      <dgm:prSet/>
      <dgm:spPr/>
      <dgm:t>
        <a:bodyPr/>
        <a:lstStyle/>
        <a:p>
          <a:endParaRPr lang="en-US"/>
        </a:p>
      </dgm:t>
    </dgm:pt>
    <dgm:pt modelId="{5EF42C81-2F5E-436D-AC86-6F62F87F56A5}">
      <dgm:prSet/>
      <dgm:spPr/>
      <dgm:t>
        <a:bodyPr/>
        <a:lstStyle/>
        <a:p>
          <a:r>
            <a:rPr lang="en-IN" b="1" dirty="0"/>
            <a:t>Providing Relaxation of Performance Guarantee</a:t>
          </a:r>
          <a:endParaRPr lang="en-US" b="1" dirty="0"/>
        </a:p>
      </dgm:t>
    </dgm:pt>
    <dgm:pt modelId="{25B259BF-CC60-4DEC-8A16-D011024F2EDF}" type="parTrans" cxnId="{9EDA3942-116D-4275-853C-D330C95E49AE}">
      <dgm:prSet/>
      <dgm:spPr/>
      <dgm:t>
        <a:bodyPr/>
        <a:lstStyle/>
        <a:p>
          <a:endParaRPr lang="en-US"/>
        </a:p>
      </dgm:t>
    </dgm:pt>
    <dgm:pt modelId="{A03BDE9D-422D-4097-8A1A-19EC91D39C7C}" type="sibTrans" cxnId="{9EDA3942-116D-4275-853C-D330C95E49AE}">
      <dgm:prSet/>
      <dgm:spPr/>
      <dgm:t>
        <a:bodyPr/>
        <a:lstStyle/>
        <a:p>
          <a:endParaRPr lang="en-US"/>
        </a:p>
      </dgm:t>
    </dgm:pt>
    <dgm:pt modelId="{322F4166-519E-44B7-9827-4E2A39E22506}" type="pres">
      <dgm:prSet presAssocID="{9E808450-AA73-4E61-A45E-D46C088B00DC}" presName="root" presStyleCnt="0">
        <dgm:presLayoutVars>
          <dgm:dir/>
          <dgm:resizeHandles val="exact"/>
        </dgm:presLayoutVars>
      </dgm:prSet>
      <dgm:spPr/>
    </dgm:pt>
    <dgm:pt modelId="{1D979263-3C57-4A7A-A6BE-E4C6C31216AC}" type="pres">
      <dgm:prSet presAssocID="{AE909E07-E5B2-4EB9-AC8A-27013EDA06BE}" presName="compNode" presStyleCnt="0"/>
      <dgm:spPr/>
    </dgm:pt>
    <dgm:pt modelId="{6A6BC230-97D1-4D9A-A4BA-4C40FD67B2D1}" type="pres">
      <dgm:prSet presAssocID="{AE909E07-E5B2-4EB9-AC8A-27013EDA06BE}" presName="bgRect" presStyleLbl="bgShp" presStyleIdx="0" presStyleCnt="2"/>
      <dgm:spPr/>
    </dgm:pt>
    <dgm:pt modelId="{F83C0098-2450-48A4-B5DB-BAAB6263C10C}" type="pres">
      <dgm:prSet presAssocID="{AE909E07-E5B2-4EB9-AC8A-27013EDA06B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ersBunch"/>
        </a:ext>
      </dgm:extLst>
    </dgm:pt>
    <dgm:pt modelId="{DE5DCF36-2522-4393-94F1-4076DBEE1D7A}" type="pres">
      <dgm:prSet presAssocID="{AE909E07-E5B2-4EB9-AC8A-27013EDA06BE}" presName="spaceRect" presStyleCnt="0"/>
      <dgm:spPr/>
    </dgm:pt>
    <dgm:pt modelId="{27928C9E-9187-4B59-8DF9-2D01E7CBDA4F}" type="pres">
      <dgm:prSet presAssocID="{AE909E07-E5B2-4EB9-AC8A-27013EDA06BE}" presName="parTx" presStyleLbl="revTx" presStyleIdx="0" presStyleCnt="2">
        <dgm:presLayoutVars>
          <dgm:chMax val="0"/>
          <dgm:chPref val="0"/>
        </dgm:presLayoutVars>
      </dgm:prSet>
      <dgm:spPr/>
    </dgm:pt>
    <dgm:pt modelId="{3EA91F97-8845-4450-B9D6-424FA502A963}" type="pres">
      <dgm:prSet presAssocID="{8CC82D17-C7D8-428E-93E1-3D2CE6FB9FF8}" presName="sibTrans" presStyleCnt="0"/>
      <dgm:spPr/>
    </dgm:pt>
    <dgm:pt modelId="{2C10B483-C840-4B10-8025-29BE65D8FC2A}" type="pres">
      <dgm:prSet presAssocID="{5EF42C81-2F5E-436D-AC86-6F62F87F56A5}" presName="compNode" presStyleCnt="0"/>
      <dgm:spPr/>
    </dgm:pt>
    <dgm:pt modelId="{4E6911E3-8F47-4992-9844-0A5C1CA820BB}" type="pres">
      <dgm:prSet presAssocID="{5EF42C81-2F5E-436D-AC86-6F62F87F56A5}" presName="bgRect" presStyleLbl="bgShp" presStyleIdx="1" presStyleCnt="2"/>
      <dgm:spPr/>
    </dgm:pt>
    <dgm:pt modelId="{B8D639EA-DE3C-40AA-AB33-D85A647D3CE5}" type="pres">
      <dgm:prSet presAssocID="{5EF42C81-2F5E-436D-AC86-6F62F87F56A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leep"/>
        </a:ext>
      </dgm:extLst>
    </dgm:pt>
    <dgm:pt modelId="{9B1185CD-77E7-4D6E-A325-9DAFD050C3F5}" type="pres">
      <dgm:prSet presAssocID="{5EF42C81-2F5E-436D-AC86-6F62F87F56A5}" presName="spaceRect" presStyleCnt="0"/>
      <dgm:spPr/>
    </dgm:pt>
    <dgm:pt modelId="{D9C24088-941D-47B0-ABFA-B3CCA5B79E8E}" type="pres">
      <dgm:prSet presAssocID="{5EF42C81-2F5E-436D-AC86-6F62F87F56A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83F852E-B0A9-491C-9333-ACF14BDB41F4}" type="presOf" srcId="{5EF42C81-2F5E-436D-AC86-6F62F87F56A5}" destId="{D9C24088-941D-47B0-ABFA-B3CCA5B79E8E}" srcOrd="0" destOrd="0" presId="urn:microsoft.com/office/officeart/2018/2/layout/IconVerticalSolidList"/>
    <dgm:cxn modelId="{9EDA3942-116D-4275-853C-D330C95E49AE}" srcId="{9E808450-AA73-4E61-A45E-D46C088B00DC}" destId="{5EF42C81-2F5E-436D-AC86-6F62F87F56A5}" srcOrd="1" destOrd="0" parTransId="{25B259BF-CC60-4DEC-8A16-D011024F2EDF}" sibTransId="{A03BDE9D-422D-4097-8A1A-19EC91D39C7C}"/>
    <dgm:cxn modelId="{47707A4F-FFCF-4287-975F-9A26A4365220}" type="presOf" srcId="{AE909E07-E5B2-4EB9-AC8A-27013EDA06BE}" destId="{27928C9E-9187-4B59-8DF9-2D01E7CBDA4F}" srcOrd="0" destOrd="0" presId="urn:microsoft.com/office/officeart/2018/2/layout/IconVerticalSolidList"/>
    <dgm:cxn modelId="{5AE45584-D4B1-4C1B-B667-445B5A88E9FB}" srcId="{9E808450-AA73-4E61-A45E-D46C088B00DC}" destId="{AE909E07-E5B2-4EB9-AC8A-27013EDA06BE}" srcOrd="0" destOrd="0" parTransId="{2C8A967E-8B1F-4E6F-A13F-682F79ACC21A}" sibTransId="{8CC82D17-C7D8-428E-93E1-3D2CE6FB9FF8}"/>
    <dgm:cxn modelId="{EC1C11F1-B5E1-4034-BF93-7BDD2B5E2FA9}" type="presOf" srcId="{9E808450-AA73-4E61-A45E-D46C088B00DC}" destId="{322F4166-519E-44B7-9827-4E2A39E22506}" srcOrd="0" destOrd="0" presId="urn:microsoft.com/office/officeart/2018/2/layout/IconVerticalSolidList"/>
    <dgm:cxn modelId="{196E702F-0FC2-42B0-8DA5-435EA4E8F38F}" type="presParOf" srcId="{322F4166-519E-44B7-9827-4E2A39E22506}" destId="{1D979263-3C57-4A7A-A6BE-E4C6C31216AC}" srcOrd="0" destOrd="0" presId="urn:microsoft.com/office/officeart/2018/2/layout/IconVerticalSolidList"/>
    <dgm:cxn modelId="{38D3A6A3-54E4-49EE-96D4-D7CBE3ED3E77}" type="presParOf" srcId="{1D979263-3C57-4A7A-A6BE-E4C6C31216AC}" destId="{6A6BC230-97D1-4D9A-A4BA-4C40FD67B2D1}" srcOrd="0" destOrd="0" presId="urn:microsoft.com/office/officeart/2018/2/layout/IconVerticalSolidList"/>
    <dgm:cxn modelId="{E03E612E-B356-4AC2-95DC-E0B8F44B016A}" type="presParOf" srcId="{1D979263-3C57-4A7A-A6BE-E4C6C31216AC}" destId="{F83C0098-2450-48A4-B5DB-BAAB6263C10C}" srcOrd="1" destOrd="0" presId="urn:microsoft.com/office/officeart/2018/2/layout/IconVerticalSolidList"/>
    <dgm:cxn modelId="{20A14747-0BBC-4535-B4B7-059B7F9387C7}" type="presParOf" srcId="{1D979263-3C57-4A7A-A6BE-E4C6C31216AC}" destId="{DE5DCF36-2522-4393-94F1-4076DBEE1D7A}" srcOrd="2" destOrd="0" presId="urn:microsoft.com/office/officeart/2018/2/layout/IconVerticalSolidList"/>
    <dgm:cxn modelId="{AF1698B3-2598-42D9-A5A2-34D6A2B9104B}" type="presParOf" srcId="{1D979263-3C57-4A7A-A6BE-E4C6C31216AC}" destId="{27928C9E-9187-4B59-8DF9-2D01E7CBDA4F}" srcOrd="3" destOrd="0" presId="urn:microsoft.com/office/officeart/2018/2/layout/IconVerticalSolidList"/>
    <dgm:cxn modelId="{907A7DCC-67B4-429C-A6FF-8A0CA5FA4213}" type="presParOf" srcId="{322F4166-519E-44B7-9827-4E2A39E22506}" destId="{3EA91F97-8845-4450-B9D6-424FA502A963}" srcOrd="1" destOrd="0" presId="urn:microsoft.com/office/officeart/2018/2/layout/IconVerticalSolidList"/>
    <dgm:cxn modelId="{1C9A8406-D21E-4ADC-AFCE-1D2A8BFB8475}" type="presParOf" srcId="{322F4166-519E-44B7-9827-4E2A39E22506}" destId="{2C10B483-C840-4B10-8025-29BE65D8FC2A}" srcOrd="2" destOrd="0" presId="urn:microsoft.com/office/officeart/2018/2/layout/IconVerticalSolidList"/>
    <dgm:cxn modelId="{43B3C12A-A810-4CB3-AC4D-98156553B95C}" type="presParOf" srcId="{2C10B483-C840-4B10-8025-29BE65D8FC2A}" destId="{4E6911E3-8F47-4992-9844-0A5C1CA820BB}" srcOrd="0" destOrd="0" presId="urn:microsoft.com/office/officeart/2018/2/layout/IconVerticalSolidList"/>
    <dgm:cxn modelId="{15CB777C-E652-4AA9-945E-6CCFED7AE594}" type="presParOf" srcId="{2C10B483-C840-4B10-8025-29BE65D8FC2A}" destId="{B8D639EA-DE3C-40AA-AB33-D85A647D3CE5}" srcOrd="1" destOrd="0" presId="urn:microsoft.com/office/officeart/2018/2/layout/IconVerticalSolidList"/>
    <dgm:cxn modelId="{37FAD15F-FFD2-4CE4-8FD3-0C4C1D2AF804}" type="presParOf" srcId="{2C10B483-C840-4B10-8025-29BE65D8FC2A}" destId="{9B1185CD-77E7-4D6E-A325-9DAFD050C3F5}" srcOrd="2" destOrd="0" presId="urn:microsoft.com/office/officeart/2018/2/layout/IconVerticalSolidList"/>
    <dgm:cxn modelId="{2CEFA93B-606F-4A92-B357-44B248045D58}" type="presParOf" srcId="{2C10B483-C840-4B10-8025-29BE65D8FC2A}" destId="{D9C24088-941D-47B0-ABFA-B3CCA5B79E8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F0EE933-DFEC-4C86-814A-065589B334E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4CF5475-CDFD-4D24-B560-1D7E318E9EFC}">
      <dgm:prSet/>
      <dgm:spPr/>
      <dgm:t>
        <a:bodyPr/>
        <a:lstStyle/>
        <a:p>
          <a:r>
            <a:rPr lang="en-IN" b="1" dirty="0"/>
            <a:t>State save, for faster re-compilation</a:t>
          </a:r>
          <a:endParaRPr lang="en-US" b="1" dirty="0"/>
        </a:p>
      </dgm:t>
    </dgm:pt>
    <dgm:pt modelId="{9132C4AA-25CD-4551-83DC-2482306E92C7}" type="parTrans" cxnId="{C10E3BE6-4CB7-47E6-80E3-AAA520595729}">
      <dgm:prSet/>
      <dgm:spPr/>
      <dgm:t>
        <a:bodyPr/>
        <a:lstStyle/>
        <a:p>
          <a:endParaRPr lang="en-US"/>
        </a:p>
      </dgm:t>
    </dgm:pt>
    <dgm:pt modelId="{52E742A3-D815-4344-AB40-7E72F78A69C9}" type="sibTrans" cxnId="{C10E3BE6-4CB7-47E6-80E3-AAA520595729}">
      <dgm:prSet/>
      <dgm:spPr/>
      <dgm:t>
        <a:bodyPr/>
        <a:lstStyle/>
        <a:p>
          <a:endParaRPr lang="en-US"/>
        </a:p>
      </dgm:t>
    </dgm:pt>
    <dgm:pt modelId="{71A131D1-2687-4A83-A9C7-04CB82B4AFDB}">
      <dgm:prSet/>
      <dgm:spPr/>
      <dgm:t>
        <a:bodyPr/>
        <a:lstStyle/>
        <a:p>
          <a:r>
            <a:rPr lang="en-IN" b="1" dirty="0"/>
            <a:t>Performance Tolerance on Iso-cost surface shift</a:t>
          </a:r>
          <a:endParaRPr lang="en-US" b="1" dirty="0"/>
        </a:p>
      </dgm:t>
    </dgm:pt>
    <dgm:pt modelId="{14CE4EA7-4E64-467E-91B4-83F4EF04535D}" type="parTrans" cxnId="{53F72F23-21C2-410E-8751-9898A6A8EDE0}">
      <dgm:prSet/>
      <dgm:spPr/>
      <dgm:t>
        <a:bodyPr/>
        <a:lstStyle/>
        <a:p>
          <a:endParaRPr lang="en-US"/>
        </a:p>
      </dgm:t>
    </dgm:pt>
    <dgm:pt modelId="{A5FF6DD1-F174-4E50-B381-81CA7276171A}" type="sibTrans" cxnId="{53F72F23-21C2-410E-8751-9898A6A8EDE0}">
      <dgm:prSet/>
      <dgm:spPr/>
      <dgm:t>
        <a:bodyPr/>
        <a:lstStyle/>
        <a:p>
          <a:endParaRPr lang="en-US"/>
        </a:p>
      </dgm:t>
    </dgm:pt>
    <dgm:pt modelId="{90537528-F9BE-402E-A83D-277E6B89D1DD}" type="pres">
      <dgm:prSet presAssocID="{7F0EE933-DFEC-4C86-814A-065589B334EB}" presName="root" presStyleCnt="0">
        <dgm:presLayoutVars>
          <dgm:dir/>
          <dgm:resizeHandles val="exact"/>
        </dgm:presLayoutVars>
      </dgm:prSet>
      <dgm:spPr/>
    </dgm:pt>
    <dgm:pt modelId="{D8F06DEC-5E7F-4310-B546-3CAE64854818}" type="pres">
      <dgm:prSet presAssocID="{B4CF5475-CDFD-4D24-B560-1D7E318E9EFC}" presName="compNode" presStyleCnt="0"/>
      <dgm:spPr/>
    </dgm:pt>
    <dgm:pt modelId="{63FB35EA-680D-4E9F-8E17-725CC8AB26BE}" type="pres">
      <dgm:prSet presAssocID="{B4CF5475-CDFD-4D24-B560-1D7E318E9EFC}" presName="bgRect" presStyleLbl="bgShp" presStyleIdx="0" presStyleCnt="2"/>
      <dgm:spPr/>
    </dgm:pt>
    <dgm:pt modelId="{415124CB-ABFB-4B01-A3C6-7CEB0CC10B0D}" type="pres">
      <dgm:prSet presAssocID="{B4CF5475-CDFD-4D24-B560-1D7E318E9EF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46AA9F5F-4746-474C-B6C2-D97313F82982}" type="pres">
      <dgm:prSet presAssocID="{B4CF5475-CDFD-4D24-B560-1D7E318E9EFC}" presName="spaceRect" presStyleCnt="0"/>
      <dgm:spPr/>
    </dgm:pt>
    <dgm:pt modelId="{96145CF9-0D7D-4D74-A1CC-A71608F03EE7}" type="pres">
      <dgm:prSet presAssocID="{B4CF5475-CDFD-4D24-B560-1D7E318E9EFC}" presName="parTx" presStyleLbl="revTx" presStyleIdx="0" presStyleCnt="2" custScaleX="109771" custLinFactNeighborX="-7691" custLinFactNeighborY="-642">
        <dgm:presLayoutVars>
          <dgm:chMax val="0"/>
          <dgm:chPref val="0"/>
        </dgm:presLayoutVars>
      </dgm:prSet>
      <dgm:spPr/>
    </dgm:pt>
    <dgm:pt modelId="{BF7DC8E5-B5BC-465C-9155-01FD3820C913}" type="pres">
      <dgm:prSet presAssocID="{52E742A3-D815-4344-AB40-7E72F78A69C9}" presName="sibTrans" presStyleCnt="0"/>
      <dgm:spPr/>
    </dgm:pt>
    <dgm:pt modelId="{37C65512-4CE2-473E-92BB-17A19B2B1C1A}" type="pres">
      <dgm:prSet presAssocID="{71A131D1-2687-4A83-A9C7-04CB82B4AFDB}" presName="compNode" presStyleCnt="0"/>
      <dgm:spPr/>
    </dgm:pt>
    <dgm:pt modelId="{B63D18FD-9065-4D1A-85B8-BADBB103FE6D}" type="pres">
      <dgm:prSet presAssocID="{71A131D1-2687-4A83-A9C7-04CB82B4AFDB}" presName="bgRect" presStyleLbl="bgShp" presStyleIdx="1" presStyleCnt="2"/>
      <dgm:spPr/>
    </dgm:pt>
    <dgm:pt modelId="{AD59BF66-60EF-4CEE-906F-976F1E7240CB}" type="pres">
      <dgm:prSet presAssocID="{71A131D1-2687-4A83-A9C7-04CB82B4AFD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C8F4B37-6300-4CA0-8617-18E90A31FF0B}" type="pres">
      <dgm:prSet presAssocID="{71A131D1-2687-4A83-A9C7-04CB82B4AFDB}" presName="spaceRect" presStyleCnt="0"/>
      <dgm:spPr/>
    </dgm:pt>
    <dgm:pt modelId="{D07EE904-14DE-4863-A992-49E72EDE3C41}" type="pres">
      <dgm:prSet presAssocID="{71A131D1-2687-4A83-A9C7-04CB82B4AFDB}" presName="parTx" presStyleLbl="revTx" presStyleIdx="1" presStyleCnt="2" custScaleX="110592" custLinFactNeighborX="-7281">
        <dgm:presLayoutVars>
          <dgm:chMax val="0"/>
          <dgm:chPref val="0"/>
        </dgm:presLayoutVars>
      </dgm:prSet>
      <dgm:spPr/>
    </dgm:pt>
  </dgm:ptLst>
  <dgm:cxnLst>
    <dgm:cxn modelId="{53F72F23-21C2-410E-8751-9898A6A8EDE0}" srcId="{7F0EE933-DFEC-4C86-814A-065589B334EB}" destId="{71A131D1-2687-4A83-A9C7-04CB82B4AFDB}" srcOrd="1" destOrd="0" parTransId="{14CE4EA7-4E64-467E-91B4-83F4EF04535D}" sibTransId="{A5FF6DD1-F174-4E50-B381-81CA7276171A}"/>
    <dgm:cxn modelId="{291A7D91-B57D-48EB-8C74-E26B794F6643}" type="presOf" srcId="{71A131D1-2687-4A83-A9C7-04CB82B4AFDB}" destId="{D07EE904-14DE-4863-A992-49E72EDE3C41}" srcOrd="0" destOrd="0" presId="urn:microsoft.com/office/officeart/2018/2/layout/IconVerticalSolidList"/>
    <dgm:cxn modelId="{0B2174E3-21A3-4CB1-B664-D3EA190B8A07}" type="presOf" srcId="{7F0EE933-DFEC-4C86-814A-065589B334EB}" destId="{90537528-F9BE-402E-A83D-277E6B89D1DD}" srcOrd="0" destOrd="0" presId="urn:microsoft.com/office/officeart/2018/2/layout/IconVerticalSolidList"/>
    <dgm:cxn modelId="{C10E3BE6-4CB7-47E6-80E3-AAA520595729}" srcId="{7F0EE933-DFEC-4C86-814A-065589B334EB}" destId="{B4CF5475-CDFD-4D24-B560-1D7E318E9EFC}" srcOrd="0" destOrd="0" parTransId="{9132C4AA-25CD-4551-83DC-2482306E92C7}" sibTransId="{52E742A3-D815-4344-AB40-7E72F78A69C9}"/>
    <dgm:cxn modelId="{8E433BEF-2E8E-4A1E-966E-5C432F5A18C0}" type="presOf" srcId="{B4CF5475-CDFD-4D24-B560-1D7E318E9EFC}" destId="{96145CF9-0D7D-4D74-A1CC-A71608F03EE7}" srcOrd="0" destOrd="0" presId="urn:microsoft.com/office/officeart/2018/2/layout/IconVerticalSolidList"/>
    <dgm:cxn modelId="{D1D3B133-8D57-48AF-A5CB-1B813482D813}" type="presParOf" srcId="{90537528-F9BE-402E-A83D-277E6B89D1DD}" destId="{D8F06DEC-5E7F-4310-B546-3CAE64854818}" srcOrd="0" destOrd="0" presId="urn:microsoft.com/office/officeart/2018/2/layout/IconVerticalSolidList"/>
    <dgm:cxn modelId="{4B970664-C72F-4930-BA1C-97C5A6F5C81F}" type="presParOf" srcId="{D8F06DEC-5E7F-4310-B546-3CAE64854818}" destId="{63FB35EA-680D-4E9F-8E17-725CC8AB26BE}" srcOrd="0" destOrd="0" presId="urn:microsoft.com/office/officeart/2018/2/layout/IconVerticalSolidList"/>
    <dgm:cxn modelId="{08F74E08-5EE8-4968-86C0-095606F64251}" type="presParOf" srcId="{D8F06DEC-5E7F-4310-B546-3CAE64854818}" destId="{415124CB-ABFB-4B01-A3C6-7CEB0CC10B0D}" srcOrd="1" destOrd="0" presId="urn:microsoft.com/office/officeart/2018/2/layout/IconVerticalSolidList"/>
    <dgm:cxn modelId="{5CCE1D5D-88EA-4DF0-9936-8C9A71ED556B}" type="presParOf" srcId="{D8F06DEC-5E7F-4310-B546-3CAE64854818}" destId="{46AA9F5F-4746-474C-B6C2-D97313F82982}" srcOrd="2" destOrd="0" presId="urn:microsoft.com/office/officeart/2018/2/layout/IconVerticalSolidList"/>
    <dgm:cxn modelId="{33DF4404-3753-4B6D-A78F-2FCE5C023AF4}" type="presParOf" srcId="{D8F06DEC-5E7F-4310-B546-3CAE64854818}" destId="{96145CF9-0D7D-4D74-A1CC-A71608F03EE7}" srcOrd="3" destOrd="0" presId="urn:microsoft.com/office/officeart/2018/2/layout/IconVerticalSolidList"/>
    <dgm:cxn modelId="{3CA5A0DB-00E4-4E10-90DF-95A128CAF4D8}" type="presParOf" srcId="{90537528-F9BE-402E-A83D-277E6B89D1DD}" destId="{BF7DC8E5-B5BC-465C-9155-01FD3820C913}" srcOrd="1" destOrd="0" presId="urn:microsoft.com/office/officeart/2018/2/layout/IconVerticalSolidList"/>
    <dgm:cxn modelId="{9D3E56AA-9CD5-463B-BEFA-26F27A7C325A}" type="presParOf" srcId="{90537528-F9BE-402E-A83D-277E6B89D1DD}" destId="{37C65512-4CE2-473E-92BB-17A19B2B1C1A}" srcOrd="2" destOrd="0" presId="urn:microsoft.com/office/officeart/2018/2/layout/IconVerticalSolidList"/>
    <dgm:cxn modelId="{A4A33D0F-BACC-4A06-ABFF-BC94A81CCCA4}" type="presParOf" srcId="{37C65512-4CE2-473E-92BB-17A19B2B1C1A}" destId="{B63D18FD-9065-4D1A-85B8-BADBB103FE6D}" srcOrd="0" destOrd="0" presId="urn:microsoft.com/office/officeart/2018/2/layout/IconVerticalSolidList"/>
    <dgm:cxn modelId="{E4ABF95A-C873-4231-A4DC-F1B8645C7561}" type="presParOf" srcId="{37C65512-4CE2-473E-92BB-17A19B2B1C1A}" destId="{AD59BF66-60EF-4CEE-906F-976F1E7240CB}" srcOrd="1" destOrd="0" presId="urn:microsoft.com/office/officeart/2018/2/layout/IconVerticalSolidList"/>
    <dgm:cxn modelId="{338A8686-2847-47AE-9081-BE3C5BD8B7B6}" type="presParOf" srcId="{37C65512-4CE2-473E-92BB-17A19B2B1C1A}" destId="{3C8F4B37-6300-4CA0-8617-18E90A31FF0B}" srcOrd="2" destOrd="0" presId="urn:microsoft.com/office/officeart/2018/2/layout/IconVerticalSolidList"/>
    <dgm:cxn modelId="{ED6AB3C6-638D-4268-9419-3DE526AA5A8F}" type="presParOf" srcId="{37C65512-4CE2-473E-92BB-17A19B2B1C1A}" destId="{D07EE904-14DE-4863-A992-49E72EDE3C4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5D1DB7-0A8F-4409-A31F-E92078C1D547}">
      <dsp:nvSpPr>
        <dsp:cNvPr id="0" name=""/>
        <dsp:cNvSpPr/>
      </dsp:nvSpPr>
      <dsp:spPr>
        <a:xfrm>
          <a:off x="0" y="718"/>
          <a:ext cx="48852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CEADF3-D05C-4974-9CFA-0B0EDF9C6D92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4883C0-DC96-494C-B855-15C40058D26E}">
      <dsp:nvSpPr>
        <dsp:cNvPr id="0" name=""/>
        <dsp:cNvSpPr/>
      </dsp:nvSpPr>
      <dsp:spPr>
        <a:xfrm>
          <a:off x="1941716" y="718"/>
          <a:ext cx="2943486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“Plan bouquet” is selectivity discovery approach</a:t>
          </a:r>
          <a:endParaRPr lang="en-US" sz="2400" b="1" kern="1200" dirty="0"/>
        </a:p>
      </dsp:txBody>
      <dsp:txXfrm>
        <a:off x="1941716" y="718"/>
        <a:ext cx="2943486" cy="1681139"/>
      </dsp:txXfrm>
    </dsp:sp>
    <dsp:sp modelId="{E61FD002-0A2D-496E-BFE5-1BDE9BD0287D}">
      <dsp:nvSpPr>
        <dsp:cNvPr id="0" name=""/>
        <dsp:cNvSpPr/>
      </dsp:nvSpPr>
      <dsp:spPr>
        <a:xfrm>
          <a:off x="0" y="2102143"/>
          <a:ext cx="48852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FF2D53-C627-46FB-BC68-52D2B3729759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A1E5B0-00CE-40E6-92BD-5DC479D571E4}">
      <dsp:nvSpPr>
        <dsp:cNvPr id="0" name=""/>
        <dsp:cNvSpPr/>
      </dsp:nvSpPr>
      <dsp:spPr>
        <a:xfrm>
          <a:off x="1941716" y="2102143"/>
          <a:ext cx="2943486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Subset of POSP plans chosen for ordered execution</a:t>
          </a:r>
          <a:endParaRPr lang="en-US" sz="2400" b="1" kern="1200" dirty="0"/>
        </a:p>
      </dsp:txBody>
      <dsp:txXfrm>
        <a:off x="1941716" y="2102143"/>
        <a:ext cx="2943486" cy="1681139"/>
      </dsp:txXfrm>
    </dsp:sp>
    <dsp:sp modelId="{9AFA001E-F971-459D-A051-04D9DDAEC871}">
      <dsp:nvSpPr>
        <dsp:cNvPr id="0" name=""/>
        <dsp:cNvSpPr/>
      </dsp:nvSpPr>
      <dsp:spPr>
        <a:xfrm>
          <a:off x="0" y="4203567"/>
          <a:ext cx="48852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956A7E-AE16-4466-84D2-A62DDA616C11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12F57B-91C8-4E5D-B331-6B1BF2047692}">
      <dsp:nvSpPr>
        <dsp:cNvPr id="0" name=""/>
        <dsp:cNvSpPr/>
      </dsp:nvSpPr>
      <dsp:spPr>
        <a:xfrm>
          <a:off x="1941716" y="4203567"/>
          <a:ext cx="2943486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Guarantee on worst case Performance bounds</a:t>
          </a:r>
          <a:endParaRPr lang="en-US" sz="2400" b="1" kern="1200" dirty="0"/>
        </a:p>
      </dsp:txBody>
      <dsp:txXfrm>
        <a:off x="1941716" y="4203567"/>
        <a:ext cx="2943486" cy="168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B2FD4B-DC35-4F46-AEEA-6CF1B0D8DDB5}">
      <dsp:nvSpPr>
        <dsp:cNvPr id="0" name=""/>
        <dsp:cNvSpPr/>
      </dsp:nvSpPr>
      <dsp:spPr>
        <a:xfrm>
          <a:off x="1756351" y="113627"/>
          <a:ext cx="1372500" cy="13725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E516E0-5A4C-400D-B942-48B2054CF320}">
      <dsp:nvSpPr>
        <dsp:cNvPr id="0" name=""/>
        <dsp:cNvSpPr/>
      </dsp:nvSpPr>
      <dsp:spPr>
        <a:xfrm>
          <a:off x="2048851" y="406127"/>
          <a:ext cx="787500" cy="787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D0E930-6760-4573-A110-0301749602C2}">
      <dsp:nvSpPr>
        <dsp:cNvPr id="0" name=""/>
        <dsp:cNvSpPr/>
      </dsp:nvSpPr>
      <dsp:spPr>
        <a:xfrm>
          <a:off x="974679" y="1473361"/>
          <a:ext cx="2935845" cy="747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800" b="1" kern="1200" dirty="0"/>
            <a:t>Extension of ESS with significant DB change</a:t>
          </a:r>
          <a:endParaRPr lang="en-US" sz="1800" b="1" kern="1200" dirty="0"/>
        </a:p>
      </dsp:txBody>
      <dsp:txXfrm>
        <a:off x="974679" y="1473361"/>
        <a:ext cx="2935845" cy="747835"/>
      </dsp:txXfrm>
    </dsp:sp>
    <dsp:sp modelId="{DA25C960-03C9-4AC4-A845-3DE3C42CD508}">
      <dsp:nvSpPr>
        <dsp:cNvPr id="0" name=""/>
        <dsp:cNvSpPr/>
      </dsp:nvSpPr>
      <dsp:spPr>
        <a:xfrm>
          <a:off x="1813927" y="2271832"/>
          <a:ext cx="1372500" cy="13725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344F50-DD2F-414B-84A2-D7346D250E01}">
      <dsp:nvSpPr>
        <dsp:cNvPr id="0" name=""/>
        <dsp:cNvSpPr/>
      </dsp:nvSpPr>
      <dsp:spPr>
        <a:xfrm>
          <a:off x="2116584" y="2564328"/>
          <a:ext cx="787500" cy="787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F10F3C-E3BC-4209-B930-7A25564A31B4}">
      <dsp:nvSpPr>
        <dsp:cNvPr id="0" name=""/>
        <dsp:cNvSpPr/>
      </dsp:nvSpPr>
      <dsp:spPr>
        <a:xfrm>
          <a:off x="755303" y="4053122"/>
          <a:ext cx="3557475" cy="747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800" b="1" kern="1200" dirty="0"/>
            <a:t>Movement of Iso-cost Contours led to change in Contour-Covering </a:t>
          </a:r>
          <a:r>
            <a:rPr lang="en-IN" sz="1800" b="1" kern="1200" dirty="0" err="1"/>
            <a:t>SeQUENCES</a:t>
          </a:r>
          <a:endParaRPr lang="en-US" sz="1800" b="1" kern="1200" dirty="0"/>
        </a:p>
      </dsp:txBody>
      <dsp:txXfrm>
        <a:off x="755303" y="4053122"/>
        <a:ext cx="3557475" cy="7478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DC1354-849A-4EB5-AE08-242BC8B7B55A}">
      <dsp:nvSpPr>
        <dsp:cNvPr id="0" name=""/>
        <dsp:cNvSpPr/>
      </dsp:nvSpPr>
      <dsp:spPr>
        <a:xfrm>
          <a:off x="195034" y="1757545"/>
          <a:ext cx="962482" cy="96248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2C0FE6-A5EE-43CB-B5A5-E81D12960CC4}">
      <dsp:nvSpPr>
        <dsp:cNvPr id="0" name=""/>
        <dsp:cNvSpPr/>
      </dsp:nvSpPr>
      <dsp:spPr>
        <a:xfrm>
          <a:off x="397152" y="1948378"/>
          <a:ext cx="558240" cy="5582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1054BF-6312-4449-B3D1-89E825EDAA67}">
      <dsp:nvSpPr>
        <dsp:cNvPr id="0" name=""/>
        <dsp:cNvSpPr/>
      </dsp:nvSpPr>
      <dsp:spPr>
        <a:xfrm>
          <a:off x="1217210" y="1780125"/>
          <a:ext cx="3148084" cy="962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0" kern="1200" dirty="0"/>
            <a:t>Where Optimizer’s abstract unit limits are given for controlled execution.</a:t>
          </a:r>
          <a:endParaRPr lang="en-US" sz="2100" b="0" kern="1200" dirty="0"/>
        </a:p>
      </dsp:txBody>
      <dsp:txXfrm>
        <a:off x="1217210" y="1780125"/>
        <a:ext cx="3148084" cy="962482"/>
      </dsp:txXfrm>
    </dsp:sp>
    <dsp:sp modelId="{FF9F15E3-AD16-4D8A-95C4-C82CEE8ED7F7}">
      <dsp:nvSpPr>
        <dsp:cNvPr id="0" name=""/>
        <dsp:cNvSpPr/>
      </dsp:nvSpPr>
      <dsp:spPr>
        <a:xfrm>
          <a:off x="195034" y="3154107"/>
          <a:ext cx="962482" cy="96248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90DDCE-41B8-4282-B525-2B0DD501F1D6}">
      <dsp:nvSpPr>
        <dsp:cNvPr id="0" name=""/>
        <dsp:cNvSpPr/>
      </dsp:nvSpPr>
      <dsp:spPr>
        <a:xfrm>
          <a:off x="397152" y="3367514"/>
          <a:ext cx="558240" cy="5582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29B249-344C-4186-ACBA-70F3CDC16BFA}">
      <dsp:nvSpPr>
        <dsp:cNvPr id="0" name=""/>
        <dsp:cNvSpPr/>
      </dsp:nvSpPr>
      <dsp:spPr>
        <a:xfrm>
          <a:off x="1185471" y="3142817"/>
          <a:ext cx="3211562" cy="962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kern="1200" dirty="0"/>
            <a:t>Impact on join </a:t>
          </a:r>
          <a:r>
            <a:rPr lang="en-IN" sz="2000" b="0" kern="1200" dirty="0" err="1"/>
            <a:t>selectivities</a:t>
          </a:r>
          <a:r>
            <a:rPr lang="en-IN" sz="2000" b="0" kern="1200" dirty="0"/>
            <a:t> with different feed for base relations filter </a:t>
          </a:r>
          <a:endParaRPr lang="en-US" sz="2000" b="0" kern="1200" dirty="0"/>
        </a:p>
      </dsp:txBody>
      <dsp:txXfrm>
        <a:off x="1185471" y="3142817"/>
        <a:ext cx="3211562" cy="9624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0B71C3-2F94-4EE2-B3CB-3C5F3C530B05}">
      <dsp:nvSpPr>
        <dsp:cNvPr id="0" name=""/>
        <dsp:cNvSpPr/>
      </dsp:nvSpPr>
      <dsp:spPr>
        <a:xfrm>
          <a:off x="-167598" y="9329"/>
          <a:ext cx="4885203" cy="16762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EC2E97-4064-4A33-BE01-5DB422E6811A}">
      <dsp:nvSpPr>
        <dsp:cNvPr id="0" name=""/>
        <dsp:cNvSpPr/>
      </dsp:nvSpPr>
      <dsp:spPr>
        <a:xfrm>
          <a:off x="339457" y="386478"/>
          <a:ext cx="921920" cy="9219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76D3BD-7EA1-47D8-B86B-2C24EA2C3B0F}">
      <dsp:nvSpPr>
        <dsp:cNvPr id="0" name=""/>
        <dsp:cNvSpPr/>
      </dsp:nvSpPr>
      <dsp:spPr>
        <a:xfrm>
          <a:off x="1599163" y="9329"/>
          <a:ext cx="3283925" cy="16762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00" tIns="177400" rIns="177400" bIns="1774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kern="1200" dirty="0"/>
            <a:t>Predicate selection for ESS</a:t>
          </a:r>
          <a:endParaRPr lang="en-US" sz="2500" b="1" kern="1200" dirty="0"/>
        </a:p>
      </dsp:txBody>
      <dsp:txXfrm>
        <a:off x="1599163" y="9329"/>
        <a:ext cx="3283925" cy="1676219"/>
      </dsp:txXfrm>
    </dsp:sp>
    <dsp:sp modelId="{9368B140-D0A5-4798-A6C2-3BF215095CFF}">
      <dsp:nvSpPr>
        <dsp:cNvPr id="0" name=""/>
        <dsp:cNvSpPr/>
      </dsp:nvSpPr>
      <dsp:spPr>
        <a:xfrm>
          <a:off x="-167598" y="2104603"/>
          <a:ext cx="4885203" cy="167621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F8EEF6-105A-4A65-A428-3AFCFE006936}">
      <dsp:nvSpPr>
        <dsp:cNvPr id="0" name=""/>
        <dsp:cNvSpPr/>
      </dsp:nvSpPr>
      <dsp:spPr>
        <a:xfrm>
          <a:off x="339457" y="2481752"/>
          <a:ext cx="921920" cy="9219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3D9377-2279-40D6-9C6E-00E23229D39D}">
      <dsp:nvSpPr>
        <dsp:cNvPr id="0" name=""/>
        <dsp:cNvSpPr/>
      </dsp:nvSpPr>
      <dsp:spPr>
        <a:xfrm>
          <a:off x="1599163" y="2104603"/>
          <a:ext cx="3283925" cy="16762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00" tIns="177400" rIns="177400" bIns="1774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kern="1200" dirty="0"/>
            <a:t>Canned vs Ad-Hoc queries</a:t>
          </a:r>
          <a:endParaRPr lang="en-US" sz="2500" b="1" kern="1200" dirty="0"/>
        </a:p>
      </dsp:txBody>
      <dsp:txXfrm>
        <a:off x="1599163" y="2104603"/>
        <a:ext cx="3283925" cy="1676219"/>
      </dsp:txXfrm>
    </dsp:sp>
    <dsp:sp modelId="{A6D7F6AC-7441-4DEB-A43B-A375FB3E2F7C}">
      <dsp:nvSpPr>
        <dsp:cNvPr id="0" name=""/>
        <dsp:cNvSpPr/>
      </dsp:nvSpPr>
      <dsp:spPr>
        <a:xfrm>
          <a:off x="-167598" y="4199877"/>
          <a:ext cx="4885203" cy="167621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C67DB0-1C1C-45C3-BC08-17525A758925}">
      <dsp:nvSpPr>
        <dsp:cNvPr id="0" name=""/>
        <dsp:cNvSpPr/>
      </dsp:nvSpPr>
      <dsp:spPr>
        <a:xfrm>
          <a:off x="339457" y="4577026"/>
          <a:ext cx="921920" cy="9219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152E5F-8AAF-44F2-9DA8-66D9DA21D5F4}">
      <dsp:nvSpPr>
        <dsp:cNvPr id="0" name=""/>
        <dsp:cNvSpPr/>
      </dsp:nvSpPr>
      <dsp:spPr>
        <a:xfrm>
          <a:off x="1429450" y="4199877"/>
          <a:ext cx="3623351" cy="16762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00" tIns="177400" rIns="177400" bIns="1774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kern="1200" dirty="0"/>
            <a:t>Progressive off-line enumeration</a:t>
          </a:r>
          <a:endParaRPr lang="en-US" sz="2500" b="1" kern="1200" dirty="0"/>
        </a:p>
      </dsp:txBody>
      <dsp:txXfrm>
        <a:off x="1429450" y="4199877"/>
        <a:ext cx="3623351" cy="167621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BC230-97D1-4D9A-A4BA-4C40FD67B2D1}">
      <dsp:nvSpPr>
        <dsp:cNvPr id="0" name=""/>
        <dsp:cNvSpPr/>
      </dsp:nvSpPr>
      <dsp:spPr>
        <a:xfrm>
          <a:off x="0" y="956381"/>
          <a:ext cx="4885203" cy="17656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3C0098-2450-48A4-B5DB-BAAB6263C10C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928C9E-9187-4B59-8DF9-2D01E7CBDA4F}">
      <dsp:nvSpPr>
        <dsp:cNvPr id="0" name=""/>
        <dsp:cNvSpPr/>
      </dsp:nvSpPr>
      <dsp:spPr>
        <a:xfrm>
          <a:off x="2039300" y="956381"/>
          <a:ext cx="2845902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Re-compilation of entire Bouquet</a:t>
          </a:r>
          <a:endParaRPr lang="en-US" sz="2400" b="1" kern="1200" dirty="0"/>
        </a:p>
      </dsp:txBody>
      <dsp:txXfrm>
        <a:off x="2039300" y="956381"/>
        <a:ext cx="2845902" cy="1765627"/>
      </dsp:txXfrm>
    </dsp:sp>
    <dsp:sp modelId="{4E6911E3-8F47-4992-9844-0A5C1CA820BB}">
      <dsp:nvSpPr>
        <dsp:cNvPr id="0" name=""/>
        <dsp:cNvSpPr/>
      </dsp:nvSpPr>
      <dsp:spPr>
        <a:xfrm>
          <a:off x="0" y="3163416"/>
          <a:ext cx="4885203" cy="1765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D639EA-DE3C-40AA-AB33-D85A647D3CE5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C24088-941D-47B0-ABFA-B3CCA5B79E8E}">
      <dsp:nvSpPr>
        <dsp:cNvPr id="0" name=""/>
        <dsp:cNvSpPr/>
      </dsp:nvSpPr>
      <dsp:spPr>
        <a:xfrm>
          <a:off x="2039300" y="3163416"/>
          <a:ext cx="2845902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Providing Relaxation of Performance Guarantee</a:t>
          </a:r>
          <a:endParaRPr lang="en-US" sz="2400" b="1" kern="1200" dirty="0"/>
        </a:p>
      </dsp:txBody>
      <dsp:txXfrm>
        <a:off x="2039300" y="3163416"/>
        <a:ext cx="2845902" cy="176562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FB35EA-680D-4E9F-8E17-725CC8AB26BE}">
      <dsp:nvSpPr>
        <dsp:cNvPr id="0" name=""/>
        <dsp:cNvSpPr/>
      </dsp:nvSpPr>
      <dsp:spPr>
        <a:xfrm>
          <a:off x="-73478" y="964129"/>
          <a:ext cx="4885203" cy="17587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5124CB-ABFB-4B01-A3C6-7CEB0CC10B0D}">
      <dsp:nvSpPr>
        <dsp:cNvPr id="0" name=""/>
        <dsp:cNvSpPr/>
      </dsp:nvSpPr>
      <dsp:spPr>
        <a:xfrm>
          <a:off x="458540" y="1359846"/>
          <a:ext cx="967307" cy="9673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45CF9-0D7D-4D74-A1CC-A71608F03EE7}">
      <dsp:nvSpPr>
        <dsp:cNvPr id="0" name=""/>
        <dsp:cNvSpPr/>
      </dsp:nvSpPr>
      <dsp:spPr>
        <a:xfrm>
          <a:off x="1599451" y="952838"/>
          <a:ext cx="3128346" cy="1758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133" tIns="186133" rIns="186133" bIns="18613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kern="1200" dirty="0"/>
            <a:t>State save, for faster re-compilation</a:t>
          </a:r>
          <a:endParaRPr lang="en-US" sz="2500" b="1" kern="1200" dirty="0"/>
        </a:p>
      </dsp:txBody>
      <dsp:txXfrm>
        <a:off x="1599451" y="952838"/>
        <a:ext cx="3128346" cy="1758740"/>
      </dsp:txXfrm>
    </dsp:sp>
    <dsp:sp modelId="{B63D18FD-9065-4D1A-85B8-BADBB103FE6D}">
      <dsp:nvSpPr>
        <dsp:cNvPr id="0" name=""/>
        <dsp:cNvSpPr/>
      </dsp:nvSpPr>
      <dsp:spPr>
        <a:xfrm>
          <a:off x="-73478" y="3162555"/>
          <a:ext cx="4885203" cy="17587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59BF66-60EF-4CEE-906F-976F1E7240CB}">
      <dsp:nvSpPr>
        <dsp:cNvPr id="0" name=""/>
        <dsp:cNvSpPr/>
      </dsp:nvSpPr>
      <dsp:spPr>
        <a:xfrm>
          <a:off x="458540" y="3558272"/>
          <a:ext cx="967307" cy="9673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7EE904-14DE-4863-A992-49E72EDE3C41}">
      <dsp:nvSpPr>
        <dsp:cNvPr id="0" name=""/>
        <dsp:cNvSpPr/>
      </dsp:nvSpPr>
      <dsp:spPr>
        <a:xfrm>
          <a:off x="1599437" y="3162555"/>
          <a:ext cx="3151743" cy="1758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133" tIns="186133" rIns="186133" bIns="18613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kern="1200" dirty="0"/>
            <a:t>Performance Tolerance on Iso-cost surface shift</a:t>
          </a:r>
          <a:endParaRPr lang="en-US" sz="2500" b="1" kern="1200" dirty="0"/>
        </a:p>
      </dsp:txBody>
      <dsp:txXfrm>
        <a:off x="1599437" y="3162555"/>
        <a:ext cx="3151743" cy="1758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2762-DF1F-4751-BEFF-B9E179BAF766}" type="datetimeFigureOut">
              <a:rPr lang="en-IN" smtClean="0"/>
              <a:t>02-10-2019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F7ECB-3D1B-444D-9DBE-554C78F83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558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2762-DF1F-4751-BEFF-B9E179BAF766}" type="datetimeFigureOut">
              <a:rPr lang="en-IN" smtClean="0"/>
              <a:t>02-10-2019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F7ECB-3D1B-444D-9DBE-554C78F83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29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2762-DF1F-4751-BEFF-B9E179BAF766}" type="datetimeFigureOut">
              <a:rPr lang="en-IN" smtClean="0"/>
              <a:t>02-10-2019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F7ECB-3D1B-444D-9DBE-554C78F83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992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2762-DF1F-4751-BEFF-B9E179BAF766}" type="datetimeFigureOut">
              <a:rPr lang="en-IN" smtClean="0"/>
              <a:t>02-10-2019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F7ECB-3D1B-444D-9DBE-554C78F83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8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2762-DF1F-4751-BEFF-B9E179BAF766}" type="datetimeFigureOut">
              <a:rPr lang="en-IN" smtClean="0"/>
              <a:t>02-10-2019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F7ECB-3D1B-444D-9DBE-554C78F83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926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2762-DF1F-4751-BEFF-B9E179BAF766}" type="datetimeFigureOut">
              <a:rPr lang="en-IN" smtClean="0"/>
              <a:t>02-10-2019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F7ECB-3D1B-444D-9DBE-554C78F83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399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2762-DF1F-4751-BEFF-B9E179BAF766}" type="datetimeFigureOut">
              <a:rPr lang="en-IN" smtClean="0"/>
              <a:t>02-10-2019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F7ECB-3D1B-444D-9DBE-554C78F83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63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2762-DF1F-4751-BEFF-B9E179BAF766}" type="datetimeFigureOut">
              <a:rPr lang="en-IN" smtClean="0"/>
              <a:t>02-10-2019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F7ECB-3D1B-444D-9DBE-554C78F83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313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2762-DF1F-4751-BEFF-B9E179BAF766}" type="datetimeFigureOut">
              <a:rPr lang="en-IN" smtClean="0"/>
              <a:t>02-10-2019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F7ECB-3D1B-444D-9DBE-554C78F83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99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2762-DF1F-4751-BEFF-B9E179BAF766}" type="datetimeFigureOut">
              <a:rPr lang="en-IN" smtClean="0"/>
              <a:t>02-10-2019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F7ECB-3D1B-444D-9DBE-554C78F83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362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2762-DF1F-4751-BEFF-B9E179BAF766}" type="datetimeFigureOut">
              <a:rPr lang="en-IN" smtClean="0"/>
              <a:t>02-10-2019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F7ECB-3D1B-444D-9DBE-554C78F83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658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22762-DF1F-4751-BEFF-B9E179BAF766}" type="datetimeFigureOut">
              <a:rPr lang="en-IN" smtClean="0"/>
              <a:t>02-10-2019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F7ECB-3D1B-444D-9DBE-554C78F83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91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4">
            <a:extLst>
              <a:ext uri="{FF2B5EF4-FFF2-40B4-BE49-F238E27FC236}">
                <a16:creationId xmlns:a16="http://schemas.microsoft.com/office/drawing/2014/main" id="{6FC11E2E-9797-4FEA-90FD-894E32A2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5053837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1" name="Freeform 33">
            <a:extLst>
              <a:ext uri="{FF2B5EF4-FFF2-40B4-BE49-F238E27FC236}">
                <a16:creationId xmlns:a16="http://schemas.microsoft.com/office/drawing/2014/main" id="{F8828EFD-56F8-4B00-9A0D-B623CC07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6572" y="3608996"/>
            <a:ext cx="3392097" cy="3249004"/>
          </a:xfrm>
          <a:custGeom>
            <a:avLst/>
            <a:gdLst>
              <a:gd name="connsiteX0" fmla="*/ 3018081 w 4522796"/>
              <a:gd name="connsiteY0" fmla="*/ 0 h 3249004"/>
              <a:gd name="connsiteX1" fmla="*/ 0 w 4522796"/>
              <a:gd name="connsiteY1" fmla="*/ 0 h 3249004"/>
              <a:gd name="connsiteX2" fmla="*/ 0 w 4522796"/>
              <a:gd name="connsiteY2" fmla="*/ 3249004 h 3249004"/>
              <a:gd name="connsiteX3" fmla="*/ 4522796 w 4522796"/>
              <a:gd name="connsiteY3" fmla="*/ 3249004 h 324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3249004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63A3AD-BB67-4264-8B57-DF2E76AE0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5331" y="3023292"/>
            <a:ext cx="7147819" cy="937867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0070C0"/>
                </a:solidFill>
              </a:rPr>
              <a:t>Bounding Impact on Performance Guarantee with Scaling of Database size in Plan Bouquet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2DD743-A33A-4221-BC1E-16CDFAEEF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7471" y="4184625"/>
            <a:ext cx="4963538" cy="811445"/>
          </a:xfrm>
        </p:spPr>
        <p:txBody>
          <a:bodyPr>
            <a:normAutofit/>
          </a:bodyPr>
          <a:lstStyle/>
          <a:p>
            <a:r>
              <a:rPr lang="en-IN" sz="1600" b="1" dirty="0" err="1"/>
              <a:t>Achint</a:t>
            </a:r>
            <a:r>
              <a:rPr lang="en-IN" sz="1600" b="1" dirty="0"/>
              <a:t> Chaudhary</a:t>
            </a:r>
          </a:p>
          <a:p>
            <a:r>
              <a:rPr lang="en-IN" sz="1600" b="1" dirty="0" err="1"/>
              <a:t>M.Tech</a:t>
            </a:r>
            <a:r>
              <a:rPr lang="en-IN" sz="1600" b="1" dirty="0"/>
              <a:t> (CSA)</a:t>
            </a:r>
          </a:p>
        </p:txBody>
      </p:sp>
      <p:sp>
        <p:nvSpPr>
          <p:cNvPr id="23" name="Freeform 24">
            <a:extLst>
              <a:ext uri="{FF2B5EF4-FFF2-40B4-BE49-F238E27FC236}">
                <a16:creationId xmlns:a16="http://schemas.microsoft.com/office/drawing/2014/main" id="{3D4697C8-4A0D-4493-B526-7CC15E0EE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0463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Upward trend">
            <a:extLst>
              <a:ext uri="{FF2B5EF4-FFF2-40B4-BE49-F238E27FC236}">
                <a16:creationId xmlns:a16="http://schemas.microsoft.com/office/drawing/2014/main" id="{6DE20243-175B-4C72-817C-FD45496EC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72620" y="388141"/>
            <a:ext cx="2309347" cy="2309347"/>
          </a:xfrm>
          <a:prstGeom prst="rect">
            <a:avLst/>
          </a:prstGeom>
        </p:spPr>
      </p:pic>
      <p:sp>
        <p:nvSpPr>
          <p:cNvPr id="25" name="Freeform 15">
            <a:extLst>
              <a:ext uri="{FF2B5EF4-FFF2-40B4-BE49-F238E27FC236}">
                <a16:creationId xmlns:a16="http://schemas.microsoft.com/office/drawing/2014/main" id="{A085B63A-2D2F-4B09-9BFB-E2080686C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0107" y="5448626"/>
            <a:ext cx="4443893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73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5FA2C4-0784-430A-99AF-C15E482B7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pPr algn="ctr"/>
            <a:r>
              <a:rPr lang="en-IN" sz="3700" b="1" dirty="0">
                <a:solidFill>
                  <a:srgbClr val="FFFFFF"/>
                </a:solidFill>
              </a:rPr>
              <a:t>Problem Introduction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BB35C8E0-EFE1-4C34-9799-D2120C53BF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4586291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0146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9E622-8253-4D98-ADFC-80421F336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70C0"/>
                </a:solidFill>
              </a:rPr>
              <a:t>Overview &amp; Robustness Metrics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8AC2CCFB-7CF4-457E-9D75-C57C7CB01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814336"/>
            <a:ext cx="3943350" cy="4351338"/>
          </a:xfr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2F8BD3BA-17E0-48D7-9EE9-03D15459EA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843" y="1814336"/>
            <a:ext cx="3783777" cy="838317"/>
          </a:xfrm>
          <a:prstGeom prst="rect">
            <a:avLst/>
          </a:prstGeom>
        </p:spPr>
      </p:pic>
      <p:pic>
        <p:nvPicPr>
          <p:cNvPr id="9" name="Picture 8" descr="A picture containing table&#10;&#10;Description automatically generated">
            <a:extLst>
              <a:ext uri="{FF2B5EF4-FFF2-40B4-BE49-F238E27FC236}">
                <a16:creationId xmlns:a16="http://schemas.microsoft.com/office/drawing/2014/main" id="{69A7353F-2C6F-4D6F-98E1-42EC0F4976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842" y="2652653"/>
            <a:ext cx="3783777" cy="800212"/>
          </a:xfrm>
          <a:prstGeom prst="rect">
            <a:avLst/>
          </a:prstGeom>
        </p:spPr>
      </p:pic>
      <p:pic>
        <p:nvPicPr>
          <p:cNvPr id="11" name="Picture 10" descr="A picture containing table&#10;&#10;Description automatically generated">
            <a:extLst>
              <a:ext uri="{FF2B5EF4-FFF2-40B4-BE49-F238E27FC236}">
                <a16:creationId xmlns:a16="http://schemas.microsoft.com/office/drawing/2014/main" id="{8CB4A9A5-AF45-42A3-B836-487ECF7820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841" y="3275530"/>
            <a:ext cx="3783778" cy="714475"/>
          </a:xfrm>
          <a:prstGeom prst="rect">
            <a:avLst/>
          </a:prstGeom>
        </p:spPr>
      </p:pic>
      <p:pic>
        <p:nvPicPr>
          <p:cNvPr id="13" name="Picture 12" descr="A close up of a person&#10;&#10;Description automatically generated">
            <a:extLst>
              <a:ext uri="{FF2B5EF4-FFF2-40B4-BE49-F238E27FC236}">
                <a16:creationId xmlns:a16="http://schemas.microsoft.com/office/drawing/2014/main" id="{357AE099-FC01-434F-BF5C-A2A014AD04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841" y="3990005"/>
            <a:ext cx="3783778" cy="1076475"/>
          </a:xfrm>
          <a:prstGeom prst="rect">
            <a:avLst/>
          </a:prstGeom>
        </p:spPr>
      </p:pic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07B08CDD-A6BF-4480-8C42-E7357B44F3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841" y="5066480"/>
            <a:ext cx="3783778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686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5FA2C4-0784-430A-99AF-C15E482B7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660373" cy="4795408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solidFill>
                  <a:srgbClr val="FFFFFF"/>
                </a:solidFill>
              </a:rPr>
              <a:t>Challenges </a:t>
            </a:r>
            <a:r>
              <a:rPr lang="en-IN" sz="3600" b="1" dirty="0" err="1">
                <a:solidFill>
                  <a:srgbClr val="FFFFFF"/>
                </a:solidFill>
              </a:rPr>
              <a:t>w.r.t.</a:t>
            </a:r>
            <a:br>
              <a:rPr lang="en-IN" sz="3600" b="1" dirty="0">
                <a:solidFill>
                  <a:srgbClr val="FFFFFF"/>
                </a:solidFill>
              </a:rPr>
            </a:br>
            <a:r>
              <a:rPr lang="en-IN" sz="3600" b="1">
                <a:solidFill>
                  <a:srgbClr val="FFFFFF"/>
                </a:solidFill>
              </a:rPr>
              <a:t>Size </a:t>
            </a:r>
            <a:r>
              <a:rPr lang="en-IN" sz="3600" b="1" dirty="0">
                <a:solidFill>
                  <a:srgbClr val="FFFFFF"/>
                </a:solidFill>
              </a:rPr>
              <a:t>change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AB0BBC-701B-4075-8D70-88470F5236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4804898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0934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5FA2C4-0784-430A-99AF-C15E482B7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328" y="1131273"/>
            <a:ext cx="3145244" cy="4795408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solidFill>
                  <a:srgbClr val="FFFFFF"/>
                </a:solidFill>
              </a:rPr>
              <a:t>Implementation Details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5CDDBE-4D2D-4155-A35B-211C38D76A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7178555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9745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5FA2C4-0784-430A-99AF-C15E482B7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solidFill>
                  <a:srgbClr val="FFFFFF"/>
                </a:solidFill>
              </a:rPr>
              <a:t>Further</a:t>
            </a:r>
            <a:br>
              <a:rPr lang="en-IN" sz="3600" b="1" dirty="0">
                <a:solidFill>
                  <a:srgbClr val="FFFFFF"/>
                </a:solidFill>
              </a:rPr>
            </a:br>
            <a:r>
              <a:rPr lang="en-IN" sz="3600" b="1" dirty="0">
                <a:solidFill>
                  <a:srgbClr val="FFFFFF"/>
                </a:solidFill>
              </a:rPr>
              <a:t>Directions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B7E610-B5D1-47B7-BB7F-D0A4087DAA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6769198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6737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E9A62-067F-4BDC-871D-ADA93BF2B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331" y="1012004"/>
            <a:ext cx="3008244" cy="4795408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solidFill>
                  <a:srgbClr val="FFFFFF"/>
                </a:solidFill>
              </a:rPr>
              <a:t>Options During</a:t>
            </a:r>
            <a:br>
              <a:rPr lang="en-IN" sz="3600" b="1" dirty="0">
                <a:solidFill>
                  <a:srgbClr val="FFFFFF"/>
                </a:solidFill>
              </a:rPr>
            </a:br>
            <a:r>
              <a:rPr lang="en-IN" sz="3600" b="1" dirty="0">
                <a:solidFill>
                  <a:srgbClr val="FFFFFF"/>
                </a:solidFill>
              </a:rPr>
              <a:t>Scale-Up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186C96E-4771-48F2-B02A-C69F33B4C5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6739913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3767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5FA2C4-0784-430A-99AF-C15E482B7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solidFill>
                  <a:srgbClr val="FFFFFF"/>
                </a:solidFill>
              </a:rPr>
              <a:t>Approaches looking for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F85335-A316-4B8C-8D52-04F38A6449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7939905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9611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BAF01-8610-4DA6-8EB6-75ADF3EE9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en-IN" sz="3850" b="1" dirty="0">
                <a:solidFill>
                  <a:srgbClr val="0070C0"/>
                </a:solidFill>
              </a:rPr>
              <a:t>Reference Literature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6D418-1597-4475-9824-54CE17CA6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699" y="1681652"/>
            <a:ext cx="5033221" cy="3788227"/>
          </a:xfrm>
        </p:spPr>
        <p:txBody>
          <a:bodyPr anchor="ctr">
            <a:normAutofit/>
          </a:bodyPr>
          <a:lstStyle/>
          <a:p>
            <a:r>
              <a:rPr lang="en-IN" sz="2100" b="1" dirty="0"/>
              <a:t>Plan Bouquets</a:t>
            </a:r>
            <a:r>
              <a:rPr lang="en-IN" sz="2100" dirty="0"/>
              <a:t>: A Fragrant Approach to Robust Query Processing</a:t>
            </a:r>
          </a:p>
          <a:p>
            <a:r>
              <a:rPr lang="en-IN" sz="2100" dirty="0"/>
              <a:t>Platform-independent Robust Query Processing</a:t>
            </a:r>
          </a:p>
          <a:p>
            <a:r>
              <a:rPr lang="en-IN" sz="2100" dirty="0"/>
              <a:t>A Concave Path to Low-overhead Robust Query Processing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39698CAB-4026-4BD5-B181-F184DB563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04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</TotalTime>
  <Words>159</Words>
  <Application>Microsoft Office PowerPoint</Application>
  <PresentationFormat>On-screen Show (4:3)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Bounding Impact on Performance Guarantee with Scaling of Database size in Plan Bouquet</vt:lpstr>
      <vt:lpstr>Problem Introduction</vt:lpstr>
      <vt:lpstr>Overview &amp; Robustness Metrics</vt:lpstr>
      <vt:lpstr>Challenges w.r.t. Size change </vt:lpstr>
      <vt:lpstr>Implementation Details</vt:lpstr>
      <vt:lpstr>Further Directions</vt:lpstr>
      <vt:lpstr>Options During Scale-Up</vt:lpstr>
      <vt:lpstr>Approaches looking for</vt:lpstr>
      <vt:lpstr>Reference Literature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Bounding Impact on Performance Guarantee with Scaling of Database size in Plan Bouquet</dc:title>
  <dc:creator>Dhipu T M</dc:creator>
  <cp:lastModifiedBy>Dhipu T M</cp:lastModifiedBy>
  <cp:revision>6</cp:revision>
  <dcterms:created xsi:type="dcterms:W3CDTF">2019-10-02T02:31:52Z</dcterms:created>
  <dcterms:modified xsi:type="dcterms:W3CDTF">2019-10-02T03:16:45Z</dcterms:modified>
</cp:coreProperties>
</file>