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Arv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usine" panose="020B0604020202020204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8F1"/>
    <a:srgbClr val="F98512"/>
    <a:srgbClr val="009900"/>
    <a:srgbClr val="CCECFF"/>
    <a:srgbClr val="E5DEDB"/>
    <a:srgbClr val="F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809" autoAdjust="0"/>
  </p:normalViewPr>
  <p:slideViewPr>
    <p:cSldViewPr snapToGrid="0">
      <p:cViewPr varScale="1">
        <p:scale>
          <a:sx n="68" d="100"/>
          <a:sy n="68" d="100"/>
        </p:scale>
        <p:origin x="1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F66-7477-4F75-A7C8-D4C5E0AC3FC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10B-D9FF-4267-A7E5-4ACFEE2F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7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Science and Automation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254124" y="5901000"/>
            <a:ext cx="1878078" cy="915514"/>
            <a:chOff x="3802302" y="177382"/>
            <a:chExt cx="3192821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2038980" cy="130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3192821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075" y="-3516"/>
            <a:ext cx="9136925" cy="360000"/>
            <a:chOff x="7075" y="-3516"/>
            <a:chExt cx="9136925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8" name="object 7"/>
            <p:cNvSpPr/>
            <p:nvPr/>
          </p:nvSpPr>
          <p:spPr>
            <a:xfrm>
              <a:off x="458302" y="31972"/>
              <a:ext cx="11614" cy="11514"/>
            </a:xfrm>
            <a:prstGeom prst="ellipse">
              <a:avLst/>
            </a:prstGeom>
            <a:solidFill>
              <a:srgbClr val="59C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0DEA7C-01AF-4453-B4A3-D032184B87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2860350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51055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4897B-2289-4251-AC2B-4FD43289A780}"/>
              </a:ext>
            </a:extLst>
          </p:cNvPr>
          <p:cNvSpPr/>
          <p:nvPr userDrawn="1"/>
        </p:nvSpPr>
        <p:spPr>
          <a:xfrm>
            <a:off x="1435107" y="-3516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D6D41A-BC2B-4381-9D2F-A87AD4D5AC5E}"/>
              </a:ext>
            </a:extLst>
          </p:cNvPr>
          <p:cNvSpPr/>
          <p:nvPr userDrawn="1"/>
        </p:nvSpPr>
        <p:spPr>
          <a:xfrm>
            <a:off x="3186976" y="-5318"/>
            <a:ext cx="360000" cy="360000"/>
          </a:xfrm>
          <a:prstGeom prst="rect">
            <a:avLst/>
          </a:prstGeom>
          <a:solidFill>
            <a:srgbClr val="5DC8F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3" name="Picture 22" descr="http://www.iisc.ernet.in/fa/images/IIsc_logo.jpg">
            <a:extLst>
              <a:ext uri="{FF2B5EF4-FFF2-40B4-BE49-F238E27FC236}">
                <a16:creationId xmlns:a16="http://schemas.microsoft.com/office/drawing/2014/main" id="{F7481430-017F-4163-AA85-3658C63AA21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" y="-351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2AACD-CCB8-46E3-B4EF-2EFDE1D589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C4F2-2B7A-4B41-9CF6-AE5989D5BB66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075" y="-3516"/>
            <a:ext cx="9136925" cy="360000"/>
            <a:chOff x="7075" y="-3516"/>
            <a:chExt cx="9136925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458301" y="31970"/>
              <a:ext cx="202962" cy="20110"/>
              <a:chOff x="1095003" y="657286"/>
              <a:chExt cx="1287260" cy="127546"/>
            </a:xfrm>
          </p:grpSpPr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0AD16CC-100C-4CF7-A963-6ED23E28C6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8541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0" dirty="0">
                  <a:solidFill>
                    <a:schemeClr val="bg1"/>
                  </a:solidFill>
                  <a:effectLst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Department of Computer Science and Automation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56592" cy="3600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E4D4999-689B-474B-85DE-7EB5E181191A}"/>
              </a:ext>
            </a:extLst>
          </p:cNvPr>
          <p:cNvSpPr/>
          <p:nvPr userDrawn="1"/>
        </p:nvSpPr>
        <p:spPr>
          <a:xfrm>
            <a:off x="3192291" y="-5318"/>
            <a:ext cx="406829" cy="360000"/>
          </a:xfrm>
          <a:prstGeom prst="rect">
            <a:avLst/>
          </a:prstGeom>
          <a:solidFill>
            <a:srgbClr val="5DC8F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3" name="Picture 62" descr="http://www.iisc.ernet.in/fa/images/IIsc_logo.jpg">
            <a:extLst>
              <a:ext uri="{FF2B5EF4-FFF2-40B4-BE49-F238E27FC236}">
                <a16:creationId xmlns:a16="http://schemas.microsoft.com/office/drawing/2014/main" id="{CBED1E0E-DE15-4544-870E-8E714E05FCB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" y="-3516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8C5633-FF39-471E-BCEB-1B4E553607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3" y="10377"/>
            <a:ext cx="60555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8386ECE-7B38-4FA0-871D-C7425BF9B05B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1698"/>
            <a:ext cx="9143999" cy="2387600"/>
          </a:xfrm>
        </p:spPr>
        <p:txBody>
          <a:bodyPr>
            <a:normAutofit/>
          </a:bodyPr>
          <a:lstStyle/>
          <a:p>
            <a:r>
              <a:rPr lang="en-US" sz="4400" dirty="0"/>
              <a:t>Robust Contour Discovery</a:t>
            </a:r>
            <a:br>
              <a:rPr lang="en-US" sz="4400" dirty="0"/>
            </a:br>
            <a:r>
              <a:rPr lang="en-US" sz="4400" dirty="0"/>
              <a:t>for</a:t>
            </a:r>
            <a:br>
              <a:rPr lang="en-US" sz="4400" dirty="0"/>
            </a:br>
            <a:r>
              <a:rPr lang="en-US" sz="4400" dirty="0"/>
              <a:t>Plan Bouquets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Achint Chaudhary</a:t>
            </a:r>
          </a:p>
          <a:p>
            <a:r>
              <a:rPr lang="en-US" sz="2800" dirty="0" err="1"/>
              <a:t>M.Tech</a:t>
            </a:r>
            <a:r>
              <a:rPr lang="en-US" sz="280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IISc-CDS-v2 - Copy</Template>
  <TotalTime>30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</vt:lpstr>
      <vt:lpstr>Cousine</vt:lpstr>
      <vt:lpstr>Arial</vt:lpstr>
      <vt:lpstr>Calibri</vt:lpstr>
      <vt:lpstr>Courier New</vt:lpstr>
      <vt:lpstr>Economica</vt:lpstr>
      <vt:lpstr>Arvo</vt:lpstr>
      <vt:lpstr>IISc-SERC-v2</vt:lpstr>
      <vt:lpstr>Robust Contour Discovery for Plan Bouquets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Chaudhary</dc:creator>
  <cp:lastModifiedBy>Udit Chaudhary</cp:lastModifiedBy>
  <cp:revision>4</cp:revision>
  <dcterms:created xsi:type="dcterms:W3CDTF">2020-07-01T06:50:22Z</dcterms:created>
  <dcterms:modified xsi:type="dcterms:W3CDTF">2020-07-01T07:23:58Z</dcterms:modified>
</cp:coreProperties>
</file>