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Arvo" panose="020B060402020202020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Economica" panose="020B060402020202020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8F1"/>
    <a:srgbClr val="F98512"/>
    <a:srgbClr val="009900"/>
    <a:srgbClr val="CCECFF"/>
    <a:srgbClr val="E5DEDB"/>
    <a:srgbClr val="F1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0809" autoAdjust="0"/>
  </p:normalViewPr>
  <p:slideViewPr>
    <p:cSldViewPr snapToGrid="0">
      <p:cViewPr varScale="1">
        <p:scale>
          <a:sx n="72" d="100"/>
          <a:sy n="72" d="100"/>
        </p:scale>
        <p:origin x="11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03F66-7477-4F75-A7C8-D4C5E0AC3FC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0910B-D9FF-4267-A7E5-4ACFEE2F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6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08869" y="1121801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51536" y="1121801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730204" y="1121801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785766" y="884837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1514581" y="884837"/>
            <a:ext cx="27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244655" y="884837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91663" y="884837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30204" y="884837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08869" y="884837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51536" y="884837"/>
            <a:ext cx="27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2320594" y="621750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053180" y="621750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785766" y="621750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514581" y="621750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1698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1373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97077" y="18008"/>
            <a:ext cx="2307426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" y="79782"/>
            <a:ext cx="684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" y="58266"/>
            <a:ext cx="684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3119717" y="0"/>
            <a:ext cx="6024281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Computer Science and Automation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852836" y="354958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587735" y="354958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320594" y="354958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053180" y="354958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69274" y="1121801"/>
            <a:ext cx="27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69274" y="884837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111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FA6-C65A-4F94-9F33-CC4E5DB85246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075" y="-3516"/>
            <a:ext cx="9136925" cy="360000"/>
            <a:chOff x="7075" y="-3516"/>
            <a:chExt cx="9136925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r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0" dirty="0">
                  <a:solidFill>
                    <a:schemeClr val="bg1"/>
                  </a:solidFill>
                  <a:effectLst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Department of Computer Science and Automation</a:t>
              </a: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8" name="object 7"/>
            <p:cNvSpPr/>
            <p:nvPr/>
          </p:nvSpPr>
          <p:spPr>
            <a:xfrm>
              <a:off x="458302" y="31972"/>
              <a:ext cx="11614" cy="11514"/>
            </a:xfrm>
            <a:prstGeom prst="ellipse">
              <a:avLst/>
            </a:prstGeom>
            <a:solidFill>
              <a:srgbClr val="59C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20DEA7C-01AF-4453-B4A3-D032184B87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3" y="18541"/>
            <a:ext cx="60555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3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2E4-E413-42F4-B6D3-CFEB1D9887B1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3516"/>
            <a:ext cx="9144001" cy="360000"/>
            <a:chOff x="-1" y="-3516"/>
            <a:chExt cx="9144001" cy="360000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r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0" dirty="0">
                  <a:solidFill>
                    <a:schemeClr val="bg1"/>
                  </a:solidFill>
                  <a:effectLst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Department of Computer Science and Automation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2860350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51055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3E4897B-2289-4251-AC2B-4FD43289A780}"/>
              </a:ext>
            </a:extLst>
          </p:cNvPr>
          <p:cNvSpPr/>
          <p:nvPr userDrawn="1"/>
        </p:nvSpPr>
        <p:spPr>
          <a:xfrm>
            <a:off x="1435107" y="-3516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D6D41A-BC2B-4381-9D2F-A87AD4D5AC5E}"/>
              </a:ext>
            </a:extLst>
          </p:cNvPr>
          <p:cNvSpPr/>
          <p:nvPr userDrawn="1"/>
        </p:nvSpPr>
        <p:spPr>
          <a:xfrm>
            <a:off x="3186976" y="-5318"/>
            <a:ext cx="360000" cy="360000"/>
          </a:xfrm>
          <a:prstGeom prst="rect">
            <a:avLst/>
          </a:prstGeom>
          <a:solidFill>
            <a:srgbClr val="5DC8F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3" name="Picture 22" descr="http://www.iisc.ernet.in/fa/images/IIsc_logo.jpg">
            <a:extLst>
              <a:ext uri="{FF2B5EF4-FFF2-40B4-BE49-F238E27FC236}">
                <a16:creationId xmlns:a16="http://schemas.microsoft.com/office/drawing/2014/main" id="{F7481430-017F-4163-AA85-3658C63AA21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" y="-3516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2AACD-CCB8-46E3-B4EF-2EFDE1D589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3" y="18541"/>
            <a:ext cx="60555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4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C4F2-2B7A-4B41-9CF6-AE5989D5BB66}" type="datetime1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075" y="-3516"/>
            <a:ext cx="9136925" cy="360000"/>
            <a:chOff x="7075" y="-3516"/>
            <a:chExt cx="9136925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r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0" dirty="0">
                  <a:solidFill>
                    <a:schemeClr val="bg1"/>
                  </a:solidFill>
                  <a:effectLst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Department of Computer Science and Automation</a:t>
              </a: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458301" y="31970"/>
              <a:ext cx="202962" cy="20110"/>
              <a:chOff x="1095003" y="657286"/>
              <a:chExt cx="1287260" cy="127546"/>
            </a:xfrm>
          </p:grpSpPr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80AD16CC-100C-4CF7-A963-6ED23E28C6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3" y="18541"/>
            <a:ext cx="60555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" y="-3516"/>
            <a:ext cx="9144001" cy="360000"/>
            <a:chOff x="-1" y="-3516"/>
            <a:chExt cx="9144001" cy="360000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r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0" dirty="0">
                  <a:solidFill>
                    <a:schemeClr val="bg1"/>
                  </a:solidFill>
                  <a:effectLst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Department of Computer Science and Automation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56592" cy="360000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AE4D4999-689B-474B-85DE-7EB5E181191A}"/>
              </a:ext>
            </a:extLst>
          </p:cNvPr>
          <p:cNvSpPr/>
          <p:nvPr userDrawn="1"/>
        </p:nvSpPr>
        <p:spPr>
          <a:xfrm>
            <a:off x="3192291" y="-5318"/>
            <a:ext cx="406829" cy="360000"/>
          </a:xfrm>
          <a:prstGeom prst="rect">
            <a:avLst/>
          </a:prstGeom>
          <a:solidFill>
            <a:srgbClr val="5DC8F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63" name="Picture 62" descr="http://www.iisc.ernet.in/fa/images/IIsc_logo.jpg">
            <a:extLst>
              <a:ext uri="{FF2B5EF4-FFF2-40B4-BE49-F238E27FC236}">
                <a16:creationId xmlns:a16="http://schemas.microsoft.com/office/drawing/2014/main" id="{CBED1E0E-DE15-4544-870E-8E714E05FCB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" y="-3516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A8C5633-FF39-471E-BCEB-1B4E553607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3" y="10377"/>
            <a:ext cx="605551" cy="360001"/>
          </a:xfrm>
          <a:prstGeom prst="rect">
            <a:avLst/>
          </a:prstGeom>
        </p:spPr>
      </p:pic>
      <p:pic>
        <p:nvPicPr>
          <p:cNvPr id="17" name="Picture 2" descr="Creative Commons License">
            <a:extLst>
              <a:ext uri="{FF2B5EF4-FFF2-40B4-BE49-F238E27FC236}">
                <a16:creationId xmlns:a16="http://schemas.microsoft.com/office/drawing/2014/main" id="{615E1711-9529-4A5F-A5B5-CA5DA23661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4" y="626550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7493FBFD-41BF-46E4-B366-4D01110AA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35107" y="6116639"/>
            <a:ext cx="56271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Slide Template Source: 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7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54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030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8386ECE-7B38-4FA0-871D-C7425BF9B05B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1"/>
            <a:ext cx="558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1532" y="6356351"/>
            <a:ext cx="903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1698"/>
            <a:ext cx="9143999" cy="2387600"/>
          </a:xfrm>
        </p:spPr>
        <p:txBody>
          <a:bodyPr>
            <a:normAutofit/>
          </a:bodyPr>
          <a:lstStyle/>
          <a:p>
            <a:r>
              <a:rPr lang="en-US" sz="4400" dirty="0"/>
              <a:t>Robust Contour Discovery</a:t>
            </a:r>
            <a:br>
              <a:rPr lang="en-US" sz="4400" dirty="0"/>
            </a:br>
            <a:r>
              <a:rPr lang="en-US" sz="4400" dirty="0"/>
              <a:t>for</a:t>
            </a:r>
            <a:br>
              <a:rPr lang="en-US" sz="4400" dirty="0"/>
            </a:br>
            <a:r>
              <a:rPr lang="en-US" sz="4400" dirty="0"/>
              <a:t>Plan Bouquets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Achint Chaudhary</a:t>
            </a:r>
          </a:p>
          <a:p>
            <a:r>
              <a:rPr lang="en-US" sz="2800" dirty="0" err="1"/>
              <a:t>M.Tech</a:t>
            </a:r>
            <a:r>
              <a:rPr lang="en-US" sz="280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Sc-CDS-v2.potx" id="{59A8C1D1-1A3E-41D4-A4E0-35B357317F1F}" vid="{EC92949F-16A2-4175-BD07-89C1A40845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IISc-CDS-v2 - Copy</Template>
  <TotalTime>35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Wingdings</vt:lpstr>
      <vt:lpstr>Arial</vt:lpstr>
      <vt:lpstr>Calibri</vt:lpstr>
      <vt:lpstr>Courier New</vt:lpstr>
      <vt:lpstr>Arvo</vt:lpstr>
      <vt:lpstr>Economica</vt:lpstr>
      <vt:lpstr>IISc-SERC-v2</vt:lpstr>
      <vt:lpstr>Robust Contour Discovery for Plan Bouquets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Chaudhary</dc:creator>
  <cp:lastModifiedBy>Udit Chaudhary</cp:lastModifiedBy>
  <cp:revision>6</cp:revision>
  <dcterms:created xsi:type="dcterms:W3CDTF">2020-07-01T06:50:22Z</dcterms:created>
  <dcterms:modified xsi:type="dcterms:W3CDTF">2020-07-01T08:02:40Z</dcterms:modified>
</cp:coreProperties>
</file>