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7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0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2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3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CEF280-D772-44D1-9B99-11DDB94A63B7}"/>
              </a:ext>
            </a:extLst>
          </p:cNvPr>
          <p:cNvSpPr/>
          <p:nvPr/>
        </p:nvSpPr>
        <p:spPr>
          <a:xfrm>
            <a:off x="0" y="1659118"/>
            <a:ext cx="7249212" cy="38932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7000"/>
                  <a:lumOff val="43000"/>
                </a:schemeClr>
              </a:gs>
              <a:gs pos="50000">
                <a:srgbClr val="92D050">
                  <a:lumMod val="90000"/>
                  <a:lumOff val="10000"/>
                </a:srgbClr>
              </a:gs>
              <a:gs pos="100000">
                <a:srgbClr val="00B0F0">
                  <a:lumMod val="80000"/>
                  <a:lumOff val="20000"/>
                </a:srgbClr>
              </a:gs>
              <a:gs pos="0">
                <a:scrgbClr r="0" g="0" b="0"/>
              </a:gs>
              <a:gs pos="0">
                <a:srgbClr val="FF0000">
                  <a:lumMod val="80000"/>
                  <a:lumOff val="20000"/>
                </a:srgb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18F861-3E59-4117-B637-2EFBA6A5FF7C}"/>
              </a:ext>
            </a:extLst>
          </p:cNvPr>
          <p:cNvSpPr/>
          <p:nvPr/>
        </p:nvSpPr>
        <p:spPr>
          <a:xfrm rot="361395">
            <a:off x="1461122" y="3821226"/>
            <a:ext cx="4704121" cy="867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C1015-BC16-4A26-B9A8-7F7C2D289B47}"/>
                  </a:ext>
                </a:extLst>
              </p:cNvPr>
              <p:cNvSpPr txBox="1"/>
              <p:nvPr/>
            </p:nvSpPr>
            <p:spPr>
              <a:xfrm>
                <a:off x="476599" y="3283442"/>
                <a:ext cx="6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C1015-BC16-4A26-B9A8-7F7C2D28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9" y="3283442"/>
                <a:ext cx="643379" cy="461665"/>
              </a:xfrm>
              <a:prstGeom prst="rect">
                <a:avLst/>
              </a:prstGeom>
              <a:blipFill>
                <a:blip r:embed="rId2"/>
                <a:stretch>
                  <a:fillRect l="-1887" r="-17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CB975-DA03-4AB2-B422-15498A8E9558}"/>
                  </a:ext>
                </a:extLst>
              </p:cNvPr>
              <p:cNvSpPr txBox="1"/>
              <p:nvPr/>
            </p:nvSpPr>
            <p:spPr>
              <a:xfrm>
                <a:off x="6355601" y="2796498"/>
                <a:ext cx="6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CB975-DA03-4AB2-B422-15498A8E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01" y="2796498"/>
                <a:ext cx="643379" cy="461665"/>
              </a:xfrm>
              <a:prstGeom prst="rect">
                <a:avLst/>
              </a:prstGeom>
              <a:blipFill>
                <a:blip r:embed="rId3"/>
                <a:stretch>
                  <a:fillRect l="-2857" r="-26667"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0FAA4-DEDA-4D4E-A961-31D49CDD0374}"/>
                  </a:ext>
                </a:extLst>
              </p:cNvPr>
              <p:cNvSpPr txBox="1"/>
              <p:nvPr/>
            </p:nvSpPr>
            <p:spPr>
              <a:xfrm>
                <a:off x="5693431" y="4138912"/>
                <a:ext cx="64337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𝑝𝑟𝑜𝑥𝑦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0FAA4-DEDA-4D4E-A961-31D49CDD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31" y="4138912"/>
                <a:ext cx="643379" cy="490840"/>
              </a:xfrm>
              <a:prstGeom prst="rect">
                <a:avLst/>
              </a:prstGeom>
              <a:blipFill>
                <a:blip r:embed="rId4"/>
                <a:stretch>
                  <a:fillRect l="-2830" r="-52830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952657-358B-4436-8384-A9B800B27487}"/>
              </a:ext>
            </a:extLst>
          </p:cNvPr>
          <p:cNvSpPr/>
          <p:nvPr/>
        </p:nvSpPr>
        <p:spPr>
          <a:xfrm rot="16470625">
            <a:off x="5938035" y="3634461"/>
            <a:ext cx="648797" cy="973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DB0FC-54D7-4ACB-AF6C-F08EF7349AB2}"/>
                  </a:ext>
                </a:extLst>
              </p:cNvPr>
              <p:cNvSpPr txBox="1"/>
              <p:nvPr/>
            </p:nvSpPr>
            <p:spPr>
              <a:xfrm>
                <a:off x="2447872" y="4023008"/>
                <a:ext cx="1883004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𝑛𝑜𝑤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DB0FC-54D7-4ACB-AF6C-F08EF734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72" y="4023008"/>
                <a:ext cx="1883004" cy="43947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919C6-0046-4EC9-B6D6-FD75C6E1F50A}"/>
                  </a:ext>
                </a:extLst>
              </p:cNvPr>
              <p:cNvSpPr txBox="1"/>
              <p:nvPr/>
            </p:nvSpPr>
            <p:spPr>
              <a:xfrm>
                <a:off x="6015120" y="3529106"/>
                <a:ext cx="1357459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𝑐𝑜𝑟𝑟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919C6-0046-4EC9-B6D6-FD75C6E1F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20" y="3529106"/>
                <a:ext cx="1357459" cy="439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8BBB88-30F2-4EF6-9FC2-45EA5C404520}"/>
                  </a:ext>
                </a:extLst>
              </p:cNvPr>
              <p:cNvSpPr txBox="1"/>
              <p:nvPr/>
            </p:nvSpPr>
            <p:spPr>
              <a:xfrm>
                <a:off x="1668227" y="2751321"/>
                <a:ext cx="4158101" cy="68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𝑛𝑜𝑤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𝑐𝑜𝑟𝑟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8BBB88-30F2-4EF6-9FC2-45EA5C40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27" y="2751321"/>
                <a:ext cx="4158101" cy="685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E57D4D5-6F46-4F9D-BD2A-E5F0BAC63C47}"/>
              </a:ext>
            </a:extLst>
          </p:cNvPr>
          <p:cNvSpPr/>
          <p:nvPr/>
        </p:nvSpPr>
        <p:spPr>
          <a:xfrm>
            <a:off x="1332884" y="351427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683B3B-6956-4678-ADB1-F3F5254932E1}"/>
              </a:ext>
            </a:extLst>
          </p:cNvPr>
          <p:cNvSpPr/>
          <p:nvPr/>
        </p:nvSpPr>
        <p:spPr>
          <a:xfrm>
            <a:off x="6156810" y="4023008"/>
            <a:ext cx="180000" cy="1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80F7EA-261C-4F15-B588-B6B4CD8B9519}"/>
              </a:ext>
            </a:extLst>
          </p:cNvPr>
          <p:cNvSpPr/>
          <p:nvPr/>
        </p:nvSpPr>
        <p:spPr>
          <a:xfrm>
            <a:off x="6217415" y="3165120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38E90C-C524-463D-B82F-E49E6CCEC701}"/>
              </a:ext>
            </a:extLst>
          </p:cNvPr>
          <p:cNvSpPr/>
          <p:nvPr/>
        </p:nvSpPr>
        <p:spPr>
          <a:xfrm rot="21369017">
            <a:off x="1508670" y="3408071"/>
            <a:ext cx="4704121" cy="867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290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D92DDA6-DA77-415D-8DC2-0919DBBA3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155"/>
              </p:ext>
            </p:extLst>
          </p:nvPr>
        </p:nvGraphicFramePr>
        <p:xfrm>
          <a:off x="1628716" y="385559"/>
          <a:ext cx="5178468" cy="5199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4617">
                  <a:extLst>
                    <a:ext uri="{9D8B030D-6E8A-4147-A177-3AD203B41FA5}">
                      <a16:colId xmlns:a16="http://schemas.microsoft.com/office/drawing/2014/main" val="3524472841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2873968164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203342095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442246851"/>
                    </a:ext>
                  </a:extLst>
                </a:gridCol>
              </a:tblGrid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486539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48550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90825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770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4048A25-8042-4ED2-AE15-5CC9CCA31460}"/>
              </a:ext>
            </a:extLst>
          </p:cNvPr>
          <p:cNvSpPr/>
          <p:nvPr/>
        </p:nvSpPr>
        <p:spPr>
          <a:xfrm rot="10800000">
            <a:off x="3058999" y="2945871"/>
            <a:ext cx="212110" cy="2639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50019-AE00-46ED-BCFB-BD29CF0EAD7A}"/>
              </a:ext>
            </a:extLst>
          </p:cNvPr>
          <p:cNvSpPr/>
          <p:nvPr/>
        </p:nvSpPr>
        <p:spPr>
          <a:xfrm>
            <a:off x="1633797" y="381446"/>
            <a:ext cx="1116835" cy="26040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91BEE-0CA8-49F8-BAFF-B1CDBD958422}"/>
              </a:ext>
            </a:extLst>
          </p:cNvPr>
          <p:cNvSpPr/>
          <p:nvPr/>
        </p:nvSpPr>
        <p:spPr>
          <a:xfrm rot="10800000">
            <a:off x="2745552" y="2762053"/>
            <a:ext cx="299304" cy="2234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43EC7-D1F4-4615-85BC-A8AB361CCA5D}"/>
              </a:ext>
            </a:extLst>
          </p:cNvPr>
          <p:cNvSpPr/>
          <p:nvPr/>
        </p:nvSpPr>
        <p:spPr>
          <a:xfrm rot="10800000">
            <a:off x="3044858" y="2762055"/>
            <a:ext cx="226251" cy="1838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049C5C-397E-4827-884D-5BD204F5460A}"/>
              </a:ext>
            </a:extLst>
          </p:cNvPr>
          <p:cNvSpPr/>
          <p:nvPr/>
        </p:nvSpPr>
        <p:spPr>
          <a:xfrm>
            <a:off x="2663062" y="2681925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2EBA9-B7B9-44DF-972C-3F04D7AB2AF6}"/>
              </a:ext>
            </a:extLst>
          </p:cNvPr>
          <p:cNvSpPr/>
          <p:nvPr/>
        </p:nvSpPr>
        <p:spPr>
          <a:xfrm>
            <a:off x="2665423" y="3348870"/>
            <a:ext cx="160255" cy="160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5C3BB4-D3DD-4C33-8C2E-2971E1E0A9E8}"/>
              </a:ext>
            </a:extLst>
          </p:cNvPr>
          <p:cNvSpPr/>
          <p:nvPr/>
        </p:nvSpPr>
        <p:spPr>
          <a:xfrm>
            <a:off x="3991021" y="2681925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87EE9-7295-4C92-A658-804823A7F59C}"/>
                  </a:ext>
                </a:extLst>
              </p:cNvPr>
              <p:cNvSpPr txBox="1"/>
              <p:nvPr/>
            </p:nvSpPr>
            <p:spPr>
              <a:xfrm>
                <a:off x="1669013" y="3744474"/>
                <a:ext cx="643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87EE9-7295-4C92-A658-804823A7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13" y="3744474"/>
                <a:ext cx="643379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17EDF5-9FB1-4409-9C80-C7F3B193AF16}"/>
              </a:ext>
            </a:extLst>
          </p:cNvPr>
          <p:cNvSpPr/>
          <p:nvPr/>
        </p:nvSpPr>
        <p:spPr>
          <a:xfrm flipV="1">
            <a:off x="2312396" y="3872530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93C101-5BC7-4DE4-AA6A-BFD7031142A5}"/>
              </a:ext>
            </a:extLst>
          </p:cNvPr>
          <p:cNvSpPr/>
          <p:nvPr/>
        </p:nvSpPr>
        <p:spPr>
          <a:xfrm rot="10800000" flipV="1">
            <a:off x="2825680" y="842310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7CF807-9725-4566-B6D8-7047451FB9C5}"/>
              </a:ext>
            </a:extLst>
          </p:cNvPr>
          <p:cNvSpPr/>
          <p:nvPr/>
        </p:nvSpPr>
        <p:spPr>
          <a:xfrm rot="16200000" flipV="1">
            <a:off x="1630131" y="3285002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D46782-CE44-4A07-AB39-918CBAD19968}"/>
                  </a:ext>
                </a:extLst>
              </p:cNvPr>
              <p:cNvSpPr txBox="1"/>
              <p:nvPr/>
            </p:nvSpPr>
            <p:spPr>
              <a:xfrm>
                <a:off x="3338334" y="654185"/>
                <a:ext cx="3468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𝒔𝒆𝒍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D46782-CE44-4A07-AB39-918CBAD1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34" y="654185"/>
                <a:ext cx="346885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01999C91-385C-4479-9BCB-ADA32628B746}"/>
              </a:ext>
            </a:extLst>
          </p:cNvPr>
          <p:cNvSpPr/>
          <p:nvPr/>
        </p:nvSpPr>
        <p:spPr>
          <a:xfrm>
            <a:off x="2657361" y="2124384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7D69A1-68E3-4D07-8EDD-C4EE641A9F2C}"/>
              </a:ext>
            </a:extLst>
          </p:cNvPr>
          <p:cNvSpPr/>
          <p:nvPr/>
        </p:nvSpPr>
        <p:spPr>
          <a:xfrm>
            <a:off x="2657360" y="1505575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2D7F17-1F37-4659-91A2-E10BFADA7F76}"/>
              </a:ext>
            </a:extLst>
          </p:cNvPr>
          <p:cNvSpPr/>
          <p:nvPr/>
        </p:nvSpPr>
        <p:spPr>
          <a:xfrm>
            <a:off x="2657359" y="955594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CDF2E8-651A-4D3F-A3D9-B5E95BA2EFDE}"/>
              </a:ext>
            </a:extLst>
          </p:cNvPr>
          <p:cNvSpPr/>
          <p:nvPr/>
        </p:nvSpPr>
        <p:spPr>
          <a:xfrm>
            <a:off x="2657358" y="403907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C59A0B-B695-4C4C-B82C-8942E774E832}"/>
              </a:ext>
            </a:extLst>
          </p:cNvPr>
          <p:cNvSpPr/>
          <p:nvPr/>
        </p:nvSpPr>
        <p:spPr>
          <a:xfrm>
            <a:off x="3991021" y="3348872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77E4AD-8C99-40CD-989D-EB973A1F3CFE}"/>
              </a:ext>
            </a:extLst>
          </p:cNvPr>
          <p:cNvSpPr/>
          <p:nvPr/>
        </p:nvSpPr>
        <p:spPr>
          <a:xfrm>
            <a:off x="3991021" y="4035823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70A760-1698-4CC8-9660-211DF105D32E}"/>
              </a:ext>
            </a:extLst>
          </p:cNvPr>
          <p:cNvSpPr/>
          <p:nvPr/>
        </p:nvSpPr>
        <p:spPr>
          <a:xfrm>
            <a:off x="3991021" y="4646537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EBFD67-A107-4BEC-990F-E42E72A8034A}"/>
              </a:ext>
            </a:extLst>
          </p:cNvPr>
          <p:cNvSpPr/>
          <p:nvPr/>
        </p:nvSpPr>
        <p:spPr>
          <a:xfrm>
            <a:off x="3991021" y="5333488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Chaudhary</dc:creator>
  <cp:lastModifiedBy>Udit Chaudhary</cp:lastModifiedBy>
  <cp:revision>13</cp:revision>
  <dcterms:created xsi:type="dcterms:W3CDTF">2020-07-01T10:33:42Z</dcterms:created>
  <dcterms:modified xsi:type="dcterms:W3CDTF">2020-07-02T13:29:21Z</dcterms:modified>
</cp:coreProperties>
</file>