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1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C3AE-68A8-4FE4-9FA2-5EDF4BEF27A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4FCB5-0FF4-4E7A-834E-4D4D68B56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5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18792"/>
            <a:ext cx="1516050" cy="644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41150"/>
            <a:ext cx="1516380" cy="3547745"/>
          </a:xfrm>
          <a:custGeom>
            <a:avLst/>
            <a:gdLst/>
            <a:ahLst/>
            <a:cxnLst/>
            <a:rect l="l" t="t" r="r" b="b"/>
            <a:pathLst>
              <a:path w="1516380" h="3547745">
                <a:moveTo>
                  <a:pt x="0" y="0"/>
                </a:moveTo>
                <a:lnTo>
                  <a:pt x="0" y="3547143"/>
                </a:lnTo>
                <a:lnTo>
                  <a:pt x="442913" y="3269312"/>
                </a:lnTo>
                <a:lnTo>
                  <a:pt x="1516050" y="322357"/>
                </a:lnTo>
                <a:lnTo>
                  <a:pt x="0" y="0"/>
                </a:lnTo>
                <a:close/>
              </a:path>
            </a:pathLst>
          </a:custGeom>
          <a:solidFill>
            <a:srgbClr val="292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2913" y="1297176"/>
            <a:ext cx="7800340" cy="3843020"/>
          </a:xfrm>
          <a:custGeom>
            <a:avLst/>
            <a:gdLst/>
            <a:ahLst/>
            <a:cxnLst/>
            <a:rect l="l" t="t" r="r" b="b"/>
            <a:pathLst>
              <a:path w="7800340" h="3843020">
                <a:moveTo>
                  <a:pt x="5580392" y="0"/>
                </a:moveTo>
                <a:lnTo>
                  <a:pt x="1073136" y="366330"/>
                </a:lnTo>
                <a:lnTo>
                  <a:pt x="0" y="3313286"/>
                </a:lnTo>
                <a:lnTo>
                  <a:pt x="3363441" y="3842427"/>
                </a:lnTo>
                <a:lnTo>
                  <a:pt x="7800002" y="2390673"/>
                </a:lnTo>
                <a:lnTo>
                  <a:pt x="5580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23305" y="768104"/>
            <a:ext cx="2219609" cy="2919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5786" y="2233625"/>
            <a:ext cx="6472427" cy="439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93721" y="1951233"/>
            <a:ext cx="1548824" cy="1231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57743" y="3907535"/>
            <a:ext cx="1286255" cy="1237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664463" cy="67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7263" y="4703064"/>
            <a:ext cx="515112" cy="408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56" y="209803"/>
            <a:ext cx="195833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250" y="1005966"/>
            <a:ext cx="6703059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9878" y="4904257"/>
            <a:ext cx="2429510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8181" y="4889093"/>
            <a:ext cx="2292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0311"/>
            <a:ext cx="9145203" cy="4929885"/>
            <a:chOff x="0" y="210311"/>
            <a:chExt cx="9145203" cy="4929885"/>
          </a:xfrm>
        </p:grpSpPr>
        <p:sp>
          <p:nvSpPr>
            <p:cNvPr id="3" name="object 3"/>
            <p:cNvSpPr/>
            <p:nvPr/>
          </p:nvSpPr>
          <p:spPr>
            <a:xfrm>
              <a:off x="0" y="1018792"/>
              <a:ext cx="1516050" cy="6447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1150"/>
              <a:ext cx="1516380" cy="3547745"/>
            </a:xfrm>
            <a:custGeom>
              <a:avLst/>
              <a:gdLst/>
              <a:ahLst/>
              <a:cxnLst/>
              <a:rect l="l" t="t" r="r" b="b"/>
              <a:pathLst>
                <a:path w="1516380" h="3547745">
                  <a:moveTo>
                    <a:pt x="0" y="0"/>
                  </a:moveTo>
                  <a:lnTo>
                    <a:pt x="0" y="3547143"/>
                  </a:lnTo>
                  <a:lnTo>
                    <a:pt x="442913" y="3269312"/>
                  </a:lnTo>
                  <a:lnTo>
                    <a:pt x="1516050" y="32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913" y="1297176"/>
              <a:ext cx="7800340" cy="3843020"/>
            </a:xfrm>
            <a:custGeom>
              <a:avLst/>
              <a:gdLst/>
              <a:ahLst/>
              <a:cxnLst/>
              <a:rect l="l" t="t" r="r" b="b"/>
              <a:pathLst>
                <a:path w="7800340" h="3843020">
                  <a:moveTo>
                    <a:pt x="5580392" y="0"/>
                  </a:moveTo>
                  <a:lnTo>
                    <a:pt x="1073136" y="366330"/>
                  </a:lnTo>
                  <a:lnTo>
                    <a:pt x="0" y="3313286"/>
                  </a:lnTo>
                  <a:lnTo>
                    <a:pt x="3363441" y="3842427"/>
                  </a:lnTo>
                  <a:lnTo>
                    <a:pt x="7800002" y="2390673"/>
                  </a:lnTo>
                  <a:lnTo>
                    <a:pt x="5580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3305" y="768104"/>
              <a:ext cx="2219609" cy="29197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6558" y="477887"/>
              <a:ext cx="1856139" cy="290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86558" y="708392"/>
              <a:ext cx="1858645" cy="3432810"/>
            </a:xfrm>
            <a:custGeom>
              <a:avLst/>
              <a:gdLst/>
              <a:ahLst/>
              <a:cxnLst/>
              <a:rect l="l" t="t" r="r" b="b"/>
              <a:pathLst>
                <a:path w="1858645" h="3432810">
                  <a:moveTo>
                    <a:pt x="1858339" y="0"/>
                  </a:moveTo>
                  <a:lnTo>
                    <a:pt x="0" y="59711"/>
                  </a:lnTo>
                  <a:lnTo>
                    <a:pt x="956356" y="2979458"/>
                  </a:lnTo>
                  <a:lnTo>
                    <a:pt x="1858339" y="3432609"/>
                  </a:lnTo>
                  <a:lnTo>
                    <a:pt x="1858339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8816" y="4578096"/>
              <a:ext cx="1371600" cy="252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272" y="210311"/>
              <a:ext cx="832104" cy="655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55183" y="2472433"/>
            <a:ext cx="4189853" cy="1122102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3600" spc="-290" dirty="0">
                <a:latin typeface="Times New Roman"/>
              </a:rPr>
              <a:t>Team – 7</a:t>
            </a:r>
            <a:br>
              <a:rPr lang="en-US" sz="3600" spc="-290" dirty="0">
                <a:latin typeface="Times New Roman"/>
              </a:rPr>
            </a:br>
            <a:r>
              <a:rPr lang="en-US" sz="3600" spc="-290" dirty="0">
                <a:latin typeface="Times New Roman"/>
              </a:rPr>
              <a:t>General Insurance System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DD8F-793A-43C0-BC6B-A4785A16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459961"/>
            <a:ext cx="3807486" cy="984885"/>
          </a:xfrm>
        </p:spPr>
        <p:txBody>
          <a:bodyPr/>
          <a:lstStyle/>
          <a:p>
            <a:r>
              <a:rPr lang="en-IN" sz="1800" dirty="0"/>
              <a:t>Day 1  - Prateek , </a:t>
            </a:r>
            <a:r>
              <a:rPr lang="en-IN" sz="1800" dirty="0" err="1"/>
              <a:t>Rupal</a:t>
            </a:r>
            <a:r>
              <a:rPr lang="en-IN" sz="1800" dirty="0"/>
              <a:t> ,  Sahil </a:t>
            </a:r>
            <a:br>
              <a:rPr lang="en-IN" sz="1800" dirty="0"/>
            </a:br>
            <a:r>
              <a:rPr lang="en-IN" sz="1800" dirty="0"/>
              <a:t>            - Database Finalisation </a:t>
            </a:r>
            <a:br>
              <a:rPr lang="en-IN" sz="1800" dirty="0"/>
            </a:br>
            <a:endParaRPr lang="en-IN" sz="2800" dirty="0"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8DE4-19A5-4B1D-9CBC-097F7CE203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97650" y="4403725"/>
            <a:ext cx="6400800" cy="553998"/>
          </a:xfrm>
        </p:spPr>
        <p:txBody>
          <a:bodyPr/>
          <a:lstStyle/>
          <a:p>
            <a:r>
              <a:rPr lang="en-IN" dirty="0"/>
              <a:t> Day 2  - Prateek , </a:t>
            </a:r>
            <a:r>
              <a:rPr lang="en-IN" dirty="0" err="1"/>
              <a:t>Rupal</a:t>
            </a:r>
            <a:r>
              <a:rPr lang="en-IN" dirty="0"/>
              <a:t>,  Sahil </a:t>
            </a:r>
          </a:p>
          <a:p>
            <a:r>
              <a:rPr lang="en-IN" dirty="0"/>
              <a:t>              - Html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45FD3-6065-456A-8ACF-250F40E34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90508"/>
            <a:ext cx="3581400" cy="3568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05538-B1EB-4BA0-B971-EFCEC817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50" y="790507"/>
            <a:ext cx="4209949" cy="35780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FC964-D435-4348-A468-B57F5571AB25}"/>
              </a:ext>
            </a:extLst>
          </p:cNvPr>
          <p:cNvSpPr txBox="1">
            <a:spLocks/>
          </p:cNvSpPr>
          <p:nvPr/>
        </p:nvSpPr>
        <p:spPr>
          <a:xfrm>
            <a:off x="2690401" y="192127"/>
            <a:ext cx="6472427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/>
              <a:t>Making of the Project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29558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620AB9-71C5-4FB2-B7E4-B96EF279C8A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24400" y="4011635"/>
            <a:ext cx="6222266" cy="1107996"/>
          </a:xfrm>
        </p:spPr>
        <p:txBody>
          <a:bodyPr/>
          <a:lstStyle/>
          <a:p>
            <a:r>
              <a:rPr lang="en-IN" dirty="0"/>
              <a:t> Day 4  -  Prateek -  policy </a:t>
            </a:r>
          </a:p>
          <a:p>
            <a:r>
              <a:rPr lang="en-IN" dirty="0"/>
              <a:t>                  purchase </a:t>
            </a:r>
            <a:r>
              <a:rPr lang="en-IN" dirty="0" err="1"/>
              <a:t>Api</a:t>
            </a:r>
            <a:r>
              <a:rPr lang="en-IN" dirty="0"/>
              <a:t> and login</a:t>
            </a:r>
          </a:p>
          <a:p>
            <a:r>
              <a:rPr lang="en-IN" dirty="0"/>
              <a:t>                 </a:t>
            </a:r>
            <a:r>
              <a:rPr lang="en-IN" dirty="0" err="1"/>
              <a:t>Rupal</a:t>
            </a:r>
            <a:r>
              <a:rPr lang="en-IN" dirty="0"/>
              <a:t>  - </a:t>
            </a:r>
            <a:r>
              <a:rPr lang="en-IN" dirty="0" err="1"/>
              <a:t>Registeration</a:t>
            </a:r>
            <a:r>
              <a:rPr lang="en-IN" dirty="0"/>
              <a:t> </a:t>
            </a:r>
          </a:p>
          <a:p>
            <a:r>
              <a:rPr lang="en-IN" dirty="0"/>
              <a:t>                 Sahil   -  Renew  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D628B6-331C-404D-9AB5-67BA244BB94C}"/>
              </a:ext>
            </a:extLst>
          </p:cNvPr>
          <p:cNvSpPr txBox="1">
            <a:spLocks/>
          </p:cNvSpPr>
          <p:nvPr/>
        </p:nvSpPr>
        <p:spPr>
          <a:xfrm>
            <a:off x="685800" y="4011635"/>
            <a:ext cx="622226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Day 3   - Prateek - policy purchase </a:t>
            </a:r>
            <a:r>
              <a:rPr lang="en-IN" kern="0" dirty="0" err="1"/>
              <a:t>Api</a:t>
            </a:r>
            <a:endParaRPr lang="en-IN" kern="0" dirty="0"/>
          </a:p>
          <a:p>
            <a:r>
              <a:rPr lang="en-IN" kern="0" dirty="0"/>
              <a:t>                 </a:t>
            </a:r>
            <a:r>
              <a:rPr lang="en-IN" kern="0" dirty="0" err="1"/>
              <a:t>Rupal</a:t>
            </a:r>
            <a:r>
              <a:rPr lang="en-IN" kern="0" dirty="0"/>
              <a:t> -Registration</a:t>
            </a:r>
          </a:p>
          <a:p>
            <a:r>
              <a:rPr lang="en-IN" kern="0" dirty="0"/>
              <a:t>                 Sahil - Html Designing</a:t>
            </a:r>
          </a:p>
          <a:p>
            <a:r>
              <a:rPr lang="en-IN" kern="0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6ACC9-74B6-4879-8A53-9F36CD1E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8" y="148397"/>
            <a:ext cx="4178289" cy="3721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720FB-F562-43C0-AFEF-F078A88D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81" y="148397"/>
            <a:ext cx="4407314" cy="37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2EF032-3E01-407A-AC29-67A82902449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3818068"/>
            <a:ext cx="3886200" cy="1331782"/>
          </a:xfrm>
        </p:spPr>
        <p:txBody>
          <a:bodyPr/>
          <a:lstStyle/>
          <a:p>
            <a:r>
              <a:rPr lang="en-IN" dirty="0"/>
              <a:t>Day 5   - Prateek - Policy purchase, with</a:t>
            </a:r>
          </a:p>
          <a:p>
            <a:r>
              <a:rPr lang="en-IN" dirty="0"/>
              <a:t>                 business logic implementation</a:t>
            </a:r>
          </a:p>
          <a:p>
            <a:r>
              <a:rPr lang="en-IN" dirty="0"/>
              <a:t>                 </a:t>
            </a:r>
            <a:r>
              <a:rPr lang="en-IN" dirty="0" err="1"/>
              <a:t>Rupal</a:t>
            </a:r>
            <a:r>
              <a:rPr lang="en-IN" dirty="0"/>
              <a:t> - user dashboard </a:t>
            </a:r>
          </a:p>
          <a:p>
            <a:r>
              <a:rPr lang="en-IN" dirty="0"/>
              <a:t>                 Sahil - Renew </a:t>
            </a:r>
          </a:p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0E11C-7431-4009-8BA5-08193376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" y="288925"/>
            <a:ext cx="4495800" cy="3429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87AC59-5A5E-4BAF-895E-986DD7399EB9}"/>
              </a:ext>
            </a:extLst>
          </p:cNvPr>
          <p:cNvSpPr txBox="1">
            <a:spLocks/>
          </p:cNvSpPr>
          <p:nvPr/>
        </p:nvSpPr>
        <p:spPr>
          <a:xfrm>
            <a:off x="4876800" y="3821019"/>
            <a:ext cx="38862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Day 6 - Prateek - Estimate  calculation </a:t>
            </a:r>
          </a:p>
          <a:p>
            <a:r>
              <a:rPr lang="en-IN" dirty="0"/>
              <a:t>               </a:t>
            </a:r>
            <a:r>
              <a:rPr lang="en-IN" dirty="0" err="1"/>
              <a:t>Rupal</a:t>
            </a:r>
            <a:r>
              <a:rPr lang="en-IN" dirty="0"/>
              <a:t>  -  User-dashboard , Renew </a:t>
            </a:r>
          </a:p>
          <a:p>
            <a:r>
              <a:rPr lang="en-IN" dirty="0"/>
              <a:t>               Sahil  -  Renew,  layout Finalising </a:t>
            </a:r>
          </a:p>
          <a:p>
            <a:r>
              <a:rPr lang="en-IN" kern="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B29F22-B1DA-4242-ACDD-1425077B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8925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10F901-88F1-4382-AE6D-5A1671E512C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54761" y="4324201"/>
            <a:ext cx="3872996" cy="830997"/>
          </a:xfrm>
        </p:spPr>
        <p:txBody>
          <a:bodyPr/>
          <a:lstStyle/>
          <a:p>
            <a:r>
              <a:rPr lang="en-IN" dirty="0"/>
              <a:t>Day 8  Prateek - Claim </a:t>
            </a:r>
          </a:p>
          <a:p>
            <a:r>
              <a:rPr lang="en-IN" dirty="0"/>
              <a:t>            </a:t>
            </a:r>
            <a:r>
              <a:rPr lang="en-IN" dirty="0" err="1"/>
              <a:t>Rupal</a:t>
            </a:r>
            <a:r>
              <a:rPr lang="en-IN" dirty="0"/>
              <a:t> - Admin Dashboard </a:t>
            </a:r>
          </a:p>
          <a:p>
            <a:r>
              <a:rPr lang="en-IN" dirty="0"/>
              <a:t>             Sahil -  Claim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F4658-CD4A-46D2-9F42-1F4C0A94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" y="296129"/>
            <a:ext cx="4319126" cy="3878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4EAAE-1229-455D-A5B3-538F1CEB0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5" y="303561"/>
            <a:ext cx="3990152" cy="387156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17401BA-BFF2-498E-AC10-229995D1834A}"/>
              </a:ext>
            </a:extLst>
          </p:cNvPr>
          <p:cNvSpPr txBox="1">
            <a:spLocks/>
          </p:cNvSpPr>
          <p:nvPr/>
        </p:nvSpPr>
        <p:spPr>
          <a:xfrm>
            <a:off x="685800" y="4327525"/>
            <a:ext cx="387299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/>
              <a:t>Day 7 - Prateek – Estimate  Calculation</a:t>
            </a:r>
          </a:p>
          <a:p>
            <a:r>
              <a:rPr lang="en-IN" kern="0"/>
              <a:t>              Rupal -  Admin Dashboard </a:t>
            </a:r>
          </a:p>
          <a:p>
            <a:r>
              <a:rPr lang="en-IN" kern="0"/>
              <a:t>              Sahil - Validations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4824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57528-13AF-4B43-8AC0-70C88343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2726"/>
            <a:ext cx="41910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A1C65-F264-4897-B25E-80C9F9BF7E82}"/>
              </a:ext>
            </a:extLst>
          </p:cNvPr>
          <p:cNvSpPr txBox="1"/>
          <p:nvPr/>
        </p:nvSpPr>
        <p:spPr>
          <a:xfrm>
            <a:off x="609600" y="4109049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Day 9  - Prateek -  Integration , routing</a:t>
            </a:r>
          </a:p>
          <a:p>
            <a:r>
              <a:rPr lang="en-IN" dirty="0"/>
              <a:t>               </a:t>
            </a:r>
            <a:r>
              <a:rPr lang="en-IN" dirty="0" err="1"/>
              <a:t>Rupal</a:t>
            </a:r>
            <a:r>
              <a:rPr lang="en-IN" dirty="0"/>
              <a:t> - Validations , Designing</a:t>
            </a:r>
          </a:p>
          <a:p>
            <a:r>
              <a:rPr lang="en-IN" dirty="0"/>
              <a:t>               Sahil - Checking Validations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F031E-FED8-48BC-92EC-BAB51249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8" y="228228"/>
            <a:ext cx="4104042" cy="3880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355080-C54F-4009-B47D-B1F328408D52}"/>
              </a:ext>
            </a:extLst>
          </p:cNvPr>
          <p:cNvSpPr txBox="1"/>
          <p:nvPr/>
        </p:nvSpPr>
        <p:spPr>
          <a:xfrm>
            <a:off x="4804186" y="42034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Day 10 -  Ppt and all integrations</a:t>
            </a:r>
          </a:p>
        </p:txBody>
      </p:sp>
    </p:spTree>
    <p:extLst>
      <p:ext uri="{BB962C8B-B14F-4D97-AF65-F5344CB8AC3E}">
        <p14:creationId xmlns:p14="http://schemas.microsoft.com/office/powerpoint/2010/main" val="4607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05DC-B613-47DC-AF6B-41BDAF0B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2193925"/>
            <a:ext cx="6472427" cy="384721"/>
          </a:xfrm>
        </p:spPr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5AB45-0F81-4298-BAB7-DE54897C7925}"/>
              </a:ext>
            </a:extLst>
          </p:cNvPr>
          <p:cNvSpPr txBox="1"/>
          <p:nvPr/>
        </p:nvSpPr>
        <p:spPr>
          <a:xfrm>
            <a:off x="1295400" y="295592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Inter component communication </a:t>
            </a:r>
          </a:p>
          <a:p>
            <a:pPr marL="342900" indent="-342900">
              <a:buAutoNum type="arabicPeriod"/>
            </a:pPr>
            <a:r>
              <a:rPr lang="en-IN" dirty="0"/>
              <a:t>Using service for authorisation </a:t>
            </a:r>
          </a:p>
          <a:p>
            <a:pPr marL="342900" indent="-342900">
              <a:buAutoNum type="arabicPeriod"/>
            </a:pPr>
            <a:r>
              <a:rPr lang="en-IN" dirty="0"/>
              <a:t>Managing time </a:t>
            </a:r>
          </a:p>
          <a:p>
            <a:pPr marL="342900" indent="-342900">
              <a:buAutoNum type="arabicPeriod"/>
            </a:pPr>
            <a:r>
              <a:rPr lang="en-IN" dirty="0"/>
              <a:t>OTP Generation </a:t>
            </a:r>
          </a:p>
        </p:txBody>
      </p:sp>
    </p:spTree>
    <p:extLst>
      <p:ext uri="{BB962C8B-B14F-4D97-AF65-F5344CB8AC3E}">
        <p14:creationId xmlns:p14="http://schemas.microsoft.com/office/powerpoint/2010/main" val="258385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853F-D41B-474F-B840-9A2F93B0E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86111"/>
            <a:ext cx="6472427" cy="384721"/>
          </a:xfrm>
        </p:spPr>
        <p:txBody>
          <a:bodyPr/>
          <a:lstStyle/>
          <a:p>
            <a:r>
              <a:rPr lang="en-IN" dirty="0"/>
              <a:t>Learnt New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A3E9F-1D3D-466F-89BF-DFC8440859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3227" y="2001247"/>
            <a:ext cx="6400800" cy="193899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Inter component communication </a:t>
            </a:r>
          </a:p>
          <a:p>
            <a:pPr marL="342900" indent="-342900">
              <a:buAutoNum type="arabicPeriod"/>
            </a:pPr>
            <a:r>
              <a:rPr lang="en-IN" dirty="0"/>
              <a:t>Working around web </a:t>
            </a:r>
            <a:r>
              <a:rPr lang="en-IN" dirty="0" err="1"/>
              <a:t>Api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/>
              <a:t>Implementing authentication in angular using web </a:t>
            </a:r>
            <a:r>
              <a:rPr lang="en-IN" dirty="0" err="1"/>
              <a:t>Api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Maintaining session in angular using web </a:t>
            </a:r>
            <a:r>
              <a:rPr lang="en-IN" dirty="0" err="1"/>
              <a:t>Api</a:t>
            </a:r>
            <a:r>
              <a:rPr lang="en-IN" dirty="0"/>
              <a:t> data</a:t>
            </a:r>
          </a:p>
          <a:p>
            <a:pPr marL="342900" indent="-342900">
              <a:buAutoNum type="arabicPeriod"/>
            </a:pPr>
            <a:r>
              <a:rPr lang="en-IN" dirty="0"/>
              <a:t>Continuous integration, got to understand the real benefits of using </a:t>
            </a:r>
            <a:r>
              <a:rPr lang="en-IN" dirty="0" err="1"/>
              <a:t>github</a:t>
            </a:r>
            <a:r>
              <a:rPr lang="en-IN" dirty="0"/>
              <a:t>. </a:t>
            </a:r>
          </a:p>
          <a:p>
            <a:pPr marL="342900" indent="-342900">
              <a:buAutoNum type="arabicPeriod"/>
            </a:pPr>
            <a:r>
              <a:rPr lang="en-IN" dirty="0"/>
              <a:t>Got to understand the complete working of a web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42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AC02-A2A8-453F-8832-2ECA0831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020927"/>
            <a:ext cx="6472427" cy="553998"/>
          </a:xfrm>
        </p:spPr>
        <p:txBody>
          <a:bodyPr/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51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238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Times New Roman</vt:lpstr>
      <vt:lpstr>Office Theme</vt:lpstr>
      <vt:lpstr>Team – 7 General Insurance System</vt:lpstr>
      <vt:lpstr>Day 1  - Prateek , Rupal ,  Sahil              - Database Finalisation  </vt:lpstr>
      <vt:lpstr>PowerPoint Presentation</vt:lpstr>
      <vt:lpstr>PowerPoint Presentation</vt:lpstr>
      <vt:lpstr>PowerPoint Presentation</vt:lpstr>
      <vt:lpstr>PowerPoint Presentation</vt:lpstr>
      <vt:lpstr>ISSUES</vt:lpstr>
      <vt:lpstr>Learnt New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</dc:title>
  <dc:creator>SRISHTI SINGH</dc:creator>
  <cp:lastModifiedBy>Sahil Adlakha</cp:lastModifiedBy>
  <cp:revision>162</cp:revision>
  <dcterms:created xsi:type="dcterms:W3CDTF">2020-08-18T08:06:25Z</dcterms:created>
  <dcterms:modified xsi:type="dcterms:W3CDTF">2020-08-19T06:19:08Z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2020-08-18T00:00:00Z</vt:filetime>
  </property>
</Properties>
</file>