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2" r:id="rId2"/>
    <p:sldId id="257" r:id="rId3"/>
    <p:sldId id="258" r:id="rId4"/>
    <p:sldId id="270" r:id="rId5"/>
    <p:sldId id="271" r:id="rId6"/>
    <p:sldId id="260" r:id="rId7"/>
    <p:sldId id="274" r:id="rId8"/>
    <p:sldId id="261" r:id="rId9"/>
    <p:sldId id="273" r:id="rId10"/>
    <p:sldId id="262" r:id="rId11"/>
    <p:sldId id="268" r:id="rId12"/>
    <p:sldId id="263" r:id="rId13"/>
    <p:sldId id="275" r:id="rId14"/>
    <p:sldId id="277" r:id="rId15"/>
    <p:sldId id="276" r:id="rId16"/>
    <p:sldId id="264" r:id="rId17"/>
    <p:sldId id="265" r:id="rId18"/>
    <p:sldId id="266" r:id="rId19"/>
    <p:sldId id="26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BDDD-771B-42D5-ABC8-8DDE1E2290B0}" v="109" dt="2023-07-23T19:08:5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a Shaikh" userId="6c549edf1cd99ffb" providerId="LiveId" clId="{1716BDDD-771B-42D5-ABC8-8DDE1E2290B0}"/>
    <pc:docChg chg="undo custSel addSld delSld modSld sldOrd">
      <pc:chgData name="Ammara Shaikh" userId="6c549edf1cd99ffb" providerId="LiveId" clId="{1716BDDD-771B-42D5-ABC8-8DDE1E2290B0}" dt="2023-07-23T19:11:43.568" v="1979" actId="1076"/>
      <pc:docMkLst>
        <pc:docMk/>
      </pc:docMkLst>
      <pc:sldChg chg="addSp delSp modSp mod modClrScheme chgLayout">
        <pc:chgData name="Ammara Shaikh" userId="6c549edf1cd99ffb" providerId="LiveId" clId="{1716BDDD-771B-42D5-ABC8-8DDE1E2290B0}" dt="2023-07-23T19:11:43.568" v="1979" actId="1076"/>
        <pc:sldMkLst>
          <pc:docMk/>
          <pc:sldMk cId="4127357358" sldId="257"/>
        </pc:sldMkLst>
        <pc:spChg chg="add del mod ord">
          <ac:chgData name="Ammara Shaikh" userId="6c549edf1cd99ffb" providerId="LiveId" clId="{1716BDDD-771B-42D5-ABC8-8DDE1E2290B0}" dt="2023-07-23T19:08:08.212" v="1935" actId="21"/>
          <ac:spMkLst>
            <pc:docMk/>
            <pc:sldMk cId="4127357358" sldId="257"/>
            <ac:spMk id="2" creationId="{3E0ABA71-C242-03F9-BBC5-F8D1C1F933C7}"/>
          </ac:spMkLst>
        </pc:spChg>
        <pc:spChg chg="add del mod ord">
          <ac:chgData name="Ammara Shaikh" userId="6c549edf1cd99ffb" providerId="LiveId" clId="{1716BDDD-771B-42D5-ABC8-8DDE1E2290B0}" dt="2023-07-23T19:08:08.212" v="1935" actId="21"/>
          <ac:spMkLst>
            <pc:docMk/>
            <pc:sldMk cId="4127357358" sldId="257"/>
            <ac:spMk id="3" creationId="{6B877FCE-FE6C-9E9E-9403-2746239B8BB4}"/>
          </ac:spMkLst>
        </pc:spChg>
        <pc:spChg chg="add del mod">
          <ac:chgData name="Ammara Shaikh" userId="6c549edf1cd99ffb" providerId="LiveId" clId="{1716BDDD-771B-42D5-ABC8-8DDE1E2290B0}" dt="2023-07-23T19:08:04.777" v="1934" actId="21"/>
          <ac:spMkLst>
            <pc:docMk/>
            <pc:sldMk cId="4127357358" sldId="257"/>
            <ac:spMk id="6" creationId="{770F2ADC-3C27-DA84-669A-75E88F1DA6BD}"/>
          </ac:spMkLst>
        </pc:spChg>
        <pc:spChg chg="add del mod">
          <ac:chgData name="Ammara Shaikh" userId="6c549edf1cd99ffb" providerId="LiveId" clId="{1716BDDD-771B-42D5-ABC8-8DDE1E2290B0}" dt="2023-07-23T19:08:04.777" v="1934" actId="21"/>
          <ac:spMkLst>
            <pc:docMk/>
            <pc:sldMk cId="4127357358" sldId="257"/>
            <ac:spMk id="8" creationId="{0ECB1CC1-1718-FF68-E8E0-950C5354DB6A}"/>
          </ac:spMkLst>
        </pc:spChg>
        <pc:spChg chg="add mod">
          <ac:chgData name="Ammara Shaikh" userId="6c549edf1cd99ffb" providerId="LiveId" clId="{1716BDDD-771B-42D5-ABC8-8DDE1E2290B0}" dt="2023-07-23T19:11:01.608" v="1972" actId="1076"/>
          <ac:spMkLst>
            <pc:docMk/>
            <pc:sldMk cId="4127357358" sldId="257"/>
            <ac:spMk id="10" creationId="{D99153C5-F826-2E9B-A975-9314B1E382D6}"/>
          </ac:spMkLst>
        </pc:spChg>
        <pc:spChg chg="add del mod">
          <ac:chgData name="Ammara Shaikh" userId="6c549edf1cd99ffb" providerId="LiveId" clId="{1716BDDD-771B-42D5-ABC8-8DDE1E2290B0}" dt="2023-07-23T19:10:13.980" v="1964" actId="21"/>
          <ac:spMkLst>
            <pc:docMk/>
            <pc:sldMk cId="4127357358" sldId="257"/>
            <ac:spMk id="12" creationId="{4CB27C24-E66C-FD67-39EC-DD2D3C26F838}"/>
          </ac:spMkLst>
        </pc:spChg>
        <pc:spChg chg="add del mod">
          <ac:chgData name="Ammara Shaikh" userId="6c549edf1cd99ffb" providerId="LiveId" clId="{1716BDDD-771B-42D5-ABC8-8DDE1E2290B0}" dt="2023-07-23T19:08:11.398" v="1938" actId="21"/>
          <ac:spMkLst>
            <pc:docMk/>
            <pc:sldMk cId="4127357358" sldId="257"/>
            <ac:spMk id="13" creationId="{CFEF23D3-DE76-7C9A-C056-F24C8407B839}"/>
          </ac:spMkLst>
        </pc:spChg>
        <pc:spChg chg="add del mod">
          <ac:chgData name="Ammara Shaikh" userId="6c549edf1cd99ffb" providerId="LiveId" clId="{1716BDDD-771B-42D5-ABC8-8DDE1E2290B0}" dt="2023-07-23T19:08:11.398" v="1938" actId="21"/>
          <ac:spMkLst>
            <pc:docMk/>
            <pc:sldMk cId="4127357358" sldId="257"/>
            <ac:spMk id="14" creationId="{D9EBC8C8-CB0D-2F5C-79F0-E9FEA31C8F6C}"/>
          </ac:spMkLst>
        </pc:spChg>
        <pc:spChg chg="add del mod">
          <ac:chgData name="Ammara Shaikh" userId="6c549edf1cd99ffb" providerId="LiveId" clId="{1716BDDD-771B-42D5-ABC8-8DDE1E2290B0}" dt="2023-07-23T19:08:18.175" v="1940" actId="21"/>
          <ac:spMkLst>
            <pc:docMk/>
            <pc:sldMk cId="4127357358" sldId="257"/>
            <ac:spMk id="16" creationId="{0C5BB60F-1BA0-F519-ED55-2F8D8B0B71E0}"/>
          </ac:spMkLst>
        </pc:spChg>
        <pc:spChg chg="add del mod">
          <ac:chgData name="Ammara Shaikh" userId="6c549edf1cd99ffb" providerId="LiveId" clId="{1716BDDD-771B-42D5-ABC8-8DDE1E2290B0}" dt="2023-07-23T19:08:18.175" v="1940" actId="21"/>
          <ac:spMkLst>
            <pc:docMk/>
            <pc:sldMk cId="4127357358" sldId="257"/>
            <ac:spMk id="17" creationId="{BBF34008-ED45-513E-5A6F-947C01D666C9}"/>
          </ac:spMkLst>
        </pc:spChg>
        <pc:spChg chg="add del mod">
          <ac:chgData name="Ammara Shaikh" userId="6c549edf1cd99ffb" providerId="LiveId" clId="{1716BDDD-771B-42D5-ABC8-8DDE1E2290B0}" dt="2023-07-23T19:08:24.295" v="1942" actId="21"/>
          <ac:spMkLst>
            <pc:docMk/>
            <pc:sldMk cId="4127357358" sldId="257"/>
            <ac:spMk id="19" creationId="{158F7B23-E563-86BB-ACC5-C9E7ED05976A}"/>
          </ac:spMkLst>
        </pc:spChg>
        <pc:spChg chg="add del mod">
          <ac:chgData name="Ammara Shaikh" userId="6c549edf1cd99ffb" providerId="LiveId" clId="{1716BDDD-771B-42D5-ABC8-8DDE1E2290B0}" dt="2023-07-23T19:08:24.295" v="1942" actId="21"/>
          <ac:spMkLst>
            <pc:docMk/>
            <pc:sldMk cId="4127357358" sldId="257"/>
            <ac:spMk id="20" creationId="{5138A9B6-BE91-A5CE-1D40-989D22363C70}"/>
          </ac:spMkLst>
        </pc:spChg>
        <pc:picChg chg="add del mod">
          <ac:chgData name="Ammara Shaikh" userId="6c549edf1cd99ffb" providerId="LiveId" clId="{1716BDDD-771B-42D5-ABC8-8DDE1E2290B0}" dt="2023-07-21T07:32:00.082" v="145" actId="21"/>
          <ac:picMkLst>
            <pc:docMk/>
            <pc:sldMk cId="4127357358" sldId="257"/>
            <ac:picMk id="5" creationId="{122AFF32-700E-2B4D-F77F-2BF9F90BF58B}"/>
          </ac:picMkLst>
        </pc:picChg>
        <pc:picChg chg="add del mod">
          <ac:chgData name="Ammara Shaikh" userId="6c549edf1cd99ffb" providerId="LiveId" clId="{1716BDDD-771B-42D5-ABC8-8DDE1E2290B0}" dt="2023-07-23T19:08:08.212" v="1935" actId="21"/>
          <ac:picMkLst>
            <pc:docMk/>
            <pc:sldMk cId="4127357358" sldId="257"/>
            <ac:picMk id="5" creationId="{4771D52E-4771-4F33-B7D6-83CBF4FADF92}"/>
          </ac:picMkLst>
        </pc:picChg>
        <pc:picChg chg="add del mod">
          <ac:chgData name="Ammara Shaikh" userId="6c549edf1cd99ffb" providerId="LiveId" clId="{1716BDDD-771B-42D5-ABC8-8DDE1E2290B0}" dt="2023-07-23T19:08:11.398" v="1938" actId="21"/>
          <ac:picMkLst>
            <pc:docMk/>
            <pc:sldMk cId="4127357358" sldId="257"/>
            <ac:picMk id="15" creationId="{3ACAB6FE-5BA4-316E-5934-4788B6726AF1}"/>
          </ac:picMkLst>
        </pc:picChg>
        <pc:picChg chg="add del mod">
          <ac:chgData name="Ammara Shaikh" userId="6c549edf1cd99ffb" providerId="LiveId" clId="{1716BDDD-771B-42D5-ABC8-8DDE1E2290B0}" dt="2023-07-23T19:08:18.175" v="1940" actId="21"/>
          <ac:picMkLst>
            <pc:docMk/>
            <pc:sldMk cId="4127357358" sldId="257"/>
            <ac:picMk id="18" creationId="{8B584D38-FB34-3A9D-FD92-6BAB843E790D}"/>
          </ac:picMkLst>
        </pc:picChg>
        <pc:picChg chg="add del mod">
          <ac:chgData name="Ammara Shaikh" userId="6c549edf1cd99ffb" providerId="LiveId" clId="{1716BDDD-771B-42D5-ABC8-8DDE1E2290B0}" dt="2023-07-23T19:08:24.295" v="1942" actId="21"/>
          <ac:picMkLst>
            <pc:docMk/>
            <pc:sldMk cId="4127357358" sldId="257"/>
            <ac:picMk id="21" creationId="{92FA9B4A-4839-E32D-F359-3B14BFA3651A}"/>
          </ac:picMkLst>
        </pc:picChg>
        <pc:picChg chg="add mod modCrop">
          <ac:chgData name="Ammara Shaikh" userId="6c549edf1cd99ffb" providerId="LiveId" clId="{1716BDDD-771B-42D5-ABC8-8DDE1E2290B0}" dt="2023-07-23T19:11:43.568" v="1979" actId="1076"/>
          <ac:picMkLst>
            <pc:docMk/>
            <pc:sldMk cId="4127357358" sldId="257"/>
            <ac:picMk id="23" creationId="{27EA6540-18B3-4EB9-B23A-BE343146F16E}"/>
          </ac:picMkLst>
        </pc:picChg>
        <pc:picChg chg="add del mod">
          <ac:chgData name="Ammara Shaikh" userId="6c549edf1cd99ffb" providerId="LiveId" clId="{1716BDDD-771B-42D5-ABC8-8DDE1E2290B0}" dt="2023-07-23T04:51:02.241" v="1424" actId="478"/>
          <ac:picMkLst>
            <pc:docMk/>
            <pc:sldMk cId="4127357358" sldId="257"/>
            <ac:picMk id="1026" creationId="{513383CF-64F0-0696-E944-D6202A4159E0}"/>
          </ac:picMkLst>
        </pc:picChg>
      </pc:sldChg>
      <pc:sldChg chg="modSp mod">
        <pc:chgData name="Ammara Shaikh" userId="6c549edf1cd99ffb" providerId="LiveId" clId="{1716BDDD-771B-42D5-ABC8-8DDE1E2290B0}" dt="2023-07-23T19:03:54.255" v="1924" actId="1076"/>
        <pc:sldMkLst>
          <pc:docMk/>
          <pc:sldMk cId="2093828928" sldId="258"/>
        </pc:sldMkLst>
        <pc:spChg chg="mod">
          <ac:chgData name="Ammara Shaikh" userId="6c549edf1cd99ffb" providerId="LiveId" clId="{1716BDDD-771B-42D5-ABC8-8DDE1E2290B0}" dt="2023-07-23T19:02:45.010" v="1919" actId="1076"/>
          <ac:spMkLst>
            <pc:docMk/>
            <pc:sldMk cId="2093828928" sldId="258"/>
            <ac:spMk id="2" creationId="{5FA3DEBD-8CE6-63ED-852E-4EE6418FDA50}"/>
          </ac:spMkLst>
        </pc:spChg>
        <pc:spChg chg="mod">
          <ac:chgData name="Ammara Shaikh" userId="6c549edf1cd99ffb" providerId="LiveId" clId="{1716BDDD-771B-42D5-ABC8-8DDE1E2290B0}" dt="2023-07-23T19:03:54.255" v="1924" actId="1076"/>
          <ac:spMkLst>
            <pc:docMk/>
            <pc:sldMk cId="2093828928" sldId="258"/>
            <ac:spMk id="3" creationId="{D4AB1098-4450-31A6-C1BE-B04BC5C01076}"/>
          </ac:spMkLst>
        </pc:spChg>
      </pc:sldChg>
      <pc:sldChg chg="modSp mod">
        <pc:chgData name="Ammara Shaikh" userId="6c549edf1cd99ffb" providerId="LiveId" clId="{1716BDDD-771B-42D5-ABC8-8DDE1E2290B0}" dt="2023-07-21T19:36:42.283" v="1085" actId="14100"/>
        <pc:sldMkLst>
          <pc:docMk/>
          <pc:sldMk cId="21558764" sldId="260"/>
        </pc:sldMkLst>
        <pc:spChg chg="mod">
          <ac:chgData name="Ammara Shaikh" userId="6c549edf1cd99ffb" providerId="LiveId" clId="{1716BDDD-771B-42D5-ABC8-8DDE1E2290B0}" dt="2023-07-21T19:36:10.326" v="1081" actId="122"/>
          <ac:spMkLst>
            <pc:docMk/>
            <pc:sldMk cId="21558764" sldId="260"/>
            <ac:spMk id="2" creationId="{C1D781F2-1B44-350D-1F29-A747C8EF50CD}"/>
          </ac:spMkLst>
        </pc:spChg>
        <pc:spChg chg="mod">
          <ac:chgData name="Ammara Shaikh" userId="6c549edf1cd99ffb" providerId="LiveId" clId="{1716BDDD-771B-42D5-ABC8-8DDE1E2290B0}" dt="2023-07-21T19:36:08.381" v="1080" actId="14100"/>
          <ac:spMkLst>
            <pc:docMk/>
            <pc:sldMk cId="21558764" sldId="260"/>
            <ac:spMk id="3" creationId="{BA16CFC4-CEA6-835B-9DD6-08D1322849A8}"/>
          </ac:spMkLst>
        </pc:spChg>
        <pc:picChg chg="mod">
          <ac:chgData name="Ammara Shaikh" userId="6c549edf1cd99ffb" providerId="LiveId" clId="{1716BDDD-771B-42D5-ABC8-8DDE1E2290B0}" dt="2023-07-21T19:36:42.283" v="1085" actId="14100"/>
          <ac:picMkLst>
            <pc:docMk/>
            <pc:sldMk cId="21558764" sldId="260"/>
            <ac:picMk id="5" creationId="{513C0CD6-77B0-0343-2A61-29576766F2D7}"/>
          </ac:picMkLst>
        </pc:picChg>
      </pc:sldChg>
      <pc:sldChg chg="modSp mod">
        <pc:chgData name="Ammara Shaikh" userId="6c549edf1cd99ffb" providerId="LiveId" clId="{1716BDDD-771B-42D5-ABC8-8DDE1E2290B0}" dt="2023-07-23T19:00:30.970" v="1882" actId="1076"/>
        <pc:sldMkLst>
          <pc:docMk/>
          <pc:sldMk cId="241043338" sldId="261"/>
        </pc:sldMkLst>
        <pc:spChg chg="mod">
          <ac:chgData name="Ammara Shaikh" userId="6c549edf1cd99ffb" providerId="LiveId" clId="{1716BDDD-771B-42D5-ABC8-8DDE1E2290B0}" dt="2023-07-23T19:00:30.970" v="1882" actId="1076"/>
          <ac:spMkLst>
            <pc:docMk/>
            <pc:sldMk cId="241043338" sldId="261"/>
            <ac:spMk id="2" creationId="{D7A1DD87-69A7-67FC-C21D-6CB13EF49E30}"/>
          </ac:spMkLst>
        </pc:spChg>
        <pc:spChg chg="mod">
          <ac:chgData name="Ammara Shaikh" userId="6c549edf1cd99ffb" providerId="LiveId" clId="{1716BDDD-771B-42D5-ABC8-8DDE1E2290B0}" dt="2023-07-21T19:39:26.009" v="1094" actId="1076"/>
          <ac:spMkLst>
            <pc:docMk/>
            <pc:sldMk cId="241043338" sldId="261"/>
            <ac:spMk id="3" creationId="{C253B1F1-03B4-A6E4-EC08-27A2141D116B}"/>
          </ac:spMkLst>
        </pc:spChg>
      </pc:sldChg>
      <pc:sldChg chg="modSp mod">
        <pc:chgData name="Ammara Shaikh" userId="6c549edf1cd99ffb" providerId="LiveId" clId="{1716BDDD-771B-42D5-ABC8-8DDE1E2290B0}" dt="2023-07-21T19:43:02.607" v="1170" actId="20577"/>
        <pc:sldMkLst>
          <pc:docMk/>
          <pc:sldMk cId="3987070712" sldId="262"/>
        </pc:sldMkLst>
        <pc:spChg chg="mod">
          <ac:chgData name="Ammara Shaikh" userId="6c549edf1cd99ffb" providerId="LiveId" clId="{1716BDDD-771B-42D5-ABC8-8DDE1E2290B0}" dt="2023-07-21T19:41:52.105" v="1148" actId="14100"/>
          <ac:spMkLst>
            <pc:docMk/>
            <pc:sldMk cId="3987070712" sldId="262"/>
            <ac:spMk id="2" creationId="{1434A264-3261-D6C1-45BA-00D505985099}"/>
          </ac:spMkLst>
        </pc:spChg>
        <pc:spChg chg="mod">
          <ac:chgData name="Ammara Shaikh" userId="6c549edf1cd99ffb" providerId="LiveId" clId="{1716BDDD-771B-42D5-ABC8-8DDE1E2290B0}" dt="2023-07-21T19:43:02.607" v="1170" actId="20577"/>
          <ac:spMkLst>
            <pc:docMk/>
            <pc:sldMk cId="3987070712" sldId="262"/>
            <ac:spMk id="3" creationId="{77E4F72C-3B20-936F-B0CA-486729176CA8}"/>
          </ac:spMkLst>
        </pc:spChg>
        <pc:spChg chg="mod">
          <ac:chgData name="Ammara Shaikh" userId="6c549edf1cd99ffb" providerId="LiveId" clId="{1716BDDD-771B-42D5-ABC8-8DDE1E2290B0}" dt="2023-07-21T19:40:49.183" v="1145" actId="122"/>
          <ac:spMkLst>
            <pc:docMk/>
            <pc:sldMk cId="3987070712" sldId="262"/>
            <ac:spMk id="4" creationId="{7BADD192-9459-C152-1948-EE0310AC1848}"/>
          </ac:spMkLst>
        </pc:spChg>
        <pc:spChg chg="mod">
          <ac:chgData name="Ammara Shaikh" userId="6c549edf1cd99ffb" providerId="LiveId" clId="{1716BDDD-771B-42D5-ABC8-8DDE1E2290B0}" dt="2023-07-21T19:40:52.418" v="1146" actId="122"/>
          <ac:spMkLst>
            <pc:docMk/>
            <pc:sldMk cId="3987070712" sldId="262"/>
            <ac:spMk id="5" creationId="{202D7465-F98D-1DCC-9CD7-BCCC9C564BAF}"/>
          </ac:spMkLst>
        </pc:spChg>
        <pc:spChg chg="mod">
          <ac:chgData name="Ammara Shaikh" userId="6c549edf1cd99ffb" providerId="LiveId" clId="{1716BDDD-771B-42D5-ABC8-8DDE1E2290B0}" dt="2023-07-21T19:42:40.250" v="1151" actId="20577"/>
          <ac:spMkLst>
            <pc:docMk/>
            <pc:sldMk cId="3987070712" sldId="262"/>
            <ac:spMk id="6" creationId="{9335B606-DF4E-8233-4D7F-A1223E153641}"/>
          </ac:spMkLst>
        </pc:spChg>
      </pc:sldChg>
      <pc:sldChg chg="addSp delSp modSp mod modClrScheme chgLayout">
        <pc:chgData name="Ammara Shaikh" userId="6c549edf1cd99ffb" providerId="LiveId" clId="{1716BDDD-771B-42D5-ABC8-8DDE1E2290B0}" dt="2023-07-23T19:06:18.855" v="1931" actId="1076"/>
        <pc:sldMkLst>
          <pc:docMk/>
          <pc:sldMk cId="1449775134" sldId="263"/>
        </pc:sldMkLst>
        <pc:spChg chg="mod ord">
          <ac:chgData name="Ammara Shaikh" userId="6c549edf1cd99ffb" providerId="LiveId" clId="{1716BDDD-771B-42D5-ABC8-8DDE1E2290B0}" dt="2023-07-23T19:00:21.081" v="1881" actId="14100"/>
          <ac:spMkLst>
            <pc:docMk/>
            <pc:sldMk cId="1449775134" sldId="263"/>
            <ac:spMk id="2" creationId="{7EF3554F-6D06-B008-8F0F-786C6CC46E4F}"/>
          </ac:spMkLst>
        </pc:spChg>
        <pc:spChg chg="mod">
          <ac:chgData name="Ammara Shaikh" userId="6c549edf1cd99ffb" providerId="LiveId" clId="{1716BDDD-771B-42D5-ABC8-8DDE1E2290B0}" dt="2023-07-23T18:43:32.714" v="1634" actId="1076"/>
          <ac:spMkLst>
            <pc:docMk/>
            <pc:sldMk cId="1449775134" sldId="263"/>
            <ac:spMk id="3" creationId="{20BA659F-BECA-8FD8-892D-761FEB79C2CF}"/>
          </ac:spMkLst>
        </pc:spChg>
        <pc:spChg chg="mod ord">
          <ac:chgData name="Ammara Shaikh" userId="6c549edf1cd99ffb" providerId="LiveId" clId="{1716BDDD-771B-42D5-ABC8-8DDE1E2290B0}" dt="2023-07-23T19:06:18.855" v="1931" actId="1076"/>
          <ac:spMkLst>
            <pc:docMk/>
            <pc:sldMk cId="1449775134" sldId="263"/>
            <ac:spMk id="5" creationId="{9415635B-F4F0-247A-5736-D6A7520FC320}"/>
          </ac:spMkLst>
        </pc:spChg>
        <pc:spChg chg="mod ord">
          <ac:chgData name="Ammara Shaikh" userId="6c549edf1cd99ffb" providerId="LiveId" clId="{1716BDDD-771B-42D5-ABC8-8DDE1E2290B0}" dt="2023-07-23T08:15:03.083" v="1475" actId="255"/>
          <ac:spMkLst>
            <pc:docMk/>
            <pc:sldMk cId="1449775134" sldId="263"/>
            <ac:spMk id="6" creationId="{83657A52-59C3-9A7C-DE97-58DED7C20D67}"/>
          </ac:spMkLst>
        </pc:spChg>
        <pc:spChg chg="del mod">
          <ac:chgData name="Ammara Shaikh" userId="6c549edf1cd99ffb" providerId="LiveId" clId="{1716BDDD-771B-42D5-ABC8-8DDE1E2290B0}" dt="2023-07-21T19:47:19.505" v="1192" actId="700"/>
          <ac:spMkLst>
            <pc:docMk/>
            <pc:sldMk cId="1449775134" sldId="263"/>
            <ac:spMk id="7" creationId="{EC5BE49D-73C1-DDD1-C35F-5CD890D92D2B}"/>
          </ac:spMkLst>
        </pc:spChg>
        <pc:spChg chg="del mod">
          <ac:chgData name="Ammara Shaikh" userId="6c549edf1cd99ffb" providerId="LiveId" clId="{1716BDDD-771B-42D5-ABC8-8DDE1E2290B0}" dt="2023-07-21T19:47:19.505" v="1192" actId="700"/>
          <ac:spMkLst>
            <pc:docMk/>
            <pc:sldMk cId="1449775134" sldId="263"/>
            <ac:spMk id="8" creationId="{493FA97E-B93C-8589-FC9E-82BC75660385}"/>
          </ac:spMkLst>
        </pc:spChg>
        <pc:picChg chg="del mod">
          <ac:chgData name="Ammara Shaikh" userId="6c549edf1cd99ffb" providerId="LiveId" clId="{1716BDDD-771B-42D5-ABC8-8DDE1E2290B0}" dt="2023-07-21T19:47:06.588" v="1190" actId="21"/>
          <ac:picMkLst>
            <pc:docMk/>
            <pc:sldMk cId="1449775134" sldId="263"/>
            <ac:picMk id="10" creationId="{493C0351-1340-0994-85D9-C7C869C16001}"/>
          </ac:picMkLst>
        </pc:picChg>
        <pc:picChg chg="del mod modCrop">
          <ac:chgData name="Ammara Shaikh" userId="6c549edf1cd99ffb" providerId="LiveId" clId="{1716BDDD-771B-42D5-ABC8-8DDE1E2290B0}" dt="2023-07-21T19:50:54.429" v="1263" actId="478"/>
          <ac:picMkLst>
            <pc:docMk/>
            <pc:sldMk cId="1449775134" sldId="263"/>
            <ac:picMk id="12" creationId="{F05FEAF8-7F63-5B7B-E76B-5B31248B9BE7}"/>
          </ac:picMkLst>
        </pc:picChg>
        <pc:picChg chg="add mod">
          <ac:chgData name="Ammara Shaikh" userId="6c549edf1cd99ffb" providerId="LiveId" clId="{1716BDDD-771B-42D5-ABC8-8DDE1E2290B0}" dt="2023-07-23T18:43:26.788" v="1633" actId="1076"/>
          <ac:picMkLst>
            <pc:docMk/>
            <pc:sldMk cId="1449775134" sldId="263"/>
            <ac:picMk id="1026" creationId="{5EE9614E-E25E-FD30-20B8-F3A71308F645}"/>
          </ac:picMkLst>
        </pc:picChg>
        <pc:inkChg chg="add del">
          <ac:chgData name="Ammara Shaikh" userId="6c549edf1cd99ffb" providerId="LiveId" clId="{1716BDDD-771B-42D5-ABC8-8DDE1E2290B0}" dt="2023-07-21T19:46:27.024" v="1182" actId="9405"/>
          <ac:inkMkLst>
            <pc:docMk/>
            <pc:sldMk cId="1449775134" sldId="263"/>
            <ac:inkMk id="3" creationId="{BA01908D-9A54-1B2A-B7B6-A57B01454200}"/>
          </ac:inkMkLst>
        </pc:inkChg>
      </pc:sldChg>
      <pc:sldChg chg="addSp delSp modSp mod">
        <pc:chgData name="Ammara Shaikh" userId="6c549edf1cd99ffb" providerId="LiveId" clId="{1716BDDD-771B-42D5-ABC8-8DDE1E2290B0}" dt="2023-07-23T19:06:00.282" v="1930" actId="1076"/>
        <pc:sldMkLst>
          <pc:docMk/>
          <pc:sldMk cId="3883185799" sldId="264"/>
        </pc:sldMkLst>
        <pc:spChg chg="mod">
          <ac:chgData name="Ammara Shaikh" userId="6c549edf1cd99ffb" providerId="LiveId" clId="{1716BDDD-771B-42D5-ABC8-8DDE1E2290B0}" dt="2023-07-23T18:46:12.493" v="1644" actId="1076"/>
          <ac:spMkLst>
            <pc:docMk/>
            <pc:sldMk cId="3883185799" sldId="264"/>
            <ac:spMk id="7" creationId="{38857E3E-5FEE-6BED-AB7E-7296D6EBEB06}"/>
          </ac:spMkLst>
        </pc:spChg>
        <pc:spChg chg="mod">
          <ac:chgData name="Ammara Shaikh" userId="6c549edf1cd99ffb" providerId="LiveId" clId="{1716BDDD-771B-42D5-ABC8-8DDE1E2290B0}" dt="2023-07-23T19:06:00.282" v="1930" actId="1076"/>
          <ac:spMkLst>
            <pc:docMk/>
            <pc:sldMk cId="3883185799" sldId="264"/>
            <ac:spMk id="8" creationId="{3744182B-28E4-CA2C-5D46-68F3719A9C5F}"/>
          </ac:spMkLst>
        </pc:spChg>
        <pc:picChg chg="add mod">
          <ac:chgData name="Ammara Shaikh" userId="6c549edf1cd99ffb" providerId="LiveId" clId="{1716BDDD-771B-42D5-ABC8-8DDE1E2290B0}" dt="2023-07-23T08:16:02.342" v="1481" actId="1076"/>
          <ac:picMkLst>
            <pc:docMk/>
            <pc:sldMk cId="3883185799" sldId="264"/>
            <ac:picMk id="3" creationId="{1BA747A7-E3FA-B235-1F08-DDD93C5E2960}"/>
          </ac:picMkLst>
        </pc:picChg>
        <pc:picChg chg="mod">
          <ac:chgData name="Ammara Shaikh" userId="6c549edf1cd99ffb" providerId="LiveId" clId="{1716BDDD-771B-42D5-ABC8-8DDE1E2290B0}" dt="2023-07-23T08:15:53.979" v="1479" actId="1076"/>
          <ac:picMkLst>
            <pc:docMk/>
            <pc:sldMk cId="3883185799" sldId="264"/>
            <ac:picMk id="10" creationId="{0C848F55-F68A-5CBE-E694-5A437CEFB463}"/>
          </ac:picMkLst>
        </pc:picChg>
        <pc:picChg chg="mod">
          <ac:chgData name="Ammara Shaikh" userId="6c549edf1cd99ffb" providerId="LiveId" clId="{1716BDDD-771B-42D5-ABC8-8DDE1E2290B0}" dt="2023-07-23T08:15:57.204" v="1480" actId="1076"/>
          <ac:picMkLst>
            <pc:docMk/>
            <pc:sldMk cId="3883185799" sldId="264"/>
            <ac:picMk id="12" creationId="{4AB835A9-583B-4E1A-65C9-337315CB43D6}"/>
          </ac:picMkLst>
        </pc:picChg>
        <pc:picChg chg="mod">
          <ac:chgData name="Ammara Shaikh" userId="6c549edf1cd99ffb" providerId="LiveId" clId="{1716BDDD-771B-42D5-ABC8-8DDE1E2290B0}" dt="2023-07-23T08:16:09.200" v="1482" actId="1076"/>
          <ac:picMkLst>
            <pc:docMk/>
            <pc:sldMk cId="3883185799" sldId="264"/>
            <ac:picMk id="14" creationId="{A6A577F2-18DA-5DEE-B442-1BC573B84C65}"/>
          </ac:picMkLst>
        </pc:picChg>
        <pc:picChg chg="del">
          <ac:chgData name="Ammara Shaikh" userId="6c549edf1cd99ffb" providerId="LiveId" clId="{1716BDDD-771B-42D5-ABC8-8DDE1E2290B0}" dt="2023-07-21T18:26:01.292" v="996" actId="478"/>
          <ac:picMkLst>
            <pc:docMk/>
            <pc:sldMk cId="3883185799" sldId="264"/>
            <ac:picMk id="18" creationId="{FAB693F6-728E-A205-F159-411B625DB062}"/>
          </ac:picMkLst>
        </pc:picChg>
        <pc:picChg chg="mod">
          <ac:chgData name="Ammara Shaikh" userId="6c549edf1cd99ffb" providerId="LiveId" clId="{1716BDDD-771B-42D5-ABC8-8DDE1E2290B0}" dt="2023-07-23T08:15:50.467" v="1478" actId="1076"/>
          <ac:picMkLst>
            <pc:docMk/>
            <pc:sldMk cId="3883185799" sldId="264"/>
            <ac:picMk id="20" creationId="{5CD495F1-EDC9-6E0F-86F7-588CAA43F507}"/>
          </ac:picMkLst>
        </pc:picChg>
      </pc:sldChg>
      <pc:sldChg chg="modSp mod">
        <pc:chgData name="Ammara Shaikh" userId="6c549edf1cd99ffb" providerId="LiveId" clId="{1716BDDD-771B-42D5-ABC8-8DDE1E2290B0}" dt="2023-07-23T19:05:51.064" v="1929" actId="1076"/>
        <pc:sldMkLst>
          <pc:docMk/>
          <pc:sldMk cId="2122140587" sldId="265"/>
        </pc:sldMkLst>
        <pc:spChg chg="mod">
          <ac:chgData name="Ammara Shaikh" userId="6c549edf1cd99ffb" providerId="LiveId" clId="{1716BDDD-771B-42D5-ABC8-8DDE1E2290B0}" dt="2023-07-23T19:00:03.599" v="1879" actId="1076"/>
          <ac:spMkLst>
            <pc:docMk/>
            <pc:sldMk cId="2122140587" sldId="265"/>
            <ac:spMk id="2" creationId="{898DC4ED-29A0-DFBC-5311-D3E9F933FB43}"/>
          </ac:spMkLst>
        </pc:spChg>
        <pc:spChg chg="mod">
          <ac:chgData name="Ammara Shaikh" userId="6c549edf1cd99ffb" providerId="LiveId" clId="{1716BDDD-771B-42D5-ABC8-8DDE1E2290B0}" dt="2023-07-23T19:05:51.064" v="1929" actId="1076"/>
          <ac:spMkLst>
            <pc:docMk/>
            <pc:sldMk cId="2122140587" sldId="265"/>
            <ac:spMk id="3" creationId="{AFF7BDC9-B1DE-8128-C149-E477465AC1EC}"/>
          </ac:spMkLst>
        </pc:spChg>
        <pc:picChg chg="mod">
          <ac:chgData name="Ammara Shaikh" userId="6c549edf1cd99ffb" providerId="LiveId" clId="{1716BDDD-771B-42D5-ABC8-8DDE1E2290B0}" dt="2023-07-23T18:45:12.431" v="1642" actId="1076"/>
          <ac:picMkLst>
            <pc:docMk/>
            <pc:sldMk cId="2122140587" sldId="265"/>
            <ac:picMk id="6" creationId="{747B6EB6-DF1C-E665-B604-7FC6D56F34E3}"/>
          </ac:picMkLst>
        </pc:picChg>
      </pc:sldChg>
      <pc:sldChg chg="modSp mod">
        <pc:chgData name="Ammara Shaikh" userId="6c549edf1cd99ffb" providerId="LiveId" clId="{1716BDDD-771B-42D5-ABC8-8DDE1E2290B0}" dt="2023-07-23T19:05:44.041" v="1928" actId="1076"/>
        <pc:sldMkLst>
          <pc:docMk/>
          <pc:sldMk cId="4175410765" sldId="266"/>
        </pc:sldMkLst>
        <pc:spChg chg="mod">
          <ac:chgData name="Ammara Shaikh" userId="6c549edf1cd99ffb" providerId="LiveId" clId="{1716BDDD-771B-42D5-ABC8-8DDE1E2290B0}" dt="2023-07-23T18:59:55.409" v="1878" actId="1076"/>
          <ac:spMkLst>
            <pc:docMk/>
            <pc:sldMk cId="4175410765" sldId="266"/>
            <ac:spMk id="2" creationId="{B43B60C1-BA41-EBB7-A9D1-9021E605B871}"/>
          </ac:spMkLst>
        </pc:spChg>
        <pc:spChg chg="mod">
          <ac:chgData name="Ammara Shaikh" userId="6c549edf1cd99ffb" providerId="LiveId" clId="{1716BDDD-771B-42D5-ABC8-8DDE1E2290B0}" dt="2023-07-23T19:05:44.041" v="1928" actId="1076"/>
          <ac:spMkLst>
            <pc:docMk/>
            <pc:sldMk cId="4175410765" sldId="266"/>
            <ac:spMk id="3" creationId="{9DB5056F-FD7D-79E4-3ECA-176A964B241B}"/>
          </ac:spMkLst>
        </pc:spChg>
      </pc:sldChg>
      <pc:sldChg chg="modSp mod">
        <pc:chgData name="Ammara Shaikh" userId="6c549edf1cd99ffb" providerId="LiveId" clId="{1716BDDD-771B-42D5-ABC8-8DDE1E2290B0}" dt="2023-07-23T19:05:31.895" v="1927" actId="255"/>
        <pc:sldMkLst>
          <pc:docMk/>
          <pc:sldMk cId="976077159" sldId="267"/>
        </pc:sldMkLst>
        <pc:spChg chg="mod">
          <ac:chgData name="Ammara Shaikh" userId="6c549edf1cd99ffb" providerId="LiveId" clId="{1716BDDD-771B-42D5-ABC8-8DDE1E2290B0}" dt="2023-07-23T18:59:43.742" v="1877" actId="1076"/>
          <ac:spMkLst>
            <pc:docMk/>
            <pc:sldMk cId="976077159" sldId="267"/>
            <ac:spMk id="2" creationId="{1E0AED2F-57AA-08A6-2E82-FFA5E7843B88}"/>
          </ac:spMkLst>
        </pc:spChg>
        <pc:spChg chg="mod">
          <ac:chgData name="Ammara Shaikh" userId="6c549edf1cd99ffb" providerId="LiveId" clId="{1716BDDD-771B-42D5-ABC8-8DDE1E2290B0}" dt="2023-07-23T19:05:31.895" v="1927" actId="255"/>
          <ac:spMkLst>
            <pc:docMk/>
            <pc:sldMk cId="976077159" sldId="267"/>
            <ac:spMk id="3" creationId="{5757F17F-1E74-B079-74CA-018B5E141684}"/>
          </ac:spMkLst>
        </pc:spChg>
      </pc:sldChg>
      <pc:sldChg chg="modSp mod">
        <pc:chgData name="Ammara Shaikh" userId="6c549edf1cd99ffb" providerId="LiveId" clId="{1716BDDD-771B-42D5-ABC8-8DDE1E2290B0}" dt="2023-07-23T18:53:52.455" v="1758" actId="14100"/>
        <pc:sldMkLst>
          <pc:docMk/>
          <pc:sldMk cId="1869246648" sldId="268"/>
        </pc:sldMkLst>
        <pc:picChg chg="mod">
          <ac:chgData name="Ammara Shaikh" userId="6c549edf1cd99ffb" providerId="LiveId" clId="{1716BDDD-771B-42D5-ABC8-8DDE1E2290B0}" dt="2023-07-23T18:53:52.455" v="1758" actId="14100"/>
          <ac:picMkLst>
            <pc:docMk/>
            <pc:sldMk cId="1869246648" sldId="268"/>
            <ac:picMk id="8" creationId="{44970738-3A7B-97E9-D117-283E1BB39CFF}"/>
          </ac:picMkLst>
        </pc:picChg>
      </pc:sldChg>
      <pc:sldChg chg="modSp del mod">
        <pc:chgData name="Ammara Shaikh" userId="6c549edf1cd99ffb" providerId="LiveId" clId="{1716BDDD-771B-42D5-ABC8-8DDE1E2290B0}" dt="2023-07-21T18:12:58.916" v="965" actId="2696"/>
        <pc:sldMkLst>
          <pc:docMk/>
          <pc:sldMk cId="3938557626" sldId="269"/>
        </pc:sldMkLst>
        <pc:spChg chg="mod">
          <ac:chgData name="Ammara Shaikh" userId="6c549edf1cd99ffb" providerId="LiveId" clId="{1716BDDD-771B-42D5-ABC8-8DDE1E2290B0}" dt="2023-07-21T16:48:20.841" v="828"/>
          <ac:spMkLst>
            <pc:docMk/>
            <pc:sldMk cId="3938557626" sldId="269"/>
            <ac:spMk id="2" creationId="{019FD88A-EE78-C03E-DE59-C60665AC5D14}"/>
          </ac:spMkLst>
        </pc:spChg>
        <pc:spChg chg="mod">
          <ac:chgData name="Ammara Shaikh" userId="6c549edf1cd99ffb" providerId="LiveId" clId="{1716BDDD-771B-42D5-ABC8-8DDE1E2290B0}" dt="2023-07-21T16:48:20.841" v="828"/>
          <ac:spMkLst>
            <pc:docMk/>
            <pc:sldMk cId="3938557626" sldId="269"/>
            <ac:spMk id="3" creationId="{2B514E0E-9C85-4014-E199-E1E5E5E83DAA}"/>
          </ac:spMkLst>
        </pc:spChg>
      </pc:sldChg>
      <pc:sldChg chg="modSp mod">
        <pc:chgData name="Ammara Shaikh" userId="6c549edf1cd99ffb" providerId="LiveId" clId="{1716BDDD-771B-42D5-ABC8-8DDE1E2290B0}" dt="2023-07-23T18:52:38.963" v="1754" actId="1076"/>
        <pc:sldMkLst>
          <pc:docMk/>
          <pc:sldMk cId="1840688393" sldId="270"/>
        </pc:sldMkLst>
        <pc:spChg chg="mod">
          <ac:chgData name="Ammara Shaikh" userId="6c549edf1cd99ffb" providerId="LiveId" clId="{1716BDDD-771B-42D5-ABC8-8DDE1E2290B0}" dt="2023-07-21T19:31:42.890" v="1031" actId="20577"/>
          <ac:spMkLst>
            <pc:docMk/>
            <pc:sldMk cId="1840688393" sldId="270"/>
            <ac:spMk id="9" creationId="{45CD6060-5AE2-3257-7B3E-39617DAA775F}"/>
          </ac:spMkLst>
        </pc:spChg>
        <pc:spChg chg="mod">
          <ac:chgData name="Ammara Shaikh" userId="6c549edf1cd99ffb" providerId="LiveId" clId="{1716BDDD-771B-42D5-ABC8-8DDE1E2290B0}" dt="2023-07-21T19:36:15.694" v="1082" actId="122"/>
          <ac:spMkLst>
            <pc:docMk/>
            <pc:sldMk cId="1840688393" sldId="270"/>
            <ac:spMk id="16" creationId="{4302F1FB-CF15-077B-AFBC-A66991A23A99}"/>
          </ac:spMkLst>
        </pc:spChg>
        <pc:spChg chg="mod">
          <ac:chgData name="Ammara Shaikh" userId="6c549edf1cd99ffb" providerId="LiveId" clId="{1716BDDD-771B-42D5-ABC8-8DDE1E2290B0}" dt="2023-07-23T18:52:14.370" v="1751" actId="14100"/>
          <ac:spMkLst>
            <pc:docMk/>
            <pc:sldMk cId="1840688393" sldId="270"/>
            <ac:spMk id="17" creationId="{0F650195-FE96-626B-8155-414341B6E627}"/>
          </ac:spMkLst>
        </pc:spChg>
        <pc:picChg chg="mod">
          <ac:chgData name="Ammara Shaikh" userId="6c549edf1cd99ffb" providerId="LiveId" clId="{1716BDDD-771B-42D5-ABC8-8DDE1E2290B0}" dt="2023-07-21T19:30:40.327" v="1024" actId="1076"/>
          <ac:picMkLst>
            <pc:docMk/>
            <pc:sldMk cId="1840688393" sldId="270"/>
            <ac:picMk id="14" creationId="{011AD9B3-8B7B-6BEB-2A7D-F2DDCAEB89EB}"/>
          </ac:picMkLst>
        </pc:picChg>
        <pc:picChg chg="mod">
          <ac:chgData name="Ammara Shaikh" userId="6c549edf1cd99ffb" providerId="LiveId" clId="{1716BDDD-771B-42D5-ABC8-8DDE1E2290B0}" dt="2023-07-23T18:52:38.963" v="1754" actId="1076"/>
          <ac:picMkLst>
            <pc:docMk/>
            <pc:sldMk cId="1840688393" sldId="270"/>
            <ac:picMk id="30" creationId="{89585F94-E32B-E882-9C7D-37892A5E166D}"/>
          </ac:picMkLst>
        </pc:picChg>
      </pc:sldChg>
      <pc:sldChg chg="modSp mod">
        <pc:chgData name="Ammara Shaikh" userId="6c549edf1cd99ffb" providerId="LiveId" clId="{1716BDDD-771B-42D5-ABC8-8DDE1E2290B0}" dt="2023-07-23T19:00:49.438" v="1885" actId="20577"/>
        <pc:sldMkLst>
          <pc:docMk/>
          <pc:sldMk cId="182466590" sldId="271"/>
        </pc:sldMkLst>
        <pc:spChg chg="mod">
          <ac:chgData name="Ammara Shaikh" userId="6c549edf1cd99ffb" providerId="LiveId" clId="{1716BDDD-771B-42D5-ABC8-8DDE1E2290B0}" dt="2023-07-23T19:00:49.438" v="1885" actId="20577"/>
          <ac:spMkLst>
            <pc:docMk/>
            <pc:sldMk cId="182466590" sldId="271"/>
            <ac:spMk id="2" creationId="{150ACA06-A2DB-D848-54B8-86F116FE6184}"/>
          </ac:spMkLst>
        </pc:spChg>
        <pc:spChg chg="mod">
          <ac:chgData name="Ammara Shaikh" userId="6c549edf1cd99ffb" providerId="LiveId" clId="{1716BDDD-771B-42D5-ABC8-8DDE1E2290B0}" dt="2023-07-23T17:16:25.872" v="1550" actId="113"/>
          <ac:spMkLst>
            <pc:docMk/>
            <pc:sldMk cId="182466590" sldId="271"/>
            <ac:spMk id="3" creationId="{C5CE4972-C79A-0937-5DD7-75E2843A021D}"/>
          </ac:spMkLst>
        </pc:spChg>
        <pc:picChg chg="mod">
          <ac:chgData name="Ammara Shaikh" userId="6c549edf1cd99ffb" providerId="LiveId" clId="{1716BDDD-771B-42D5-ABC8-8DDE1E2290B0}" dt="2023-07-23T18:51:53.262" v="1749" actId="2085"/>
          <ac:picMkLst>
            <pc:docMk/>
            <pc:sldMk cId="182466590" sldId="271"/>
            <ac:picMk id="5" creationId="{CE102F65-4F95-6253-38AE-8FC65F4D9127}"/>
          </ac:picMkLst>
        </pc:picChg>
      </pc:sldChg>
      <pc:sldChg chg="addSp delSp modSp new mod ord modClrScheme chgLayout">
        <pc:chgData name="Ammara Shaikh" userId="6c549edf1cd99ffb" providerId="LiveId" clId="{1716BDDD-771B-42D5-ABC8-8DDE1E2290B0}" dt="2023-07-23T18:53:04.512" v="1756" actId="1076"/>
        <pc:sldMkLst>
          <pc:docMk/>
          <pc:sldMk cId="2407018374" sldId="272"/>
        </pc:sldMkLst>
        <pc:spChg chg="mod ord">
          <ac:chgData name="Ammara Shaikh" userId="6c549edf1cd99ffb" providerId="LiveId" clId="{1716BDDD-771B-42D5-ABC8-8DDE1E2290B0}" dt="2023-07-23T18:53:04.512" v="1756" actId="1076"/>
          <ac:spMkLst>
            <pc:docMk/>
            <pc:sldMk cId="2407018374" sldId="272"/>
            <ac:spMk id="2" creationId="{A7720F7D-06E6-6157-9A95-794C0624E260}"/>
          </ac:spMkLst>
        </pc:spChg>
        <pc:spChg chg="del">
          <ac:chgData name="Ammara Shaikh" userId="6c549edf1cd99ffb" providerId="LiveId" clId="{1716BDDD-771B-42D5-ABC8-8DDE1E2290B0}" dt="2023-07-21T07:31:05.402" v="136"/>
          <ac:spMkLst>
            <pc:docMk/>
            <pc:sldMk cId="2407018374" sldId="272"/>
            <ac:spMk id="3" creationId="{9D93F4FC-B8F4-BD5F-95A9-9862FB6F46F4}"/>
          </ac:spMkLst>
        </pc:spChg>
        <pc:spChg chg="add del mod ord">
          <ac:chgData name="Ammara Shaikh" userId="6c549edf1cd99ffb" providerId="LiveId" clId="{1716BDDD-771B-42D5-ABC8-8DDE1E2290B0}" dt="2023-07-21T07:31:27.699" v="141" actId="700"/>
          <ac:spMkLst>
            <pc:docMk/>
            <pc:sldMk cId="2407018374" sldId="272"/>
            <ac:spMk id="5" creationId="{5FFC511C-8FEF-9D60-D5AA-40F3E47C82FA}"/>
          </ac:spMkLst>
        </pc:spChg>
        <pc:spChg chg="add mod ord">
          <ac:chgData name="Ammara Shaikh" userId="6c549edf1cd99ffb" providerId="LiveId" clId="{1716BDDD-771B-42D5-ABC8-8DDE1E2290B0}" dt="2023-07-23T08:07:16.152" v="1447" actId="207"/>
          <ac:spMkLst>
            <pc:docMk/>
            <pc:sldMk cId="2407018374" sldId="272"/>
            <ac:spMk id="6" creationId="{6D062FC1-A79C-4684-A5FE-64345DFEFC17}"/>
          </ac:spMkLst>
        </pc:spChg>
        <pc:picChg chg="add mod ord">
          <ac:chgData name="Ammara Shaikh" userId="6c549edf1cd99ffb" providerId="LiveId" clId="{1716BDDD-771B-42D5-ABC8-8DDE1E2290B0}" dt="2023-07-23T08:06:51.864" v="1445" actId="1076"/>
          <ac:picMkLst>
            <pc:docMk/>
            <pc:sldMk cId="2407018374" sldId="272"/>
            <ac:picMk id="4" creationId="{E8DF95BA-5C66-AB1E-F0C3-FEF90A6A01AA}"/>
          </ac:picMkLst>
        </pc:picChg>
        <pc:picChg chg="add del mod">
          <ac:chgData name="Ammara Shaikh" userId="6c549edf1cd99ffb" providerId="LiveId" clId="{1716BDDD-771B-42D5-ABC8-8DDE1E2290B0}" dt="2023-07-21T17:59:25.765" v="947" actId="478"/>
          <ac:picMkLst>
            <pc:docMk/>
            <pc:sldMk cId="2407018374" sldId="272"/>
            <ac:picMk id="7" creationId="{93186EA9-9F48-2705-AC32-486608498072}"/>
          </ac:picMkLst>
        </pc:picChg>
      </pc:sldChg>
      <pc:sldChg chg="addSp modSp new mod">
        <pc:chgData name="Ammara Shaikh" userId="6c549edf1cd99ffb" providerId="LiveId" clId="{1716BDDD-771B-42D5-ABC8-8DDE1E2290B0}" dt="2023-07-23T18:53:36.208" v="1757" actId="1076"/>
        <pc:sldMkLst>
          <pc:docMk/>
          <pc:sldMk cId="1621594582" sldId="273"/>
        </pc:sldMkLst>
        <pc:spChg chg="mod">
          <ac:chgData name="Ammara Shaikh" userId="6c549edf1cd99ffb" providerId="LiveId" clId="{1716BDDD-771B-42D5-ABC8-8DDE1E2290B0}" dt="2023-07-21T19:39:46.736" v="1098" actId="313"/>
          <ac:spMkLst>
            <pc:docMk/>
            <pc:sldMk cId="1621594582" sldId="273"/>
            <ac:spMk id="2" creationId="{33D0DB94-50C7-0528-A0E1-6BFADE70773D}"/>
          </ac:spMkLst>
        </pc:spChg>
        <pc:spChg chg="mod">
          <ac:chgData name="Ammara Shaikh" userId="6c549edf1cd99ffb" providerId="LiveId" clId="{1716BDDD-771B-42D5-ABC8-8DDE1E2290B0}" dt="2023-07-21T19:40:06.125" v="1101" actId="14100"/>
          <ac:spMkLst>
            <pc:docMk/>
            <pc:sldMk cId="1621594582" sldId="273"/>
            <ac:spMk id="3" creationId="{C3E50A57-2569-E31F-B593-211B871D4EDE}"/>
          </ac:spMkLst>
        </pc:spChg>
        <pc:picChg chg="add mod">
          <ac:chgData name="Ammara Shaikh" userId="6c549edf1cd99ffb" providerId="LiveId" clId="{1716BDDD-771B-42D5-ABC8-8DDE1E2290B0}" dt="2023-07-23T18:53:36.208" v="1757" actId="1076"/>
          <ac:picMkLst>
            <pc:docMk/>
            <pc:sldMk cId="1621594582" sldId="273"/>
            <ac:picMk id="5" creationId="{1A4BA850-0D5C-434D-04FA-8E888D109790}"/>
          </ac:picMkLst>
        </pc:picChg>
      </pc:sldChg>
      <pc:sldChg chg="addSp delSp modSp new mod modClrScheme chgLayout">
        <pc:chgData name="Ammara Shaikh" userId="6c549edf1cd99ffb" providerId="LiveId" clId="{1716BDDD-771B-42D5-ABC8-8DDE1E2290B0}" dt="2023-07-23T19:00:40.111" v="1883" actId="1076"/>
        <pc:sldMkLst>
          <pc:docMk/>
          <pc:sldMk cId="2442178839" sldId="274"/>
        </pc:sldMkLst>
        <pc:spChg chg="del">
          <ac:chgData name="Ammara Shaikh" userId="6c549edf1cd99ffb" providerId="LiveId" clId="{1716BDDD-771B-42D5-ABC8-8DDE1E2290B0}" dt="2023-07-21T18:12:29.961" v="962" actId="700"/>
          <ac:spMkLst>
            <pc:docMk/>
            <pc:sldMk cId="2442178839" sldId="274"/>
            <ac:spMk id="2" creationId="{5ADC0403-2CC8-92BF-092F-941FCD729D77}"/>
          </ac:spMkLst>
        </pc:spChg>
        <pc:spChg chg="del">
          <ac:chgData name="Ammara Shaikh" userId="6c549edf1cd99ffb" providerId="LiveId" clId="{1716BDDD-771B-42D5-ABC8-8DDE1E2290B0}" dt="2023-07-21T18:12:29.961" v="962" actId="700"/>
          <ac:spMkLst>
            <pc:docMk/>
            <pc:sldMk cId="2442178839" sldId="274"/>
            <ac:spMk id="3" creationId="{7EDE7B8C-7C55-445A-06EE-0D4909EDF592}"/>
          </ac:spMkLst>
        </pc:spChg>
        <pc:spChg chg="add mod">
          <ac:chgData name="Ammara Shaikh" userId="6c549edf1cd99ffb" providerId="LiveId" clId="{1716BDDD-771B-42D5-ABC8-8DDE1E2290B0}" dt="2023-07-23T19:00:40.111" v="1883" actId="1076"/>
          <ac:spMkLst>
            <pc:docMk/>
            <pc:sldMk cId="2442178839" sldId="274"/>
            <ac:spMk id="4" creationId="{019FD88A-EE78-C03E-DE59-C60665AC5D14}"/>
          </ac:spMkLst>
        </pc:spChg>
        <pc:spChg chg="add mod">
          <ac:chgData name="Ammara Shaikh" userId="6c549edf1cd99ffb" providerId="LiveId" clId="{1716BDDD-771B-42D5-ABC8-8DDE1E2290B0}" dt="2023-07-21T18:12:43.818" v="964" actId="1076"/>
          <ac:spMkLst>
            <pc:docMk/>
            <pc:sldMk cId="2442178839" sldId="274"/>
            <ac:spMk id="5" creationId="{2B514E0E-9C85-4014-E199-E1E5E5E83DAA}"/>
          </ac:spMkLst>
        </pc:spChg>
        <pc:picChg chg="add del mod">
          <ac:chgData name="Ammara Shaikh" userId="6c549edf1cd99ffb" providerId="LiveId" clId="{1716BDDD-771B-42D5-ABC8-8DDE1E2290B0}" dt="2023-07-21T18:18:34.443" v="977" actId="478"/>
          <ac:picMkLst>
            <pc:docMk/>
            <pc:sldMk cId="2442178839" sldId="274"/>
            <ac:picMk id="6" creationId="{DFC44F2A-DEE2-A5A3-3692-7091766C7A40}"/>
          </ac:picMkLst>
        </pc:picChg>
        <pc:picChg chg="add mod">
          <ac:chgData name="Ammara Shaikh" userId="6c549edf1cd99ffb" providerId="LiveId" clId="{1716BDDD-771B-42D5-ABC8-8DDE1E2290B0}" dt="2023-07-23T18:51:19.475" v="1745" actId="1076"/>
          <ac:picMkLst>
            <pc:docMk/>
            <pc:sldMk cId="2442178839" sldId="274"/>
            <ac:picMk id="7" creationId="{6C8671E3-DD36-A082-2E85-BC3BCE7CC30C}"/>
          </ac:picMkLst>
        </pc:picChg>
        <pc:picChg chg="add del mod">
          <ac:chgData name="Ammara Shaikh" userId="6c549edf1cd99ffb" providerId="LiveId" clId="{1716BDDD-771B-42D5-ABC8-8DDE1E2290B0}" dt="2023-07-21T18:19:01.339" v="981" actId="478"/>
          <ac:picMkLst>
            <pc:docMk/>
            <pc:sldMk cId="2442178839" sldId="274"/>
            <ac:picMk id="8" creationId="{C3DA9026-E467-17F9-AB7C-9E0B35BE6A81}"/>
          </ac:picMkLst>
        </pc:picChg>
        <pc:picChg chg="add mod">
          <ac:chgData name="Ammara Shaikh" userId="6c549edf1cd99ffb" providerId="LiveId" clId="{1716BDDD-771B-42D5-ABC8-8DDE1E2290B0}" dt="2023-07-23T18:51:28.278" v="1747" actId="1076"/>
          <ac:picMkLst>
            <pc:docMk/>
            <pc:sldMk cId="2442178839" sldId="274"/>
            <ac:picMk id="9" creationId="{96C723C5-1F4C-01FF-B4A1-9C8E4913ED51}"/>
          </ac:picMkLst>
        </pc:picChg>
        <pc:picChg chg="add mod">
          <ac:chgData name="Ammara Shaikh" userId="6c549edf1cd99ffb" providerId="LiveId" clId="{1716BDDD-771B-42D5-ABC8-8DDE1E2290B0}" dt="2023-07-23T18:51:33.125" v="1748" actId="1076"/>
          <ac:picMkLst>
            <pc:docMk/>
            <pc:sldMk cId="2442178839" sldId="274"/>
            <ac:picMk id="10" creationId="{05DC6CBE-A762-F11A-A928-A4C1FDEB44F0}"/>
          </ac:picMkLst>
        </pc:picChg>
        <pc:picChg chg="add mod">
          <ac:chgData name="Ammara Shaikh" userId="6c549edf1cd99ffb" providerId="LiveId" clId="{1716BDDD-771B-42D5-ABC8-8DDE1E2290B0}" dt="2023-07-23T08:08:20.152" v="1450" actId="1076"/>
          <ac:picMkLst>
            <pc:docMk/>
            <pc:sldMk cId="2442178839" sldId="274"/>
            <ac:picMk id="12" creationId="{81AA5F5F-C871-1CBC-507F-E6CFD53AA9B6}"/>
          </ac:picMkLst>
        </pc:picChg>
        <pc:picChg chg="add mod">
          <ac:chgData name="Ammara Shaikh" userId="6c549edf1cd99ffb" providerId="LiveId" clId="{1716BDDD-771B-42D5-ABC8-8DDE1E2290B0}" dt="2023-07-23T18:51:23.435" v="1746" actId="1076"/>
          <ac:picMkLst>
            <pc:docMk/>
            <pc:sldMk cId="2442178839" sldId="274"/>
            <ac:picMk id="14" creationId="{58F79B1D-E13D-FDBF-A5CD-7F7D4F15EDB3}"/>
          </ac:picMkLst>
        </pc:picChg>
      </pc:sldChg>
      <pc:sldChg chg="addSp delSp modSp new mod modClrScheme chgLayout">
        <pc:chgData name="Ammara Shaikh" userId="6c549edf1cd99ffb" providerId="LiveId" clId="{1716BDDD-771B-42D5-ABC8-8DDE1E2290B0}" dt="2023-07-23T18:50:08.406" v="1737" actId="2711"/>
        <pc:sldMkLst>
          <pc:docMk/>
          <pc:sldMk cId="3662680500" sldId="275"/>
        </pc:sldMkLst>
        <pc:spChg chg="del mod ord">
          <ac:chgData name="Ammara Shaikh" userId="6c549edf1cd99ffb" providerId="LiveId" clId="{1716BDDD-771B-42D5-ABC8-8DDE1E2290B0}" dt="2023-07-21T19:46:48.904" v="1186" actId="700"/>
          <ac:spMkLst>
            <pc:docMk/>
            <pc:sldMk cId="3662680500" sldId="275"/>
            <ac:spMk id="2" creationId="{A09EBB7D-4084-A0CC-95F0-C5D52EC0D6B8}"/>
          </ac:spMkLst>
        </pc:spChg>
        <pc:spChg chg="del">
          <ac:chgData name="Ammara Shaikh" userId="6c549edf1cd99ffb" providerId="LiveId" clId="{1716BDDD-771B-42D5-ABC8-8DDE1E2290B0}" dt="2023-07-21T19:46:48.904" v="1186" actId="700"/>
          <ac:spMkLst>
            <pc:docMk/>
            <pc:sldMk cId="3662680500" sldId="275"/>
            <ac:spMk id="3" creationId="{37AE9A41-8858-4D67-58C7-03C8B39BA8F0}"/>
          </ac:spMkLst>
        </pc:spChg>
        <pc:spChg chg="del mod ord">
          <ac:chgData name="Ammara Shaikh" userId="6c549edf1cd99ffb" providerId="LiveId" clId="{1716BDDD-771B-42D5-ABC8-8DDE1E2290B0}" dt="2023-07-21T19:46:48.904" v="1186" actId="700"/>
          <ac:spMkLst>
            <pc:docMk/>
            <pc:sldMk cId="3662680500" sldId="275"/>
            <ac:spMk id="4" creationId="{C3FA8A06-087C-DF11-869E-EAB15A352899}"/>
          </ac:spMkLst>
        </pc:spChg>
        <pc:spChg chg="del">
          <ac:chgData name="Ammara Shaikh" userId="6c549edf1cd99ffb" providerId="LiveId" clId="{1716BDDD-771B-42D5-ABC8-8DDE1E2290B0}" dt="2023-07-21T19:46:48.904" v="1186" actId="700"/>
          <ac:spMkLst>
            <pc:docMk/>
            <pc:sldMk cId="3662680500" sldId="275"/>
            <ac:spMk id="5" creationId="{2B8BF8AA-9CE3-D45B-092B-393E510C798B}"/>
          </ac:spMkLst>
        </pc:spChg>
        <pc:spChg chg="del">
          <ac:chgData name="Ammara Shaikh" userId="6c549edf1cd99ffb" providerId="LiveId" clId="{1716BDDD-771B-42D5-ABC8-8DDE1E2290B0}" dt="2023-07-21T19:46:48.904" v="1186" actId="700"/>
          <ac:spMkLst>
            <pc:docMk/>
            <pc:sldMk cId="3662680500" sldId="275"/>
            <ac:spMk id="6" creationId="{DC307E8E-1F1D-E0E6-D6A5-184F07BFBB4A}"/>
          </ac:spMkLst>
        </pc:spChg>
        <pc:spChg chg="add mod ord">
          <ac:chgData name="Ammara Shaikh" userId="6c549edf1cd99ffb" providerId="LiveId" clId="{1716BDDD-771B-42D5-ABC8-8DDE1E2290B0}" dt="2023-07-23T18:50:08.406" v="1737" actId="2711"/>
          <ac:spMkLst>
            <pc:docMk/>
            <pc:sldMk cId="3662680500" sldId="275"/>
            <ac:spMk id="7" creationId="{4332414D-5019-59A8-FB3A-98A3EEE0DCED}"/>
          </ac:spMkLst>
        </pc:spChg>
        <pc:spChg chg="add mod ord">
          <ac:chgData name="Ammara Shaikh" userId="6c549edf1cd99ffb" providerId="LiveId" clId="{1716BDDD-771B-42D5-ABC8-8DDE1E2290B0}" dt="2023-07-23T18:49:33.576" v="1736" actId="20577"/>
          <ac:spMkLst>
            <pc:docMk/>
            <pc:sldMk cId="3662680500" sldId="275"/>
            <ac:spMk id="8" creationId="{E78106B1-C1BE-9544-8BAB-08CD741F31DA}"/>
          </ac:spMkLst>
        </pc:spChg>
        <pc:picChg chg="add mod">
          <ac:chgData name="Ammara Shaikh" userId="6c549edf1cd99ffb" providerId="LiveId" clId="{1716BDDD-771B-42D5-ABC8-8DDE1E2290B0}" dt="2023-07-23T18:44:04.684" v="1637" actId="1076"/>
          <ac:picMkLst>
            <pc:docMk/>
            <pc:sldMk cId="3662680500" sldId="275"/>
            <ac:picMk id="9" creationId="{D54752E9-C156-7F02-AEF0-128266A51F4A}"/>
          </ac:picMkLst>
        </pc:picChg>
        <pc:picChg chg="del mod">
          <ac:chgData name="Ammara Shaikh" userId="6c549edf1cd99ffb" providerId="LiveId" clId="{1716BDDD-771B-42D5-ABC8-8DDE1E2290B0}" dt="2023-07-23T17:37:34.043" v="1555" actId="21"/>
          <ac:picMkLst>
            <pc:docMk/>
            <pc:sldMk cId="3662680500" sldId="275"/>
            <ac:picMk id="1026" creationId="{A0A7DD5D-BF53-8AC0-2EE6-DAE46F9C02A4}"/>
          </ac:picMkLst>
        </pc:picChg>
        <pc:picChg chg="add del">
          <ac:chgData name="Ammara Shaikh" userId="6c549edf1cd99ffb" providerId="LiveId" clId="{1716BDDD-771B-42D5-ABC8-8DDE1E2290B0}" dt="2023-07-21T20:00:21.047" v="1380" actId="21"/>
          <ac:picMkLst>
            <pc:docMk/>
            <pc:sldMk cId="3662680500" sldId="275"/>
            <ac:picMk id="2050" creationId="{BDB5B85A-9DBE-5614-84A4-35554881C5A9}"/>
          </ac:picMkLst>
        </pc:picChg>
      </pc:sldChg>
      <pc:sldChg chg="addSp modSp new">
        <pc:chgData name="Ammara Shaikh" userId="6c549edf1cd99ffb" providerId="LiveId" clId="{1716BDDD-771B-42D5-ABC8-8DDE1E2290B0}" dt="2023-07-23T09:12:30.257" v="1491" actId="1035"/>
        <pc:sldMkLst>
          <pc:docMk/>
          <pc:sldMk cId="967710539" sldId="276"/>
        </pc:sldMkLst>
        <pc:picChg chg="add mod">
          <ac:chgData name="Ammara Shaikh" userId="6c549edf1cd99ffb" providerId="LiveId" clId="{1716BDDD-771B-42D5-ABC8-8DDE1E2290B0}" dt="2023-07-23T09:12:30.257" v="1491" actId="1035"/>
          <ac:picMkLst>
            <pc:docMk/>
            <pc:sldMk cId="967710539" sldId="276"/>
            <ac:picMk id="4" creationId="{539DFEEB-C067-0590-4C79-6C6442B13D43}"/>
          </ac:picMkLst>
        </pc:picChg>
      </pc:sldChg>
      <pc:sldChg chg="addSp delSp modSp new mod">
        <pc:chgData name="Ammara Shaikh" userId="6c549edf1cd99ffb" providerId="LiveId" clId="{1716BDDD-771B-42D5-ABC8-8DDE1E2290B0}" dt="2023-07-23T19:05:00.933" v="1926" actId="732"/>
        <pc:sldMkLst>
          <pc:docMk/>
          <pc:sldMk cId="225073728" sldId="277"/>
        </pc:sldMkLst>
        <pc:spChg chg="mod">
          <ac:chgData name="Ammara Shaikh" userId="6c549edf1cd99ffb" providerId="LiveId" clId="{1716BDDD-771B-42D5-ABC8-8DDE1E2290B0}" dt="2023-07-23T18:46:36.049" v="1646" actId="14100"/>
          <ac:spMkLst>
            <pc:docMk/>
            <pc:sldMk cId="225073728" sldId="277"/>
            <ac:spMk id="2" creationId="{73222B45-71FB-238B-6780-685898F9D201}"/>
          </ac:spMkLst>
        </pc:spChg>
        <pc:spChg chg="del">
          <ac:chgData name="Ammara Shaikh" userId="6c549edf1cd99ffb" providerId="LiveId" clId="{1716BDDD-771B-42D5-ABC8-8DDE1E2290B0}" dt="2023-07-23T17:37:38.475" v="1557"/>
          <ac:spMkLst>
            <pc:docMk/>
            <pc:sldMk cId="225073728" sldId="277"/>
            <ac:spMk id="3" creationId="{118AE00C-4EBE-EC20-5DFB-DE5B97CB00D1}"/>
          </ac:spMkLst>
        </pc:spChg>
        <pc:spChg chg="add del mod">
          <ac:chgData name="Ammara Shaikh" userId="6c549edf1cd99ffb" providerId="LiveId" clId="{1716BDDD-771B-42D5-ABC8-8DDE1E2290B0}" dt="2023-07-23T18:42:05.252" v="1618" actId="931"/>
          <ac:spMkLst>
            <pc:docMk/>
            <pc:sldMk cId="225073728" sldId="277"/>
            <ac:spMk id="3" creationId="{DD2C5552-85A2-E924-7DF0-8FC2C8985501}"/>
          </ac:spMkLst>
        </pc:spChg>
        <pc:picChg chg="add del mod">
          <ac:chgData name="Ammara Shaikh" userId="6c549edf1cd99ffb" providerId="LiveId" clId="{1716BDDD-771B-42D5-ABC8-8DDE1E2290B0}" dt="2023-07-23T18:41:49.077" v="1617" actId="21"/>
          <ac:picMkLst>
            <pc:docMk/>
            <pc:sldMk cId="225073728" sldId="277"/>
            <ac:picMk id="4" creationId="{B568CD10-BD84-447C-2704-3C645F320E42}"/>
          </ac:picMkLst>
        </pc:picChg>
        <pc:picChg chg="add mod modCrop">
          <ac:chgData name="Ammara Shaikh" userId="6c549edf1cd99ffb" providerId="LiveId" clId="{1716BDDD-771B-42D5-ABC8-8DDE1E2290B0}" dt="2023-07-23T19:05:00.933" v="1926" actId="732"/>
          <ac:picMkLst>
            <pc:docMk/>
            <pc:sldMk cId="225073728" sldId="277"/>
            <ac:picMk id="6" creationId="{00C3743D-B0B4-EE5A-64EE-004EBDBD11EE}"/>
          </ac:picMkLst>
        </pc:picChg>
      </pc:sldChg>
      <pc:sldChg chg="addSp modSp new mod modClrScheme chgLayout">
        <pc:chgData name="Ammara Shaikh" userId="6c549edf1cd99ffb" providerId="LiveId" clId="{1716BDDD-771B-42D5-ABC8-8DDE1E2290B0}" dt="2023-07-23T18:59:30.118" v="1875" actId="1076"/>
        <pc:sldMkLst>
          <pc:docMk/>
          <pc:sldMk cId="2500642120" sldId="278"/>
        </pc:sldMkLst>
        <pc:spChg chg="mod ord">
          <ac:chgData name="Ammara Shaikh" userId="6c549edf1cd99ffb" providerId="LiveId" clId="{1716BDDD-771B-42D5-ABC8-8DDE1E2290B0}" dt="2023-07-23T18:59:25.238" v="1874" actId="1076"/>
          <ac:spMkLst>
            <pc:docMk/>
            <pc:sldMk cId="2500642120" sldId="278"/>
            <ac:spMk id="2" creationId="{B3DECC0B-DF04-25D6-384F-A443719F625F}"/>
          </ac:spMkLst>
        </pc:spChg>
        <pc:spChg chg="add mod ord">
          <ac:chgData name="Ammara Shaikh" userId="6c549edf1cd99ffb" providerId="LiveId" clId="{1716BDDD-771B-42D5-ABC8-8DDE1E2290B0}" dt="2023-07-23T18:59:30.118" v="1875" actId="1076"/>
          <ac:spMkLst>
            <pc:docMk/>
            <pc:sldMk cId="2500642120" sldId="278"/>
            <ac:spMk id="3" creationId="{4D153347-BBDC-EDB2-10D4-66C5D6FEC3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8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3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4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56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6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4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8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0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1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8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3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2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2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9257-9550-45F9-9D16-1A4418A4884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DC4815-5D5A-442D-AC59-8EF60FDA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0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0F7D-06E6-6157-9A95-794C0624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0" y="31172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Welcome to amazon web services </a:t>
            </a:r>
          </a:p>
        </p:txBody>
      </p:sp>
      <p:pic>
        <p:nvPicPr>
          <p:cNvPr id="4" name="Picture 4" descr="Welcome to AWS Cloud Technical Essentials">
            <a:extLst>
              <a:ext uri="{FF2B5EF4-FFF2-40B4-BE49-F238E27FC236}">
                <a16:creationId xmlns:a16="http://schemas.microsoft.com/office/drawing/2014/main" id="{E8DF95BA-5C66-AB1E-F0C3-FEF90A6A01A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347" y="2014392"/>
            <a:ext cx="3905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62FC1-A79C-4684-A5FE-64345DFEF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49" y="4625109"/>
            <a:ext cx="5534578" cy="2098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accent4"/>
                </a:solidFill>
              </a:rPr>
              <a:t>Presented By :-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400" dirty="0"/>
              <a:t>Mr. SURYADEV CHAUDHARY</a:t>
            </a:r>
          </a:p>
        </p:txBody>
      </p:sp>
    </p:spTree>
    <p:extLst>
      <p:ext uri="{BB962C8B-B14F-4D97-AF65-F5344CB8AC3E}">
        <p14:creationId xmlns:p14="http://schemas.microsoft.com/office/powerpoint/2010/main" val="240701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A264-3261-D6C1-45BA-00D50598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1"/>
            <a:ext cx="11033270" cy="2047008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>
                <a:latin typeface="Copperplate Gothic Bold" panose="020E0705020206020404" pitchFamily="34" charset="0"/>
              </a:rPr>
              <a:t>Architecture of Cloud Computing</a:t>
            </a:r>
            <a:br>
              <a:rPr lang="en-IN" dirty="0"/>
            </a:br>
            <a:br>
              <a:rPr lang="en-IN" dirty="0"/>
            </a:br>
            <a:r>
              <a:rPr lang="en-US" sz="3100" dirty="0">
                <a:solidFill>
                  <a:srgbClr val="333333"/>
                </a:solidFill>
                <a:latin typeface="inter-regular"/>
              </a:rPr>
              <a:t>It is </a:t>
            </a:r>
            <a:r>
              <a:rPr lang="en-US" sz="3100" b="0" i="0" dirty="0">
                <a:solidFill>
                  <a:srgbClr val="333333"/>
                </a:solidFill>
                <a:effectLst/>
                <a:latin typeface="inter-regular"/>
              </a:rPr>
              <a:t>divided into the following two parts -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DD192-9459-C152-1948-EE0310AC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25836"/>
            <a:ext cx="4185623" cy="576262"/>
          </a:xfrm>
        </p:spPr>
        <p:txBody>
          <a:bodyPr/>
          <a:lstStyle/>
          <a:p>
            <a:pPr algn="ctr"/>
            <a:r>
              <a:rPr lang="en-IN" sz="2800" b="1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F72C-3B20-936F-B0CA-48672917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550209"/>
            <a:ext cx="4185623" cy="3304117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front end is used by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client.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contains client-side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interfaces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that are required to access the cloud computing platforms. 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front end includes web servers (including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Chrome, Firefox, internet explorer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etc.)</a:t>
            </a: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D7465-F98D-1DCC-9CD7-BCCC9C564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973947"/>
            <a:ext cx="4185618" cy="576262"/>
          </a:xfrm>
        </p:spPr>
        <p:txBody>
          <a:bodyPr/>
          <a:lstStyle/>
          <a:p>
            <a:pPr algn="ctr"/>
            <a:r>
              <a:rPr lang="en-IN" sz="2800" b="1" dirty="0"/>
              <a:t>Back 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5B606-DF4E-8233-4D7F-A1223E1536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back end is used by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service provider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manages all the resources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that are required to provide cloud computing services.</a:t>
            </a: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includes a huge amount of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data storage, virtual machines, servers, traffic control mechanisms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etc.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707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70738-3A7B-97E9-D117-283E1BB39CF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" y="314268"/>
            <a:ext cx="9581678" cy="6439824"/>
          </a:xfrm>
        </p:spPr>
      </p:pic>
    </p:spTree>
    <p:extLst>
      <p:ext uri="{BB962C8B-B14F-4D97-AF65-F5344CB8AC3E}">
        <p14:creationId xmlns:p14="http://schemas.microsoft.com/office/powerpoint/2010/main" val="18692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554F-6D06-B008-8F0F-786C6CC4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7838"/>
            <a:ext cx="8664093" cy="79734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opperplate Gothic Bold" panose="020E0705020206020404" pitchFamily="34" charset="0"/>
              </a:rPr>
              <a:t>Models of Cloud Computing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57A52-59C3-9A7C-DE97-58DED7C2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67" y="2506663"/>
            <a:ext cx="5950450" cy="382724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6000" b="1" dirty="0"/>
              <a:t>1.</a:t>
            </a:r>
            <a:r>
              <a:rPr lang="en-IN" sz="5900" b="1" dirty="0"/>
              <a:t>Deployment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5900" b="1" dirty="0"/>
              <a:t>Public Cloud</a:t>
            </a:r>
          </a:p>
          <a:p>
            <a:pPr marL="0" indent="0">
              <a:buNone/>
            </a:pPr>
            <a:r>
              <a:rPr lang="en-IN" sz="5900" dirty="0"/>
              <a:t>Easily accessible to the general public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59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5900" b="1" dirty="0"/>
              <a:t>Private Cloud</a:t>
            </a:r>
          </a:p>
          <a:p>
            <a:pPr marL="0" indent="0">
              <a:buNone/>
            </a:pPr>
            <a:r>
              <a:rPr lang="en-IN" sz="5900" dirty="0"/>
              <a:t>Accessible within an organization</a:t>
            </a:r>
          </a:p>
          <a:p>
            <a:pPr marL="0" indent="0">
              <a:buNone/>
            </a:pPr>
            <a:endParaRPr lang="en-IN" sz="59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5900" b="1" dirty="0"/>
              <a:t>Hybrid Cloud</a:t>
            </a:r>
          </a:p>
          <a:p>
            <a:pPr marL="0" indent="0">
              <a:buNone/>
            </a:pPr>
            <a:r>
              <a:rPr lang="en-IN" sz="5900" dirty="0"/>
              <a:t>Public + Private= Hybrid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5635B-F4F0-247A-5736-D6A7520FC3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1664" y="1239371"/>
            <a:ext cx="6494317" cy="5762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Deployment Models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Service Models</a:t>
            </a:r>
            <a:br>
              <a:rPr lang="en-IN" sz="2800" b="1" dirty="0"/>
            </a:br>
            <a:endParaRPr lang="en-IN" sz="2800" b="1" dirty="0"/>
          </a:p>
        </p:txBody>
      </p:sp>
      <p:pic>
        <p:nvPicPr>
          <p:cNvPr id="1026" name="Picture 2" descr="Types of Cloud Computing an Extensive Guide on Cloud Solutions and ...">
            <a:extLst>
              <a:ext uri="{FF2B5EF4-FFF2-40B4-BE49-F238E27FC236}">
                <a16:creationId xmlns:a16="http://schemas.microsoft.com/office/drawing/2014/main" id="{5EE9614E-E25E-FD30-20B8-F3A71308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04" y="605597"/>
            <a:ext cx="5614748" cy="43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BA659F-BECA-8FD8-892D-761FEB79C2CF}"/>
              </a:ext>
            </a:extLst>
          </p:cNvPr>
          <p:cNvSpPr txBox="1"/>
          <p:nvPr/>
        </p:nvSpPr>
        <p:spPr>
          <a:xfrm flipH="1">
            <a:off x="5206019" y="4420286"/>
            <a:ext cx="397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Community </a:t>
            </a:r>
          </a:p>
          <a:p>
            <a:pPr algn="ctr"/>
            <a:r>
              <a:rPr lang="en-IN" dirty="0"/>
              <a:t>Group of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4977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32414D-5019-59A8-FB3A-98A3EEE0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51" y="188191"/>
            <a:ext cx="7763714" cy="68464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		2</a:t>
            </a:r>
            <a:r>
              <a:rPr lang="en-IN" b="1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.Service Models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8106B1-C1BE-9544-8BAB-08CD741F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945574"/>
            <a:ext cx="10120745" cy="5839690"/>
          </a:xfrm>
        </p:spPr>
        <p:txBody>
          <a:bodyPr>
            <a:noAutofit/>
          </a:bodyPr>
          <a:lstStyle/>
          <a:p>
            <a:r>
              <a:rPr lang="en-IN" b="1" dirty="0"/>
              <a:t>Infrastructure as a Service(IAAS)</a:t>
            </a:r>
          </a:p>
          <a:p>
            <a:pPr marL="0" indent="0">
              <a:buNone/>
            </a:pPr>
            <a:r>
              <a:rPr lang="en-IN" dirty="0"/>
              <a:t> Network Architects </a:t>
            </a:r>
          </a:p>
          <a:p>
            <a:pPr marL="0" indent="0">
              <a:buNone/>
            </a:pPr>
            <a:r>
              <a:rPr lang="en-IN" dirty="0"/>
              <a:t>It helps users to avoid the cost and complexity of </a:t>
            </a:r>
          </a:p>
          <a:p>
            <a:pPr marL="0" indent="0">
              <a:buNone/>
            </a:pPr>
            <a:r>
              <a:rPr lang="en-IN" dirty="0"/>
              <a:t>purchasing and managing the physical servers.</a:t>
            </a:r>
          </a:p>
          <a:p>
            <a:pPr marL="0" indent="0">
              <a:buNone/>
            </a:pPr>
            <a:r>
              <a:rPr lang="en-IN" b="1" dirty="0"/>
              <a:t>Example: AWS, Azure, etc.</a:t>
            </a:r>
          </a:p>
          <a:p>
            <a:r>
              <a:rPr lang="en-IN" b="1" dirty="0"/>
              <a:t>Platform as a Service(PAAS) </a:t>
            </a:r>
          </a:p>
          <a:p>
            <a:pPr marL="0" indent="0">
              <a:buNone/>
            </a:pPr>
            <a:r>
              <a:rPr lang="en-IN" dirty="0"/>
              <a:t>Application Developers</a:t>
            </a:r>
          </a:p>
          <a:p>
            <a:pPr marL="0" indent="0">
              <a:buNone/>
            </a:pPr>
            <a:r>
              <a:rPr lang="en-IN" dirty="0"/>
              <a:t>It is created for the programmer to develop, test, run </a:t>
            </a:r>
          </a:p>
          <a:p>
            <a:pPr marL="0" indent="0">
              <a:buNone/>
            </a:pPr>
            <a:r>
              <a:rPr lang="en-IN" dirty="0"/>
              <a:t>and manage the application.</a:t>
            </a:r>
          </a:p>
          <a:p>
            <a:pPr marL="0" indent="0">
              <a:buNone/>
            </a:pPr>
            <a:r>
              <a:rPr lang="en-IN" b="1" dirty="0"/>
              <a:t>Example: Heroku, Force. com, etc.</a:t>
            </a:r>
          </a:p>
          <a:p>
            <a:r>
              <a:rPr lang="en-IN" b="1" dirty="0"/>
              <a:t>Software as a Service(SAAS)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dirty="0"/>
              <a:t>End Users</a:t>
            </a:r>
          </a:p>
          <a:p>
            <a:pPr marL="0" indent="0">
              <a:buNone/>
            </a:pPr>
            <a:r>
              <a:rPr lang="en-IN" dirty="0"/>
              <a:t>It is hosted by the cloud service providers.</a:t>
            </a:r>
          </a:p>
          <a:p>
            <a:pPr marL="0" indent="0">
              <a:buNone/>
            </a:pPr>
            <a:r>
              <a:rPr lang="en-IN" dirty="0"/>
              <a:t>It also called as “on-demand Software”.</a:t>
            </a:r>
          </a:p>
          <a:p>
            <a:pPr marL="0" indent="0">
              <a:buNone/>
            </a:pPr>
            <a:r>
              <a:rPr lang="en-IN" b="1" dirty="0"/>
              <a:t>Example: Google apps, Dropbox, etc.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752E9-C156-7F02-AEF0-128266A51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47" y="1320800"/>
            <a:ext cx="3251403" cy="22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B45-71FB-238B-6780-685898F9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16" y="568036"/>
            <a:ext cx="8165329" cy="853142"/>
          </a:xfrm>
        </p:spPr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Diagram of IAAS, PAAS, SAAS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C3743D-B0B4-EE5A-64EE-004EBDBD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r="1114"/>
          <a:stretch/>
        </p:blipFill>
        <p:spPr>
          <a:xfrm>
            <a:off x="384463" y="1421178"/>
            <a:ext cx="8239991" cy="4564199"/>
          </a:xfrm>
        </p:spPr>
      </p:pic>
    </p:spTree>
    <p:extLst>
      <p:ext uri="{BB962C8B-B14F-4D97-AF65-F5344CB8AC3E}">
        <p14:creationId xmlns:p14="http://schemas.microsoft.com/office/powerpoint/2010/main" val="22507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0428-48CD-286A-3627-BC5ADDC0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A2BB-25D0-49B9-BBD9-4D4147BB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SaaS, PaaS and IaaS explained in one graphic | by David Ng | Oursky Team">
            <a:extLst>
              <a:ext uri="{FF2B5EF4-FFF2-40B4-BE49-F238E27FC236}">
                <a16:creationId xmlns:a16="http://schemas.microsoft.com/office/drawing/2014/main" id="{539DFEEB-C067-0590-4C79-6C6442B1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9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1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857E3E-5FEE-6BED-AB7E-7296D6EB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9323"/>
            <a:ext cx="8596668" cy="96661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opperplate Gothic Bold" panose="020E0705020206020404" pitchFamily="34" charset="0"/>
              </a:rPr>
              <a:t>Example of Cloud Computing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44182B-28E4-CA2C-5D46-68F3719A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543"/>
            <a:ext cx="8596668" cy="4784062"/>
          </a:xfrm>
        </p:spPr>
        <p:txBody>
          <a:bodyPr>
            <a:normAutofit/>
          </a:bodyPr>
          <a:lstStyle/>
          <a:p>
            <a:r>
              <a:rPr lang="en-IN" sz="2400" b="1" dirty="0"/>
              <a:t>Email</a:t>
            </a:r>
            <a:r>
              <a:rPr lang="en-IN" sz="2400" dirty="0"/>
              <a:t>: Web-based email services like Gmail and Hotmail deliver a cloud computing service</a:t>
            </a:r>
          </a:p>
          <a:p>
            <a:r>
              <a:rPr lang="en-IN" sz="2400" b="1" dirty="0"/>
              <a:t>Storage</a:t>
            </a:r>
            <a:r>
              <a:rPr lang="en-IN" sz="2400" dirty="0"/>
              <a:t>: One Drive, Google Drive and Drop Box.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48F55-F68A-5CBE-E694-5A437CEFB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1" y="5104955"/>
            <a:ext cx="2854902" cy="1324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B835A9-583B-4E1A-65C9-337315CB4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02" y="3323789"/>
            <a:ext cx="2667000" cy="2426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A577F2-18DA-5DEE-B442-1BC573B84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02" y="4715886"/>
            <a:ext cx="2749263" cy="13242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D495F1-EDC9-6E0F-86F7-588CAA43F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5489"/>
            <a:ext cx="4038600" cy="1498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A747A7-E3FA-B235-1F08-DDD93C5E2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49" y="282854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C4ED-29A0-DFBC-5311-D3E9F93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47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Copperplate Gothic Bold" panose="020E0705020206020404" pitchFamily="34" charset="0"/>
              </a:rPr>
              <a:t>How Cloud Computing works? </a:t>
            </a:r>
            <a:br>
              <a:rPr lang="en-IN" sz="4400" dirty="0">
                <a:latin typeface="Copperplate Gothic Bold" panose="020E0705020206020404" pitchFamily="34" charset="0"/>
              </a:rPr>
            </a:br>
            <a:endParaRPr lang="en-IN" sz="4400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DC9-B1DE-8128-C149-E477465A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A Cloud services platform such as Amazon Web Services owns and maintains the network-connected hardware required for these application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B6EB6-DF1C-E665-B604-7FC6D56F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7" y="3007262"/>
            <a:ext cx="7877848" cy="37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4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60C1-BA41-EBB7-A9D1-9021E605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Copperplate Gothic Bold" panose="020E0705020206020404" pitchFamily="34" charset="0"/>
              </a:rPr>
              <a:t>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056F-FD7D-79E4-3ECA-176A964B2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97" y="1891145"/>
            <a:ext cx="8596668" cy="4274907"/>
          </a:xfrm>
        </p:spPr>
        <p:txBody>
          <a:bodyPr>
            <a:noAutofit/>
          </a:bodyPr>
          <a:lstStyle/>
          <a:p>
            <a:r>
              <a:rPr lang="en-IN" sz="2400" b="1" dirty="0"/>
              <a:t>Increased Storage</a:t>
            </a:r>
            <a:r>
              <a:rPr lang="en-IN" sz="2400" dirty="0"/>
              <a:t>:- Service like S3,EFS Unlimited storage capacity (</a:t>
            </a:r>
            <a:r>
              <a:rPr lang="en-US" sz="2400" dirty="0">
                <a:solidFill>
                  <a:srgbClr val="037C03"/>
                </a:solidFill>
                <a:ea typeface="ＭＳ Ｐゴシック" charset="0"/>
                <a:cs typeface="+mn-cs"/>
              </a:rPr>
              <a:t>Massive scale) </a:t>
            </a:r>
            <a:r>
              <a:rPr lang="en-US" sz="2400" dirty="0">
                <a:ea typeface="ＭＳ Ｐゴシック" charset="0"/>
                <a:cs typeface="+mn-cs"/>
              </a:rPr>
              <a:t>TBs, PBs and XBs.</a:t>
            </a:r>
            <a:endParaRPr lang="en-IN" sz="2400" dirty="0"/>
          </a:p>
          <a:p>
            <a:r>
              <a:rPr lang="en-IN" sz="2400" b="1" dirty="0"/>
              <a:t>Easy to Learn and Understand Cloud Applications like</a:t>
            </a:r>
            <a:r>
              <a:rPr lang="en-IN" sz="2400" dirty="0"/>
              <a:t>:- Gmail, Google Docs</a:t>
            </a:r>
          </a:p>
          <a:p>
            <a:r>
              <a:rPr lang="en-IN" sz="2400" b="1" dirty="0"/>
              <a:t>Excellent Accessibility</a:t>
            </a:r>
          </a:p>
          <a:p>
            <a:r>
              <a:rPr lang="en-IN" sz="2400" b="1" dirty="0"/>
              <a:t>Automatic Updating</a:t>
            </a:r>
            <a:r>
              <a:rPr lang="en-IN" sz="2400" dirty="0"/>
              <a:t>:- Saves Times and Efforts to Update</a:t>
            </a:r>
          </a:p>
          <a:p>
            <a:r>
              <a:rPr lang="en-IN" sz="2400" b="1" dirty="0"/>
              <a:t>Low maintenance cost </a:t>
            </a:r>
            <a:r>
              <a:rPr lang="en-IN" sz="2400" dirty="0"/>
              <a:t>(Save time and save $$)</a:t>
            </a:r>
          </a:p>
          <a:p>
            <a:r>
              <a:rPr lang="en-IN" sz="2400" b="1" dirty="0"/>
              <a:t>Pay as you go method </a:t>
            </a:r>
            <a:r>
              <a:rPr lang="en-IN" sz="2400" dirty="0"/>
              <a:t>(</a:t>
            </a:r>
            <a:r>
              <a:rPr lang="en-US" sz="2400" dirty="0">
                <a:solidFill>
                  <a:srgbClr val="0066FF"/>
                </a:solidFill>
                <a:ea typeface="ＭＳ Ｐゴシック" charset="0"/>
                <a:cs typeface="+mn-cs"/>
              </a:rPr>
              <a:t>On-demand access with Customize Setting)</a:t>
            </a:r>
            <a:endParaRPr lang="en-IN" sz="2400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IN" sz="2400" b="1" dirty="0"/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417541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ED2F-57AA-08A6-2E82-FFA5E784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183"/>
            <a:ext cx="8596668" cy="1930400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</a:rPr>
              <a:t>Disadvantages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F17F-1E74-B079-74CA-018B5E14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1698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b="1" dirty="0"/>
              <a:t>Internet Connection</a:t>
            </a:r>
          </a:p>
          <a:p>
            <a:r>
              <a:rPr lang="en-IN" sz="2800" b="1" dirty="0"/>
              <a:t>Vendor lock-in </a:t>
            </a:r>
            <a:r>
              <a:rPr lang="en-IN" sz="2800" dirty="0"/>
              <a:t>(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inter-regular"/>
              </a:rPr>
              <a:t>transferring services</a:t>
            </a:r>
            <a:r>
              <a:rPr lang="en-IN" sz="2800" dirty="0"/>
              <a:t>) also know as Migration Issue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60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9153C5-F826-2E9B-A975-9314B1E3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44" y="602672"/>
            <a:ext cx="7855143" cy="1036589"/>
          </a:xfrm>
        </p:spPr>
        <p:txBody>
          <a:bodyPr/>
          <a:lstStyle/>
          <a:p>
            <a:r>
              <a:rPr lang="en-IN" dirty="0">
                <a:latin typeface="Copperplate Gothic Bold" panose="020E0705020206020404" pitchFamily="34" charset="0"/>
              </a:rPr>
              <a:t>Cloud Computing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EA6540-18B3-4EB9-B23A-BE343146F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-1" r="5355" b="1523"/>
          <a:stretch/>
        </p:blipFill>
        <p:spPr>
          <a:xfrm>
            <a:off x="1589808" y="1639261"/>
            <a:ext cx="6284833" cy="49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57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CC0B-DF04-25D6-384F-A443719F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8" y="1755295"/>
            <a:ext cx="8596668" cy="1826581"/>
          </a:xfrm>
        </p:spPr>
        <p:txBody>
          <a:bodyPr>
            <a:noAutofit/>
          </a:bodyPr>
          <a:lstStyle/>
          <a:p>
            <a:r>
              <a:rPr lang="en-IN" sz="7200" dirty="0">
                <a:latin typeface="Copperplate Gothic Bold" panose="020E0705020206020404" pitchFamily="34" charset="0"/>
              </a:rPr>
              <a:t>						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53347-BBDC-EDB2-10D4-66C5D6FE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690" y="3581876"/>
            <a:ext cx="8596668" cy="8604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50064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DEBD-8CE6-63ED-852E-4EE6418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909"/>
            <a:ext cx="8596668" cy="935182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1098-4450-31A6-C1BE-B04BC5C0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3391"/>
            <a:ext cx="8596668" cy="5600700"/>
          </a:xfrm>
        </p:spPr>
        <p:txBody>
          <a:bodyPr>
            <a:noAutofit/>
          </a:bodyPr>
          <a:lstStyle/>
          <a:p>
            <a:r>
              <a:rPr lang="en-IN" sz="2400" dirty="0"/>
              <a:t> </a:t>
            </a:r>
            <a:r>
              <a:rPr lang="en-IN" sz="2200" dirty="0"/>
              <a:t>What is Cloud?</a:t>
            </a:r>
          </a:p>
          <a:p>
            <a:r>
              <a:rPr lang="en-IN" sz="2200" dirty="0"/>
              <a:t>Cloud consist of…</a:t>
            </a:r>
          </a:p>
          <a:p>
            <a:r>
              <a:rPr lang="en-IN" sz="2200" dirty="0"/>
              <a:t> What is Cloud Computing?</a:t>
            </a:r>
          </a:p>
          <a:p>
            <a:r>
              <a:rPr lang="en-IN" sz="2200" dirty="0"/>
              <a:t> Different Cloud Providers</a:t>
            </a:r>
          </a:p>
          <a:p>
            <a:r>
              <a:rPr lang="en-IN" sz="2200" dirty="0"/>
              <a:t> History of Cloud Computing</a:t>
            </a:r>
          </a:p>
          <a:p>
            <a:r>
              <a:rPr lang="en-IN" sz="2200" dirty="0"/>
              <a:t>Characteristics of Cloud Computing</a:t>
            </a:r>
          </a:p>
          <a:p>
            <a:r>
              <a:rPr lang="en-IN" sz="2200" dirty="0"/>
              <a:t> Architecture of Cloud Computing</a:t>
            </a:r>
          </a:p>
          <a:p>
            <a:r>
              <a:rPr lang="en-IN" sz="2200" dirty="0"/>
              <a:t> Models of Cloud Computing</a:t>
            </a:r>
          </a:p>
          <a:p>
            <a:r>
              <a:rPr lang="en-IN" sz="2200" dirty="0"/>
              <a:t> Example of Cloud Computing</a:t>
            </a:r>
          </a:p>
          <a:p>
            <a:r>
              <a:rPr lang="en-IN" sz="2200" dirty="0"/>
              <a:t> How Cloud Computing works? </a:t>
            </a:r>
          </a:p>
          <a:p>
            <a:r>
              <a:rPr lang="en-IN" sz="2200" dirty="0"/>
              <a:t> Advantages of Cloud Computing</a:t>
            </a:r>
          </a:p>
          <a:p>
            <a:r>
              <a:rPr lang="en-IN" sz="2200" dirty="0"/>
              <a:t> Disadvantages of Cloud Computing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382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4A08F-C10C-707D-D0BA-69604E22E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689225"/>
            <a:ext cx="8937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9337F-ECD6-6BAA-E30F-CAB78EEF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841625"/>
            <a:ext cx="8937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77923-0E04-A455-83E4-171159FF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94025"/>
            <a:ext cx="8937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96A1C-6784-7C10-0EA9-CF0A34A2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146425"/>
            <a:ext cx="8937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3FBA165-7ECF-EDFA-B0DA-C93837B50443}"/>
              </a:ext>
            </a:extLst>
          </p:cNvPr>
          <p:cNvSpPr>
            <a:spLocks noGrp="1"/>
          </p:cNvSpPr>
          <p:nvPr/>
        </p:nvSpPr>
        <p:spPr bwMode="auto">
          <a:xfrm>
            <a:off x="1905000" y="1012825"/>
            <a:ext cx="838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endParaRPr lang="en-US" alt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CD6060-5AE2-3257-7B3E-39617DAA775F}"/>
              </a:ext>
            </a:extLst>
          </p:cNvPr>
          <p:cNvSpPr>
            <a:spLocks noGrp="1"/>
          </p:cNvSpPr>
          <p:nvPr/>
        </p:nvSpPr>
        <p:spPr bwMode="auto">
          <a:xfrm>
            <a:off x="405245" y="3522518"/>
            <a:ext cx="9729355" cy="336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It’s a cluster!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It’s a supercomputer!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It’s a datastore!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Cloud = </a:t>
            </a:r>
            <a:r>
              <a:rPr lang="en-US" altLang="en-US" sz="2400" dirty="0">
                <a:solidFill>
                  <a:srgbClr val="C0504D"/>
                </a:solidFill>
                <a:latin typeface="+mn-lt"/>
                <a:cs typeface="Times New Roman" panose="02020603050405020304" pitchFamily="18" charset="0"/>
              </a:rPr>
              <a:t>Lots of storage 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solidFill>
                  <a:srgbClr val="C0504D"/>
                </a:solidFill>
                <a:latin typeface="+mn-lt"/>
                <a:cs typeface="Times New Roman" panose="02020603050405020304" pitchFamily="18" charset="0"/>
              </a:rPr>
              <a:t> compute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Cloud">
            <a:extLst>
              <a:ext uri="{FF2B5EF4-FFF2-40B4-BE49-F238E27FC236}">
                <a16:creationId xmlns:a16="http://schemas.microsoft.com/office/drawing/2014/main" id="{F5A9A59F-C546-614D-8203-A6F1BA894C9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20857481">
            <a:off x="4497388" y="2603500"/>
            <a:ext cx="2833687" cy="1898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4 w 21600"/>
              <a:gd name="T13" fmla="*/ 3258 h 21600"/>
              <a:gd name="T14" fmla="*/ 17088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 sz="2000">
              <a:latin typeface="+mn-lt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3127D1-B68D-25A7-25EB-D55438FA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41625"/>
            <a:ext cx="895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87E20-E9BD-8633-C80B-304C8C4E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94025"/>
            <a:ext cx="895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D62B0-3D14-3A61-8C47-D036F5E3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46425"/>
            <a:ext cx="895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1AD9B3-8B7B-6BEB-2A7D-F2DDCAEB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98825"/>
            <a:ext cx="895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F069FFE-7EBC-E0ED-7A40-4959179F70DF}"/>
              </a:ext>
            </a:extLst>
          </p:cNvPr>
          <p:cNvSpPr>
            <a:spLocks noGrp="1"/>
          </p:cNvSpPr>
          <p:nvPr/>
        </p:nvSpPr>
        <p:spPr bwMode="auto">
          <a:xfrm>
            <a:off x="8001000" y="5570538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E6735-C077-4130-8E8C-6C02FA1426EE}" type="slidenum">
              <a:rPr lang="en-US" altLang="en-US" sz="2000">
                <a:solidFill>
                  <a:srgbClr val="898989"/>
                </a:solidFill>
                <a:latin typeface="+mn-lt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000">
              <a:solidFill>
                <a:srgbClr val="89898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02F1FB-CF15-077B-AFBC-A66991A2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66" y="-389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  <a:cs typeface="Times New Roman" panose="02020603050405020304" pitchFamily="18" charset="0"/>
              </a:rPr>
              <a:t>What is a Cloud?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F650195-FE96-626B-8155-414341B6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2" y="1069483"/>
            <a:ext cx="8596668" cy="4655908"/>
          </a:xfrm>
        </p:spPr>
        <p:txBody>
          <a:bodyPr>
            <a:normAutofit/>
          </a:bodyPr>
          <a:lstStyle/>
          <a:p>
            <a:r>
              <a:rPr lang="en-IN" sz="2400" dirty="0">
                <a:cs typeface="Times New Roman" panose="02020603050405020304" pitchFamily="18" charset="0"/>
              </a:rPr>
              <a:t>The term </a:t>
            </a:r>
            <a:r>
              <a:rPr lang="en-IN" sz="2400" b="1" dirty="0">
                <a:cs typeface="Times New Roman" panose="02020603050405020304" pitchFamily="18" charset="0"/>
              </a:rPr>
              <a:t>CLOUD</a:t>
            </a:r>
            <a:r>
              <a:rPr lang="en-IN" sz="2400" dirty="0">
                <a:cs typeface="Times New Roman" panose="02020603050405020304" pitchFamily="18" charset="0"/>
              </a:rPr>
              <a:t> refers to a </a:t>
            </a:r>
            <a:r>
              <a:rPr lang="en-IN" sz="2400" b="1" dirty="0">
                <a:cs typeface="Times New Roman" panose="02020603050405020304" pitchFamily="18" charset="0"/>
              </a:rPr>
              <a:t>NETWORK</a:t>
            </a:r>
            <a:r>
              <a:rPr lang="en-IN" sz="2400" dirty="0">
                <a:cs typeface="Times New Roman" panose="02020603050405020304" pitchFamily="18" charset="0"/>
              </a:rPr>
              <a:t> or </a:t>
            </a:r>
            <a:r>
              <a:rPr lang="en-IN" sz="2400" b="1" dirty="0">
                <a:cs typeface="Times New Roman" panose="02020603050405020304" pitchFamily="18" charset="0"/>
              </a:rPr>
              <a:t>INTERNET.</a:t>
            </a:r>
          </a:p>
          <a:p>
            <a:r>
              <a:rPr lang="en-IN" sz="2400" dirty="0">
                <a:cs typeface="Times New Roman" panose="02020603050405020304" pitchFamily="18" charset="0"/>
              </a:rPr>
              <a:t>In other words, we can say that </a:t>
            </a:r>
            <a:r>
              <a:rPr lang="en-IN" sz="2400" b="1" dirty="0">
                <a:cs typeface="Times New Roman" panose="02020603050405020304" pitchFamily="18" charset="0"/>
              </a:rPr>
              <a:t>CLOUD</a:t>
            </a:r>
            <a:r>
              <a:rPr lang="en-IN" sz="2400" dirty="0">
                <a:cs typeface="Times New Roman" panose="02020603050405020304" pitchFamily="18" charset="0"/>
              </a:rPr>
              <a:t> is something, which is present at </a:t>
            </a:r>
            <a:r>
              <a:rPr lang="en-IN" sz="2400" b="1" dirty="0">
                <a:cs typeface="Times New Roman" panose="02020603050405020304" pitchFamily="18" charset="0"/>
              </a:rPr>
              <a:t>remote location</a:t>
            </a:r>
            <a:r>
              <a:rPr lang="en-IN" sz="2400" dirty="0"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endParaRPr lang="en-IN" sz="2400" dirty="0"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585F94-E32B-E882-9C7D-37892A5E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85" y="4640118"/>
            <a:ext cx="3119229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A06-A2DB-D848-54B8-86F116FE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62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</a:rPr>
              <a:t>Cloud consist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4972-C79A-0937-5DD7-75E2843A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62" y="789711"/>
            <a:ext cx="8596668" cy="444730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 single-site cloud (“</a:t>
            </a:r>
            <a:r>
              <a:rPr lang="en-US" altLang="en-US" sz="2800" b="1" dirty="0"/>
              <a:t>Datacenter</a:t>
            </a:r>
            <a:r>
              <a:rPr lang="en-US" altLang="en-US" sz="2800" dirty="0"/>
              <a:t>”) consists 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b="1" dirty="0"/>
              <a:t>Compute nodes</a:t>
            </a: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Networking Devices: </a:t>
            </a:r>
            <a:r>
              <a:rPr lang="en-US" altLang="en-US" sz="2800" b="1" dirty="0"/>
              <a:t>Switches, Routers, etc.</a:t>
            </a: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A network topology, e.g., hierarchical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Software Services </a:t>
            </a:r>
            <a:r>
              <a:rPr lang="en-US" altLang="en-US" sz="2800" dirty="0" err="1"/>
              <a:t>e.g</a:t>
            </a:r>
            <a:r>
              <a:rPr lang="en-US" altLang="en-US" sz="2800" dirty="0"/>
              <a:t>, </a:t>
            </a:r>
            <a:r>
              <a:rPr lang="en-US" altLang="en-US" sz="2800" b="1" dirty="0"/>
              <a:t>Gmail, MS office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02F65-4F95-6253-38AE-8FC65F4D9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3" y="3616037"/>
            <a:ext cx="6941126" cy="32419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6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81F2-1B44-350D-1F29-A747C8EF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1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latin typeface="Copperplate Gothic Bold" panose="020E0705020206020404" pitchFamily="34" charset="0"/>
              </a:rPr>
              <a:t>What is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CFC4-CEA6-835B-9DD6-08D13228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31" y="1620982"/>
            <a:ext cx="8596668" cy="334393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Cloud Computing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refers to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273239"/>
                </a:solidFill>
                <a:effectLst/>
              </a:rPr>
              <a:t>storing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manipulating, configuring,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accessing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the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hardware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software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resources remotely.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The data can be anything such as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files, images, documents, audio, video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and more.</a:t>
            </a:r>
            <a:endParaRPr lang="en-US" sz="2400" dirty="0">
              <a:solidFill>
                <a:srgbClr val="273239"/>
              </a:solidFill>
            </a:endParaRP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C0CD6-77B0-0343-2A61-29576766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53" y="3875809"/>
            <a:ext cx="5586974" cy="29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9FD88A-EE78-C03E-DE59-C60665AC5D14}"/>
              </a:ext>
            </a:extLst>
          </p:cNvPr>
          <p:cNvSpPr>
            <a:spLocks noGrp="1"/>
          </p:cNvSpPr>
          <p:nvPr/>
        </p:nvSpPr>
        <p:spPr>
          <a:xfrm>
            <a:off x="726195" y="17908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5400" dirty="0">
                <a:latin typeface="Copperplate Gothic Bold" panose="020E0705020206020404" pitchFamily="34" charset="0"/>
              </a:rPr>
              <a:t>Top Cloud Providers</a:t>
            </a:r>
            <a:endParaRPr lang="en-IN" sz="5400" dirty="0">
              <a:latin typeface="Copperplate Gothic Bold" panose="020E07050202060204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514E0E-9C85-4014-E199-E1E5E5E83DAA}"/>
              </a:ext>
            </a:extLst>
          </p:cNvPr>
          <p:cNvSpPr>
            <a:spLocks noGrp="1"/>
          </p:cNvSpPr>
          <p:nvPr/>
        </p:nvSpPr>
        <p:spPr>
          <a:xfrm>
            <a:off x="364818" y="134229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ea typeface="+mn-ea"/>
                <a:cs typeface="Times New Roman"/>
              </a:rPr>
              <a:t>AWS: Amazon Web Services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ea typeface="+mn-ea"/>
                <a:cs typeface="Times New Roman"/>
              </a:rPr>
              <a:t>Microsoft Azure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ea typeface="+mn-ea"/>
                <a:cs typeface="Times New Roman"/>
              </a:rPr>
              <a:t>Google Cloud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cs typeface="Times New Roman"/>
              </a:rPr>
              <a:t>IBM Cloud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cs typeface="Times New Roman"/>
              </a:rPr>
              <a:t>VMWare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671E3-DD36-A082-2E85-BC3BCE7C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57" y="3747196"/>
            <a:ext cx="2660422" cy="1413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723C5-1F4C-01FF-B4A1-9C8E4913E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8" y="4453778"/>
            <a:ext cx="2735900" cy="1287752"/>
          </a:xfrm>
          <a:prstGeom prst="rect">
            <a:avLst/>
          </a:prstGeom>
        </p:spPr>
      </p:pic>
      <p:pic>
        <p:nvPicPr>
          <p:cNvPr id="10" name="Picture 9" descr="Microsoft Azure Logo and symbol, meaning, history, PNG, brand">
            <a:extLst>
              <a:ext uri="{FF2B5EF4-FFF2-40B4-BE49-F238E27FC236}">
                <a16:creationId xmlns:a16="http://schemas.microsoft.com/office/drawing/2014/main" id="{05DC6CBE-A762-F11A-A928-A4C1FDEB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81" y="2478597"/>
            <a:ext cx="2407299" cy="1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AA5F5F-C871-1CBC-507F-E6CFD53AA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57" y="1353166"/>
            <a:ext cx="2743200" cy="1666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F79B1D-E13D-FDBF-A5CD-7F7D4F15E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58" y="4470638"/>
            <a:ext cx="2533650" cy="16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7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DD87-69A7-67FC-C21D-6CB13EF4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193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atin typeface="Copperplate Gothic Bold" panose="020E0705020206020404" pitchFamily="34" charset="0"/>
              </a:rPr>
              <a:t>History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B1F1-03B4-A6E4-EC08-27A2141D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057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At around in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1961, John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MacCharty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suggested in a speech at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MIT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that computing can be sold like a utility, just like a water or electricity.</a:t>
            </a:r>
            <a:endParaRPr lang="en-IN" sz="2400" dirty="0"/>
          </a:p>
          <a:p>
            <a:r>
              <a:rPr lang="en-US" sz="2400" b="0" i="1" dirty="0">
                <a:solidFill>
                  <a:srgbClr val="333333"/>
                </a:solidFill>
                <a:effectLst/>
              </a:rPr>
              <a:t>In </a:t>
            </a:r>
            <a:r>
              <a:rPr lang="en-US" sz="2400" b="1" i="1" dirty="0">
                <a:solidFill>
                  <a:srgbClr val="333333"/>
                </a:solidFill>
                <a:effectLst/>
              </a:rPr>
              <a:t>1999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,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Salesforce.com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 started delivering of applications to users using a simple website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r>
              <a:rPr lang="en-US" sz="2400" b="0" i="1" dirty="0">
                <a:solidFill>
                  <a:srgbClr val="333333"/>
                </a:solidFill>
                <a:effectLst/>
              </a:rPr>
              <a:t>In </a:t>
            </a:r>
            <a:r>
              <a:rPr lang="en-US" sz="2400" b="1" i="1" dirty="0">
                <a:solidFill>
                  <a:srgbClr val="333333"/>
                </a:solidFill>
                <a:effectLst/>
              </a:rPr>
              <a:t>2002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,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Amazon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 started Amazon Web Services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providing services like storage, computation and even human intelligence.</a:t>
            </a:r>
            <a:endParaRPr lang="en-US" sz="2400" dirty="0">
              <a:solidFill>
                <a:srgbClr val="333333"/>
              </a:solidFill>
            </a:endParaRPr>
          </a:p>
          <a:p>
            <a:r>
              <a:rPr lang="en-US" sz="2400" b="0" i="1" dirty="0">
                <a:solidFill>
                  <a:srgbClr val="333333"/>
                </a:solidFill>
                <a:effectLst/>
              </a:rPr>
              <a:t>In </a:t>
            </a:r>
            <a:r>
              <a:rPr lang="en-US" sz="2400" b="1" i="1" dirty="0">
                <a:solidFill>
                  <a:srgbClr val="333333"/>
                </a:solidFill>
                <a:effectLst/>
              </a:rPr>
              <a:t>2009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,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Google Apps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 also started to provide cloud computing enterprise applications</a:t>
            </a:r>
          </a:p>
          <a:p>
            <a:r>
              <a:rPr lang="en-US" sz="2400" b="0" i="1" dirty="0">
                <a:solidFill>
                  <a:srgbClr val="333333"/>
                </a:solidFill>
                <a:effectLst/>
              </a:rPr>
              <a:t>In </a:t>
            </a:r>
            <a:r>
              <a:rPr lang="en-US" sz="2400" b="1" i="1" dirty="0">
                <a:solidFill>
                  <a:srgbClr val="333333"/>
                </a:solidFill>
                <a:effectLst/>
              </a:rPr>
              <a:t>2009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,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Microsoft</a:t>
            </a:r>
            <a:r>
              <a:rPr lang="en-US" sz="2400" b="0" i="1" dirty="0">
                <a:solidFill>
                  <a:srgbClr val="333333"/>
                </a:solidFill>
                <a:effectLst/>
              </a:rPr>
              <a:t> launched Windows Azure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and companies like Oracle and HP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04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DB94-50C7-0528-A0E1-6BFADE70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>
                <a:latin typeface="Copperplate Gothic Bold" panose="020E0705020206020404" pitchFamily="34" charset="0"/>
              </a:rPr>
              <a:t>Characteristics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0A57-2569-E31F-B593-211B871D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7336"/>
            <a:ext cx="8596668" cy="3454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 On-demand self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 Broad Network access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 Resource Pooling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 Rapid Elasticity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 Measures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BA850-0D5C-434D-04FA-8E888D10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88" y="2335645"/>
            <a:ext cx="4360448" cy="30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4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3417</TotalTime>
  <Words>776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Copperplate Gothic Bold</vt:lpstr>
      <vt:lpstr>erdana</vt:lpstr>
      <vt:lpstr>inter-regular</vt:lpstr>
      <vt:lpstr>Times New Roman</vt:lpstr>
      <vt:lpstr>Trebuchet MS</vt:lpstr>
      <vt:lpstr>Wingdings</vt:lpstr>
      <vt:lpstr>Wingdings 3</vt:lpstr>
      <vt:lpstr>Facet</vt:lpstr>
      <vt:lpstr>Welcome to amazon web services </vt:lpstr>
      <vt:lpstr>Cloud Computing</vt:lpstr>
      <vt:lpstr>Content</vt:lpstr>
      <vt:lpstr>What is a Cloud?</vt:lpstr>
      <vt:lpstr>Cloud consist of…</vt:lpstr>
      <vt:lpstr>What is Cloud Computing?</vt:lpstr>
      <vt:lpstr>PowerPoint Presentation</vt:lpstr>
      <vt:lpstr>History of Cloud Computing</vt:lpstr>
      <vt:lpstr>Characteristics of Cloud Computing</vt:lpstr>
      <vt:lpstr> Architecture of Cloud Computing  It is divided into the following two parts - </vt:lpstr>
      <vt:lpstr>PowerPoint Presentation</vt:lpstr>
      <vt:lpstr>Models of Cloud Computing</vt:lpstr>
      <vt:lpstr>  2.Service Models </vt:lpstr>
      <vt:lpstr>Diagram of IAAS, PAAS, SAAS</vt:lpstr>
      <vt:lpstr>PowerPoint Presentation</vt:lpstr>
      <vt:lpstr>Example of Cloud Computing</vt:lpstr>
      <vt:lpstr>How Cloud Computing works?  </vt:lpstr>
      <vt:lpstr>Advantages of Cloud Computing</vt:lpstr>
      <vt:lpstr>Disadvantages of Cloud Computing</vt:lpstr>
      <vt:lpstr>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Ammara Shaikh</dc:creator>
  <cp:lastModifiedBy>Administrator</cp:lastModifiedBy>
  <cp:revision>3</cp:revision>
  <dcterms:created xsi:type="dcterms:W3CDTF">2023-07-15T19:11:54Z</dcterms:created>
  <dcterms:modified xsi:type="dcterms:W3CDTF">2024-01-29T04:42:34Z</dcterms:modified>
</cp:coreProperties>
</file>