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5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1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51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2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1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5B01C-F7B4-4974-8A68-1CEBC10D236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CC90-0D6F-4722-84AC-E88C059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5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50DA-0147-106B-3C48-83AE30A4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2877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Welcome to Amazon Web Services</a:t>
            </a:r>
            <a:endParaRPr lang="en-US" sz="6000" dirty="0">
              <a:solidFill>
                <a:schemeClr val="bg1">
                  <a:lumMod val="75000"/>
                  <a:lumOff val="2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elcome to AWS Cloud Technical Essentials">
            <a:extLst>
              <a:ext uri="{FF2B5EF4-FFF2-40B4-BE49-F238E27FC236}">
                <a16:creationId xmlns:a16="http://schemas.microsoft.com/office/drawing/2014/main" id="{58D6B42B-95CE-962B-F4A0-4BE400523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49655"/>
            <a:ext cx="3905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5AE8-1A87-C21F-1BC5-AD371DFA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i="1" u="sng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Creating an AWS account</a:t>
            </a:r>
            <a:endParaRPr lang="en-US" sz="6000" dirty="0">
              <a:solidFill>
                <a:schemeClr val="bg1">
                  <a:lumMod val="75000"/>
                  <a:lumOff val="2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C26C-7CD4-E9A1-8557-CA4DB7C0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882" y="2472612"/>
            <a:ext cx="10643118" cy="4143133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Pre-Requisites for Start using AWS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1. A telephone number to validate your identity 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2. A credit/Debit card to pay your bills</a:t>
            </a:r>
          </a:p>
          <a:p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AWS provide us 12 month free tier account</a:t>
            </a: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6215-7E73-ED9E-6577-292A0777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4624"/>
            <a:ext cx="9905998" cy="1219613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Signing up</a:t>
            </a:r>
            <a:endParaRPr lang="en-US" sz="6000" u="sng" dirty="0">
              <a:solidFill>
                <a:schemeClr val="bg1">
                  <a:lumMod val="75000"/>
                  <a:lumOff val="2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D41C-BA04-3E2C-5F24-296551E9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74237"/>
            <a:ext cx="9905999" cy="525313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The sign-up process consists of five steps: 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1 Provide your login credentials. 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2 Provide your contact information. 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3 Provide your payment details. 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4 Verify your identity. 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5 Choose your support plan.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Point your favorite web browser to https://aws.amazon.com, and click the </a:t>
            </a:r>
            <a:r>
              <a:rPr lang="en-US" i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Create a Free 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i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Account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 button.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9232-091F-3429-56D5-CF016F3B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87424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lgerian" panose="04020705040A02060702" pitchFamily="82" charset="0"/>
              </a:rPr>
              <a:t>1. PROVIDING YOUR LOGIN CREDENTIALS</a:t>
            </a:r>
            <a:endParaRPr lang="en-US" sz="4000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9582F-AE2E-8793-7124-F96D64749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1436659"/>
            <a:ext cx="8403280" cy="4925278"/>
          </a:xfr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EFF729-A1C1-DB84-CBC3-829D2695E1C5}"/>
              </a:ext>
            </a:extLst>
          </p:cNvPr>
          <p:cNvSpPr txBox="1"/>
          <p:nvPr/>
        </p:nvSpPr>
        <p:spPr>
          <a:xfrm>
            <a:off x="4454518" y="1666976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31F20"/>
                </a:solidFill>
                <a:effectLst/>
                <a:latin typeface="Humanist521BT-BoldCondensed"/>
              </a:rPr>
              <a:t>Define a name for your AWS account </a:t>
            </a:r>
            <a:endParaRPr lang="en-US" dirty="0"/>
          </a:p>
          <a:p>
            <a:r>
              <a:rPr lang="en-US" sz="1800" b="1" dirty="0">
                <a:solidFill>
                  <a:srgbClr val="231F20"/>
                </a:solidFill>
                <a:effectLst/>
                <a:latin typeface="Humanist521BT-BoldCondensed"/>
              </a:rPr>
              <a:t>(for example, </a:t>
            </a:r>
            <a:r>
              <a:rPr lang="en-US" sz="1800" b="1" dirty="0" err="1">
                <a:solidFill>
                  <a:srgbClr val="231F20"/>
                </a:solidFill>
                <a:effectLst/>
                <a:latin typeface="Humanist521BT-BoldCondensed"/>
              </a:rPr>
              <a:t>aws</a:t>
            </a:r>
            <a:r>
              <a:rPr lang="en-US" sz="1800" b="1" dirty="0">
                <a:solidFill>
                  <a:srgbClr val="231F20"/>
                </a:solidFill>
                <a:effectLst/>
                <a:latin typeface="Humanist521BT-BoldCondensed"/>
              </a:rPr>
              <a:t>-in-action-&lt;YOUR-NAME&gt;).</a:t>
            </a:r>
            <a:endParaRPr lang="en-US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A98714F-93F8-45D2-CFAF-E7020791D1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425" y="2283407"/>
            <a:ext cx="1103153" cy="99177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03B1A5-F556-5F6D-33C4-738A0522C56A}"/>
              </a:ext>
            </a:extLst>
          </p:cNvPr>
          <p:cNvSpPr txBox="1"/>
          <p:nvPr/>
        </p:nvSpPr>
        <p:spPr>
          <a:xfrm>
            <a:off x="228600" y="4237065"/>
            <a:ext cx="2533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umanist521BT-BoldCondensed"/>
              </a:rPr>
              <a:t>Enter your email address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umanist521BT-BoldCondensed"/>
              </a:rPr>
              <a:t>which acts as the username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umanist521BT-BoldCondensed"/>
              </a:rPr>
              <a:t>for the root user.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B3CBCED9-5C21-93B5-740A-91AE22732E9C}"/>
              </a:ext>
            </a:extLst>
          </p:cNvPr>
          <p:cNvCxnSpPr>
            <a:cxnSpLocks/>
          </p:cNvCxnSpPr>
          <p:nvPr/>
        </p:nvCxnSpPr>
        <p:spPr>
          <a:xfrm flipV="1">
            <a:off x="2124075" y="3899298"/>
            <a:ext cx="864915" cy="40600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8AD34-DFDA-EC2D-2060-E4517F8C2D57}"/>
              </a:ext>
            </a:extLst>
          </p:cNvPr>
          <p:cNvSpPr txBox="1"/>
          <p:nvPr/>
        </p:nvSpPr>
        <p:spPr>
          <a:xfrm>
            <a:off x="6104022" y="5536250"/>
            <a:ext cx="6128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umanist521BT-BoldCondensed"/>
              </a:rPr>
              <a:t>Specify a secure password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umanist521BT-BoldCondensed"/>
              </a:rPr>
              <a:t>consisting of at least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Humanist521BT-BoldCondensed"/>
              </a:rPr>
              <a:t>20 characters.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577E2B6-72ED-A4A9-0DD6-405AD70BAF6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5695" y="4988645"/>
            <a:ext cx="1069747" cy="766915"/>
          </a:xfrm>
          <a:prstGeom prst="curvedConnector3">
            <a:avLst>
              <a:gd name="adj1" fmla="val 552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A5EAE3-AA8F-5830-5F43-AE92F84CC06A}"/>
              </a:ext>
            </a:extLst>
          </p:cNvPr>
          <p:cNvSpPr/>
          <p:nvPr/>
        </p:nvSpPr>
        <p:spPr>
          <a:xfrm>
            <a:off x="2988990" y="3097763"/>
            <a:ext cx="2348120" cy="331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114DF-25F2-481F-1517-6E7C73328037}"/>
              </a:ext>
            </a:extLst>
          </p:cNvPr>
          <p:cNvSpPr/>
          <p:nvPr/>
        </p:nvSpPr>
        <p:spPr>
          <a:xfrm>
            <a:off x="2988990" y="3788229"/>
            <a:ext cx="2348120" cy="34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CFAE3-9632-71F6-D0A3-E2876E558B49}"/>
              </a:ext>
            </a:extLst>
          </p:cNvPr>
          <p:cNvSpPr/>
          <p:nvPr/>
        </p:nvSpPr>
        <p:spPr>
          <a:xfrm>
            <a:off x="2988990" y="4416369"/>
            <a:ext cx="2348120" cy="34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904B6-BC26-BFD5-44AC-E299D2820944}"/>
              </a:ext>
            </a:extLst>
          </p:cNvPr>
          <p:cNvSpPr/>
          <p:nvPr/>
        </p:nvSpPr>
        <p:spPr>
          <a:xfrm>
            <a:off x="2988990" y="5090104"/>
            <a:ext cx="2348120" cy="343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45A9-8B0E-DBE8-F702-4227AE0C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</a:rPr>
              <a:t>2. PROVIDING YOUR CONTACT INFORMATION</a:t>
            </a:r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396ADE-AA62-9703-D431-948C1323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1391655"/>
            <a:ext cx="7239000" cy="5123925"/>
          </a:xfrm>
        </p:spPr>
      </p:pic>
    </p:spTree>
    <p:extLst>
      <p:ext uri="{BB962C8B-B14F-4D97-AF65-F5344CB8AC3E}">
        <p14:creationId xmlns:p14="http://schemas.microsoft.com/office/powerpoint/2010/main" val="298464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E2A7-572F-7D3A-9B1D-A0DDC58A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55340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</a:rPr>
              <a:t>3. PROVIDING YOUR PAYMENT DETAILS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8D66D-DFCA-7991-5189-E77B84167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196" y="1404575"/>
            <a:ext cx="8686799" cy="5285473"/>
          </a:xfrm>
        </p:spPr>
      </p:pic>
    </p:spTree>
    <p:extLst>
      <p:ext uri="{BB962C8B-B14F-4D97-AF65-F5344CB8AC3E}">
        <p14:creationId xmlns:p14="http://schemas.microsoft.com/office/powerpoint/2010/main" val="42073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CECC-7782-0982-7EE6-CDC70979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</a:rPr>
              <a:t>4. VERIFYING YOUR IDENTITY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796DB-41E0-D6A1-F7B6-E23A49AEA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391654"/>
            <a:ext cx="7893697" cy="5155033"/>
          </a:xfrm>
        </p:spPr>
      </p:pic>
    </p:spTree>
    <p:extLst>
      <p:ext uri="{BB962C8B-B14F-4D97-AF65-F5344CB8AC3E}">
        <p14:creationId xmlns:p14="http://schemas.microsoft.com/office/powerpoint/2010/main" val="386839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F8FE-5587-D550-4868-FE0CB6F1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41" y="34242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</a:rPr>
              <a:t>5. CHOOSING YOUR SUPPORT PLAN</a:t>
            </a:r>
            <a:endParaRPr lang="en-US" sz="4000" dirty="0">
              <a:solidFill>
                <a:schemeClr val="bg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46CD2-ABC5-C7D4-087A-E86BFA51A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711" y="1391656"/>
            <a:ext cx="8266922" cy="5279732"/>
          </a:xfrm>
        </p:spPr>
      </p:pic>
    </p:spTree>
    <p:extLst>
      <p:ext uri="{BB962C8B-B14F-4D97-AF65-F5344CB8AC3E}">
        <p14:creationId xmlns:p14="http://schemas.microsoft.com/office/powerpoint/2010/main" val="34950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8F64-0576-4786-F7F9-96D93FA7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27752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Welcome to Amazon Web Services (Aws)</a:t>
            </a:r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D9FDC-C7D9-3875-13EE-40A7CB98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569508"/>
            <a:ext cx="8845421" cy="49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1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181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Humanist521BT-BoldCondensed</vt:lpstr>
      <vt:lpstr>Tw Cen MT</vt:lpstr>
      <vt:lpstr>Circuit</vt:lpstr>
      <vt:lpstr>Welcome to Amazon Web Services</vt:lpstr>
      <vt:lpstr>Creating an AWS account</vt:lpstr>
      <vt:lpstr>Signing up</vt:lpstr>
      <vt:lpstr>1. PROVIDING YOUR LOGIN CREDENTIALS</vt:lpstr>
      <vt:lpstr>2. PROVIDING YOUR CONTACT INFORMATION</vt:lpstr>
      <vt:lpstr>3. PROVIDING YOUR PAYMENT DETAILS</vt:lpstr>
      <vt:lpstr>4. VERIFYING YOUR IDENTITY</vt:lpstr>
      <vt:lpstr>5. CHOOSING YOUR SUPPORT PLAN</vt:lpstr>
      <vt:lpstr>Welcome to Amazon Web Services (Aws)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Amazon Web Services</dc:title>
  <dc:creator>R C</dc:creator>
  <cp:lastModifiedBy>R C</cp:lastModifiedBy>
  <cp:revision>3</cp:revision>
  <dcterms:created xsi:type="dcterms:W3CDTF">2023-07-17T03:48:37Z</dcterms:created>
  <dcterms:modified xsi:type="dcterms:W3CDTF">2023-07-17T12:31:06Z</dcterms:modified>
</cp:coreProperties>
</file>