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1" r:id="rId4"/>
    <p:sldId id="276" r:id="rId5"/>
    <p:sldId id="258" r:id="rId6"/>
    <p:sldId id="274" r:id="rId7"/>
    <p:sldId id="260" r:id="rId8"/>
    <p:sldId id="261" r:id="rId9"/>
    <p:sldId id="263" r:id="rId10"/>
    <p:sldId id="277" r:id="rId11"/>
    <p:sldId id="265" r:id="rId12"/>
    <p:sldId id="26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6627"/>
    <a:srgbClr val="DA7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729342-C3E5-4D92-B3A8-0F1F05994FF0}" v="39" dt="2023-07-24T17:07:11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a Shaikh" userId="6c549edf1cd99ffb" providerId="LiveId" clId="{BD729342-C3E5-4D92-B3A8-0F1F05994FF0}"/>
    <pc:docChg chg="undo custSel addSld delSld modSld sldOrd addSection delSection">
      <pc:chgData name="Ammara Shaikh" userId="6c549edf1cd99ffb" providerId="LiveId" clId="{BD729342-C3E5-4D92-B3A8-0F1F05994FF0}" dt="2023-07-24T17:28:03.079" v="2137" actId="14100"/>
      <pc:docMkLst>
        <pc:docMk/>
      </pc:docMkLst>
      <pc:sldChg chg="addSp delSp modSp mod">
        <pc:chgData name="Ammara Shaikh" userId="6c549edf1cd99ffb" providerId="LiveId" clId="{BD729342-C3E5-4D92-B3A8-0F1F05994FF0}" dt="2023-07-23T08:56:10.920" v="2116" actId="1076"/>
        <pc:sldMkLst>
          <pc:docMk/>
          <pc:sldMk cId="3701054404" sldId="256"/>
        </pc:sldMkLst>
        <pc:spChg chg="mod">
          <ac:chgData name="Ammara Shaikh" userId="6c549edf1cd99ffb" providerId="LiveId" clId="{BD729342-C3E5-4D92-B3A8-0F1F05994FF0}" dt="2023-07-21T20:12:06.738" v="1431" actId="255"/>
          <ac:spMkLst>
            <pc:docMk/>
            <pc:sldMk cId="3701054404" sldId="256"/>
            <ac:spMk id="2" creationId="{59CF8AC9-09D2-667A-12CB-6CF98105AF75}"/>
          </ac:spMkLst>
        </pc:spChg>
        <pc:spChg chg="mod">
          <ac:chgData name="Ammara Shaikh" userId="6c549edf1cd99ffb" providerId="LiveId" clId="{BD729342-C3E5-4D92-B3A8-0F1F05994FF0}" dt="2023-07-23T08:56:10.920" v="2116" actId="1076"/>
          <ac:spMkLst>
            <pc:docMk/>
            <pc:sldMk cId="3701054404" sldId="256"/>
            <ac:spMk id="3" creationId="{EBB569BE-8112-E1E8-063C-19E9A7A6D4A2}"/>
          </ac:spMkLst>
        </pc:spChg>
        <pc:picChg chg="add mod">
          <ac:chgData name="Ammara Shaikh" userId="6c549edf1cd99ffb" providerId="LiveId" clId="{BD729342-C3E5-4D92-B3A8-0F1F05994FF0}" dt="2023-07-21T20:12:11.028" v="1432" actId="1076"/>
          <ac:picMkLst>
            <pc:docMk/>
            <pc:sldMk cId="3701054404" sldId="256"/>
            <ac:picMk id="4" creationId="{FF759FC5-3743-4CE7-8552-E9F875B51C27}"/>
          </ac:picMkLst>
        </pc:picChg>
        <pc:picChg chg="add del mod">
          <ac:chgData name="Ammara Shaikh" userId="6c549edf1cd99ffb" providerId="LiveId" clId="{BD729342-C3E5-4D92-B3A8-0F1F05994FF0}" dt="2023-07-21T18:02:39.659" v="1403" actId="478"/>
          <ac:picMkLst>
            <pc:docMk/>
            <pc:sldMk cId="3701054404" sldId="256"/>
            <ac:picMk id="5" creationId="{5DB20FCA-5662-8960-B4C0-2E4274ADE5B6}"/>
          </ac:picMkLst>
        </pc:picChg>
      </pc:sldChg>
      <pc:sldChg chg="modSp del mod">
        <pc:chgData name="Ammara Shaikh" userId="6c549edf1cd99ffb" providerId="LiveId" clId="{BD729342-C3E5-4D92-B3A8-0F1F05994FF0}" dt="2023-07-22T19:04:12.469" v="1936" actId="2696"/>
        <pc:sldMkLst>
          <pc:docMk/>
          <pc:sldMk cId="294602484" sldId="257"/>
        </pc:sldMkLst>
        <pc:spChg chg="mod">
          <ac:chgData name="Ammara Shaikh" userId="6c549edf1cd99ffb" providerId="LiveId" clId="{BD729342-C3E5-4D92-B3A8-0F1F05994FF0}" dt="2023-07-21T20:17:23.412" v="1501" actId="1076"/>
          <ac:spMkLst>
            <pc:docMk/>
            <pc:sldMk cId="294602484" sldId="257"/>
            <ac:spMk id="2" creationId="{347DCE12-DD99-7DEB-327E-D277AE787DCB}"/>
          </ac:spMkLst>
        </pc:spChg>
        <pc:spChg chg="mod">
          <ac:chgData name="Ammara Shaikh" userId="6c549edf1cd99ffb" providerId="LiveId" clId="{BD729342-C3E5-4D92-B3A8-0F1F05994FF0}" dt="2023-07-22T12:57:38.941" v="1798" actId="20577"/>
          <ac:spMkLst>
            <pc:docMk/>
            <pc:sldMk cId="294602484" sldId="257"/>
            <ac:spMk id="3" creationId="{53E94CA9-65B2-23D1-27E4-E98704F4CB10}"/>
          </ac:spMkLst>
        </pc:spChg>
      </pc:sldChg>
      <pc:sldChg chg="addSp delSp modSp mod">
        <pc:chgData name="Ammara Shaikh" userId="6c549edf1cd99ffb" providerId="LiveId" clId="{BD729342-C3E5-4D92-B3A8-0F1F05994FF0}" dt="2023-07-24T17:07:11.245" v="2134" actId="1076"/>
        <pc:sldMkLst>
          <pc:docMk/>
          <pc:sldMk cId="62147615" sldId="258"/>
        </pc:sldMkLst>
        <pc:spChg chg="mod">
          <ac:chgData name="Ammara Shaikh" userId="6c549edf1cd99ffb" providerId="LiveId" clId="{BD729342-C3E5-4D92-B3A8-0F1F05994FF0}" dt="2023-07-21T20:18:48.384" v="1509" actId="122"/>
          <ac:spMkLst>
            <pc:docMk/>
            <pc:sldMk cId="62147615" sldId="258"/>
            <ac:spMk id="2" creationId="{11A4979E-A067-804E-564A-735BA47B5285}"/>
          </ac:spMkLst>
        </pc:spChg>
        <pc:spChg chg="mod">
          <ac:chgData name="Ammara Shaikh" userId="6c549edf1cd99ffb" providerId="LiveId" clId="{BD729342-C3E5-4D92-B3A8-0F1F05994FF0}" dt="2023-07-23T08:57:41.038" v="2126" actId="1076"/>
          <ac:spMkLst>
            <pc:docMk/>
            <pc:sldMk cId="62147615" sldId="258"/>
            <ac:spMk id="7" creationId="{954A4D9C-86CF-A845-399D-2E341B9606A2}"/>
          </ac:spMkLst>
        </pc:spChg>
        <pc:picChg chg="del mod modCrop">
          <ac:chgData name="Ammara Shaikh" userId="6c549edf1cd99ffb" providerId="LiveId" clId="{BD729342-C3E5-4D92-B3A8-0F1F05994FF0}" dt="2023-07-24T17:06:34.746" v="2132" actId="478"/>
          <ac:picMkLst>
            <pc:docMk/>
            <pc:sldMk cId="62147615" sldId="258"/>
            <ac:picMk id="9" creationId="{8173CC29-D315-055A-518B-4CF3B852B77E}"/>
          </ac:picMkLst>
        </pc:picChg>
        <pc:picChg chg="add mod">
          <ac:chgData name="Ammara Shaikh" userId="6c549edf1cd99ffb" providerId="LiveId" clId="{BD729342-C3E5-4D92-B3A8-0F1F05994FF0}" dt="2023-07-24T17:07:11.245" v="2134" actId="1076"/>
          <ac:picMkLst>
            <pc:docMk/>
            <pc:sldMk cId="62147615" sldId="258"/>
            <ac:picMk id="1026" creationId="{7F6D8F67-056D-B700-3167-02ACA4526A7E}"/>
          </ac:picMkLst>
        </pc:picChg>
      </pc:sldChg>
      <pc:sldChg chg="delSp modSp del mod">
        <pc:chgData name="Ammara Shaikh" userId="6c549edf1cd99ffb" providerId="LiveId" clId="{BD729342-C3E5-4D92-B3A8-0F1F05994FF0}" dt="2023-07-21T20:22:00.310" v="1551" actId="2696"/>
        <pc:sldMkLst>
          <pc:docMk/>
          <pc:sldMk cId="2638225725" sldId="259"/>
        </pc:sldMkLst>
        <pc:spChg chg="del mod">
          <ac:chgData name="Ammara Shaikh" userId="6c549edf1cd99ffb" providerId="LiveId" clId="{BD729342-C3E5-4D92-B3A8-0F1F05994FF0}" dt="2023-07-21T20:21:43.958" v="1545"/>
          <ac:spMkLst>
            <pc:docMk/>
            <pc:sldMk cId="2638225725" sldId="259"/>
            <ac:spMk id="23" creationId="{6B7EA408-5642-BC5A-6B98-70CCC06824B2}"/>
          </ac:spMkLst>
        </pc:spChg>
        <pc:spChg chg="del mod">
          <ac:chgData name="Ammara Shaikh" userId="6c549edf1cd99ffb" providerId="LiveId" clId="{BD729342-C3E5-4D92-B3A8-0F1F05994FF0}" dt="2023-07-21T20:21:43.958" v="1543"/>
          <ac:spMkLst>
            <pc:docMk/>
            <pc:sldMk cId="2638225725" sldId="259"/>
            <ac:spMk id="24" creationId="{66FD31FF-9EF4-3E57-7E96-C1F637AEDE55}"/>
          </ac:spMkLst>
        </pc:spChg>
        <pc:spChg chg="del mod">
          <ac:chgData name="Ammara Shaikh" userId="6c549edf1cd99ffb" providerId="LiveId" clId="{BD729342-C3E5-4D92-B3A8-0F1F05994FF0}" dt="2023-07-21T20:21:43.958" v="1547"/>
          <ac:spMkLst>
            <pc:docMk/>
            <pc:sldMk cId="2638225725" sldId="259"/>
            <ac:spMk id="25" creationId="{754B4734-73B7-9C68-9913-4893CA0C2BB7}"/>
          </ac:spMkLst>
        </pc:spChg>
        <pc:picChg chg="del">
          <ac:chgData name="Ammara Shaikh" userId="6c549edf1cd99ffb" providerId="LiveId" clId="{BD729342-C3E5-4D92-B3A8-0F1F05994FF0}" dt="2023-07-21T20:21:24.401" v="1536" actId="478"/>
          <ac:picMkLst>
            <pc:docMk/>
            <pc:sldMk cId="2638225725" sldId="259"/>
            <ac:picMk id="4" creationId="{092C31D5-5128-E4AB-1984-30AB53EDF144}"/>
          </ac:picMkLst>
        </pc:picChg>
        <pc:cxnChg chg="del">
          <ac:chgData name="Ammara Shaikh" userId="6c549edf1cd99ffb" providerId="LiveId" clId="{BD729342-C3E5-4D92-B3A8-0F1F05994FF0}" dt="2023-07-21T20:21:43.958" v="1541" actId="478"/>
          <ac:cxnSpMkLst>
            <pc:docMk/>
            <pc:sldMk cId="2638225725" sldId="259"/>
            <ac:cxnSpMk id="9" creationId="{F3E5FFCF-FF5A-97F4-685E-1DD2354D403B}"/>
          </ac:cxnSpMkLst>
        </pc:cxnChg>
        <pc:cxnChg chg="del">
          <ac:chgData name="Ammara Shaikh" userId="6c549edf1cd99ffb" providerId="LiveId" clId="{BD729342-C3E5-4D92-B3A8-0F1F05994FF0}" dt="2023-07-21T20:21:50.789" v="1549" actId="478"/>
          <ac:cxnSpMkLst>
            <pc:docMk/>
            <pc:sldMk cId="2638225725" sldId="259"/>
            <ac:cxnSpMk id="12" creationId="{CAD20024-E6CC-C85B-974A-CF826257BDCD}"/>
          </ac:cxnSpMkLst>
        </pc:cxnChg>
        <pc:cxnChg chg="del">
          <ac:chgData name="Ammara Shaikh" userId="6c549edf1cd99ffb" providerId="LiveId" clId="{BD729342-C3E5-4D92-B3A8-0F1F05994FF0}" dt="2023-07-21T20:21:46.496" v="1548" actId="478"/>
          <ac:cxnSpMkLst>
            <pc:docMk/>
            <pc:sldMk cId="2638225725" sldId="259"/>
            <ac:cxnSpMk id="18" creationId="{81C0FE77-8E23-6802-4655-4CD8E475D0C1}"/>
          </ac:cxnSpMkLst>
        </pc:cxnChg>
      </pc:sldChg>
      <pc:sldChg chg="addSp delSp modSp mod">
        <pc:chgData name="Ammara Shaikh" userId="6c549edf1cd99ffb" providerId="LiveId" clId="{BD729342-C3E5-4D92-B3A8-0F1F05994FF0}" dt="2023-07-23T08:58:03.553" v="2129" actId="1076"/>
        <pc:sldMkLst>
          <pc:docMk/>
          <pc:sldMk cId="3709490021" sldId="260"/>
        </pc:sldMkLst>
        <pc:spChg chg="mod">
          <ac:chgData name="Ammara Shaikh" userId="6c549edf1cd99ffb" providerId="LiveId" clId="{BD729342-C3E5-4D92-B3A8-0F1F05994FF0}" dt="2023-07-18T08:01:49.527" v="909" actId="113"/>
          <ac:spMkLst>
            <pc:docMk/>
            <pc:sldMk cId="3709490021" sldId="260"/>
            <ac:spMk id="3" creationId="{32206699-C474-78DF-6B2C-EE492886A229}"/>
          </ac:spMkLst>
        </pc:spChg>
        <pc:picChg chg="del">
          <ac:chgData name="Ammara Shaikh" userId="6c549edf1cd99ffb" providerId="LiveId" clId="{BD729342-C3E5-4D92-B3A8-0F1F05994FF0}" dt="2023-07-21T20:21:20.155" v="1535" actId="478"/>
          <ac:picMkLst>
            <pc:docMk/>
            <pc:sldMk cId="3709490021" sldId="260"/>
            <ac:picMk id="5" creationId="{C4E9A898-C1FA-E36A-C62C-EDFB41345AF0}"/>
          </ac:picMkLst>
        </pc:picChg>
        <pc:picChg chg="add mod modCrop">
          <ac:chgData name="Ammara Shaikh" userId="6c549edf1cd99ffb" providerId="LiveId" clId="{BD729342-C3E5-4D92-B3A8-0F1F05994FF0}" dt="2023-07-23T08:58:03.553" v="2129" actId="1076"/>
          <ac:picMkLst>
            <pc:docMk/>
            <pc:sldMk cId="3709490021" sldId="260"/>
            <ac:picMk id="5" creationId="{F08FBF2A-620E-1853-A9A0-BF12974B7A2E}"/>
          </ac:picMkLst>
        </pc:picChg>
        <pc:cxnChg chg="del">
          <ac:chgData name="Ammara Shaikh" userId="6c549edf1cd99ffb" providerId="LiveId" clId="{BD729342-C3E5-4D92-B3A8-0F1F05994FF0}" dt="2023-07-21T20:21:55.564" v="1550" actId="478"/>
          <ac:cxnSpMkLst>
            <pc:docMk/>
            <pc:sldMk cId="3709490021" sldId="260"/>
            <ac:cxnSpMk id="7" creationId="{FF853399-DA0C-18DD-01D4-47EE0A08C8D0}"/>
          </ac:cxnSpMkLst>
        </pc:cxnChg>
      </pc:sldChg>
      <pc:sldChg chg="modSp mod">
        <pc:chgData name="Ammara Shaikh" userId="6c549edf1cd99ffb" providerId="LiveId" clId="{BD729342-C3E5-4D92-B3A8-0F1F05994FF0}" dt="2023-07-18T08:08:24.516" v="961" actId="113"/>
        <pc:sldMkLst>
          <pc:docMk/>
          <pc:sldMk cId="3262738278" sldId="261"/>
        </pc:sldMkLst>
        <pc:spChg chg="mod">
          <ac:chgData name="Ammara Shaikh" userId="6c549edf1cd99ffb" providerId="LiveId" clId="{BD729342-C3E5-4D92-B3A8-0F1F05994FF0}" dt="2023-07-18T08:07:02.664" v="951" actId="1076"/>
          <ac:spMkLst>
            <pc:docMk/>
            <pc:sldMk cId="3262738278" sldId="261"/>
            <ac:spMk id="2" creationId="{AEAA8020-D6C7-7AF4-9EEE-CD8E1B5DC799}"/>
          </ac:spMkLst>
        </pc:spChg>
        <pc:spChg chg="mod">
          <ac:chgData name="Ammara Shaikh" userId="6c549edf1cd99ffb" providerId="LiveId" clId="{BD729342-C3E5-4D92-B3A8-0F1F05994FF0}" dt="2023-07-18T08:08:24.516" v="961" actId="113"/>
          <ac:spMkLst>
            <pc:docMk/>
            <pc:sldMk cId="3262738278" sldId="261"/>
            <ac:spMk id="3" creationId="{044A9758-A2E5-1DC7-FE01-A72E40FF1541}"/>
          </ac:spMkLst>
        </pc:spChg>
      </pc:sldChg>
      <pc:sldChg chg="delSp modSp del mod">
        <pc:chgData name="Ammara Shaikh" userId="6c549edf1cd99ffb" providerId="LiveId" clId="{BD729342-C3E5-4D92-B3A8-0F1F05994FF0}" dt="2023-07-21T20:21:08.482" v="1534" actId="2696"/>
        <pc:sldMkLst>
          <pc:docMk/>
          <pc:sldMk cId="3178303752" sldId="262"/>
        </pc:sldMkLst>
        <pc:spChg chg="mod">
          <ac:chgData name="Ammara Shaikh" userId="6c549edf1cd99ffb" providerId="LiveId" clId="{BD729342-C3E5-4D92-B3A8-0F1F05994FF0}" dt="2023-07-18T08:09:38.516" v="1001" actId="1076"/>
          <ac:spMkLst>
            <pc:docMk/>
            <pc:sldMk cId="3178303752" sldId="262"/>
            <ac:spMk id="2" creationId="{6F565F58-A642-6CC8-8EB4-4448B2A7A871}"/>
          </ac:spMkLst>
        </pc:spChg>
        <pc:spChg chg="del mod">
          <ac:chgData name="Ammara Shaikh" userId="6c549edf1cd99ffb" providerId="LiveId" clId="{BD729342-C3E5-4D92-B3A8-0F1F05994FF0}" dt="2023-07-18T08:08:35.464" v="978"/>
          <ac:spMkLst>
            <pc:docMk/>
            <pc:sldMk cId="3178303752" sldId="262"/>
            <ac:spMk id="6" creationId="{5AD4437B-7515-6FB0-A118-BFDB87919BAF}"/>
          </ac:spMkLst>
        </pc:spChg>
        <pc:picChg chg="mod">
          <ac:chgData name="Ammara Shaikh" userId="6c549edf1cd99ffb" providerId="LiveId" clId="{BD729342-C3E5-4D92-B3A8-0F1F05994FF0}" dt="2023-07-18T08:09:15.552" v="985" actId="14100"/>
          <ac:picMkLst>
            <pc:docMk/>
            <pc:sldMk cId="3178303752" sldId="262"/>
            <ac:picMk id="5" creationId="{D9B33BA4-DAD2-B71E-8CE9-6D9173E02B05}"/>
          </ac:picMkLst>
        </pc:picChg>
        <pc:cxnChg chg="mod">
          <ac:chgData name="Ammara Shaikh" userId="6c549edf1cd99ffb" providerId="LiveId" clId="{BD729342-C3E5-4D92-B3A8-0F1F05994FF0}" dt="2023-07-18T08:09:49.149" v="1002" actId="1076"/>
          <ac:cxnSpMkLst>
            <pc:docMk/>
            <pc:sldMk cId="3178303752" sldId="262"/>
            <ac:cxnSpMk id="8" creationId="{9003D839-359B-B117-42E3-CB0795745950}"/>
          </ac:cxnSpMkLst>
        </pc:cxnChg>
        <pc:cxnChg chg="mod">
          <ac:chgData name="Ammara Shaikh" userId="6c549edf1cd99ffb" providerId="LiveId" clId="{BD729342-C3E5-4D92-B3A8-0F1F05994FF0}" dt="2023-07-18T08:09:53.796" v="1003" actId="1076"/>
          <ac:cxnSpMkLst>
            <pc:docMk/>
            <pc:sldMk cId="3178303752" sldId="262"/>
            <ac:cxnSpMk id="12" creationId="{BB8BC426-7617-25C8-D987-24A146C61439}"/>
          </ac:cxnSpMkLst>
        </pc:cxnChg>
      </pc:sldChg>
      <pc:sldChg chg="modSp mod">
        <pc:chgData name="Ammara Shaikh" userId="6c549edf1cd99ffb" providerId="LiveId" clId="{BD729342-C3E5-4D92-B3A8-0F1F05994FF0}" dt="2023-07-18T08:10:21.387" v="1006" actId="113"/>
        <pc:sldMkLst>
          <pc:docMk/>
          <pc:sldMk cId="3450693135" sldId="263"/>
        </pc:sldMkLst>
        <pc:spChg chg="mod">
          <ac:chgData name="Ammara Shaikh" userId="6c549edf1cd99ffb" providerId="LiveId" clId="{BD729342-C3E5-4D92-B3A8-0F1F05994FF0}" dt="2023-07-18T04:23:49.902" v="174" actId="14100"/>
          <ac:spMkLst>
            <pc:docMk/>
            <pc:sldMk cId="3450693135" sldId="263"/>
            <ac:spMk id="2" creationId="{FF6F03D4-9AA2-FBC6-42B7-0F691DD51035}"/>
          </ac:spMkLst>
        </pc:spChg>
        <pc:spChg chg="mod">
          <ac:chgData name="Ammara Shaikh" userId="6c549edf1cd99ffb" providerId="LiveId" clId="{BD729342-C3E5-4D92-B3A8-0F1F05994FF0}" dt="2023-07-18T08:10:21.387" v="1006" actId="113"/>
          <ac:spMkLst>
            <pc:docMk/>
            <pc:sldMk cId="3450693135" sldId="263"/>
            <ac:spMk id="3" creationId="{FCC04033-36C5-A402-344D-29F430434CBB}"/>
          </ac:spMkLst>
        </pc:spChg>
        <pc:picChg chg="mod">
          <ac:chgData name="Ammara Shaikh" userId="6c549edf1cd99ffb" providerId="LiveId" clId="{BD729342-C3E5-4D92-B3A8-0F1F05994FF0}" dt="2023-07-18T04:27:36.908" v="307" actId="14100"/>
          <ac:picMkLst>
            <pc:docMk/>
            <pc:sldMk cId="3450693135" sldId="263"/>
            <ac:picMk id="7" creationId="{3933D5AA-C010-E788-42B2-61824F9E56F0}"/>
          </ac:picMkLst>
        </pc:picChg>
      </pc:sldChg>
      <pc:sldChg chg="del">
        <pc:chgData name="Ammara Shaikh" userId="6c549edf1cd99ffb" providerId="LiveId" clId="{BD729342-C3E5-4D92-B3A8-0F1F05994FF0}" dt="2023-07-21T20:22:05.189" v="1552" actId="2696"/>
        <pc:sldMkLst>
          <pc:docMk/>
          <pc:sldMk cId="2859660170" sldId="264"/>
        </pc:sldMkLst>
      </pc:sldChg>
      <pc:sldChg chg="addSp delSp modSp mod">
        <pc:chgData name="Ammara Shaikh" userId="6c549edf1cd99ffb" providerId="LiveId" clId="{BD729342-C3E5-4D92-B3A8-0F1F05994FF0}" dt="2023-07-23T08:58:31.398" v="2131" actId="1076"/>
        <pc:sldMkLst>
          <pc:docMk/>
          <pc:sldMk cId="3982900298" sldId="265"/>
        </pc:sldMkLst>
        <pc:spChg chg="mod">
          <ac:chgData name="Ammara Shaikh" userId="6c549edf1cd99ffb" providerId="LiveId" clId="{BD729342-C3E5-4D92-B3A8-0F1F05994FF0}" dt="2023-07-22T19:13:51.101" v="1963" actId="20577"/>
          <ac:spMkLst>
            <pc:docMk/>
            <pc:sldMk cId="3982900298" sldId="265"/>
            <ac:spMk id="2" creationId="{9004E398-4D1A-2817-EF40-21840AB84773}"/>
          </ac:spMkLst>
        </pc:spChg>
        <pc:spChg chg="mod">
          <ac:chgData name="Ammara Shaikh" userId="6c549edf1cd99ffb" providerId="LiveId" clId="{BD729342-C3E5-4D92-B3A8-0F1F05994FF0}" dt="2023-07-22T19:14:01.599" v="1964" actId="14100"/>
          <ac:spMkLst>
            <pc:docMk/>
            <pc:sldMk cId="3982900298" sldId="265"/>
            <ac:spMk id="3" creationId="{D85A0CFB-FBA1-093A-F362-83144CA30019}"/>
          </ac:spMkLst>
        </pc:spChg>
        <pc:picChg chg="add mod modCrop">
          <ac:chgData name="Ammara Shaikh" userId="6c549edf1cd99ffb" providerId="LiveId" clId="{BD729342-C3E5-4D92-B3A8-0F1F05994FF0}" dt="2023-07-23T08:58:31.398" v="2131" actId="1076"/>
          <ac:picMkLst>
            <pc:docMk/>
            <pc:sldMk cId="3982900298" sldId="265"/>
            <ac:picMk id="5" creationId="{D97C43C2-CBB6-6E2D-3D1E-A3EBD3D81019}"/>
          </ac:picMkLst>
        </pc:picChg>
        <pc:picChg chg="del">
          <ac:chgData name="Ammara Shaikh" userId="6c549edf1cd99ffb" providerId="LiveId" clId="{BD729342-C3E5-4D92-B3A8-0F1F05994FF0}" dt="2023-07-21T20:20:48.300" v="1530" actId="478"/>
          <ac:picMkLst>
            <pc:docMk/>
            <pc:sldMk cId="3982900298" sldId="265"/>
            <ac:picMk id="7" creationId="{B4E100E1-8C9B-877A-9501-85601B5E9DDF}"/>
          </ac:picMkLst>
        </pc:picChg>
        <pc:cxnChg chg="add del mod">
          <ac:chgData name="Ammara Shaikh" userId="6c549edf1cd99ffb" providerId="LiveId" clId="{BD729342-C3E5-4D92-B3A8-0F1F05994FF0}" dt="2023-07-21T20:20:51.387" v="1531" actId="478"/>
          <ac:cxnSpMkLst>
            <pc:docMk/>
            <pc:sldMk cId="3982900298" sldId="265"/>
            <ac:cxnSpMk id="5" creationId="{55ED595F-0D2A-503B-A0C7-A6EC093E7B63}"/>
          </ac:cxnSpMkLst>
        </pc:cxnChg>
        <pc:cxnChg chg="del">
          <ac:chgData name="Ammara Shaikh" userId="6c549edf1cd99ffb" providerId="LiveId" clId="{BD729342-C3E5-4D92-B3A8-0F1F05994FF0}" dt="2023-07-21T20:20:53.001" v="1532" actId="478"/>
          <ac:cxnSpMkLst>
            <pc:docMk/>
            <pc:sldMk cId="3982900298" sldId="265"/>
            <ac:cxnSpMk id="9" creationId="{1A6D4CF1-B2C4-5111-6DA9-4E0ADA7C59B9}"/>
          </ac:cxnSpMkLst>
        </pc:cxnChg>
        <pc:cxnChg chg="del">
          <ac:chgData name="Ammara Shaikh" userId="6c549edf1cd99ffb" providerId="LiveId" clId="{BD729342-C3E5-4D92-B3A8-0F1F05994FF0}" dt="2023-07-21T20:20:55.450" v="1533" actId="478"/>
          <ac:cxnSpMkLst>
            <pc:docMk/>
            <pc:sldMk cId="3982900298" sldId="265"/>
            <ac:cxnSpMk id="11" creationId="{619E5474-ED64-4261-AA1A-959A87980BFA}"/>
          </ac:cxnSpMkLst>
        </pc:cxnChg>
      </pc:sldChg>
      <pc:sldChg chg="addSp modSp del mod">
        <pc:chgData name="Ammara Shaikh" userId="6c549edf1cd99ffb" providerId="LiveId" clId="{BD729342-C3E5-4D92-B3A8-0F1F05994FF0}" dt="2023-07-21T20:20:44.214" v="1529" actId="2696"/>
        <pc:sldMkLst>
          <pc:docMk/>
          <pc:sldMk cId="3599771075" sldId="266"/>
        </pc:sldMkLst>
        <pc:cxnChg chg="add mod">
          <ac:chgData name="Ammara Shaikh" userId="6c549edf1cd99ffb" providerId="LiveId" clId="{BD729342-C3E5-4D92-B3A8-0F1F05994FF0}" dt="2023-07-18T08:12:37.096" v="1016" actId="208"/>
          <ac:cxnSpMkLst>
            <pc:docMk/>
            <pc:sldMk cId="3599771075" sldId="266"/>
            <ac:cxnSpMk id="4" creationId="{646E2560-ED55-CFED-97BE-40E496B54EF6}"/>
          </ac:cxnSpMkLst>
        </pc:cxnChg>
        <pc:cxnChg chg="add mod">
          <ac:chgData name="Ammara Shaikh" userId="6c549edf1cd99ffb" providerId="LiveId" clId="{BD729342-C3E5-4D92-B3A8-0F1F05994FF0}" dt="2023-07-18T08:12:55.016" v="1019" actId="14100"/>
          <ac:cxnSpMkLst>
            <pc:docMk/>
            <pc:sldMk cId="3599771075" sldId="266"/>
            <ac:cxnSpMk id="7" creationId="{701D3B68-3F07-4781-9620-A3E2FF230AB1}"/>
          </ac:cxnSpMkLst>
        </pc:cxnChg>
        <pc:cxnChg chg="add mod">
          <ac:chgData name="Ammara Shaikh" userId="6c549edf1cd99ffb" providerId="LiveId" clId="{BD729342-C3E5-4D92-B3A8-0F1F05994FF0}" dt="2023-07-18T08:13:25.670" v="1022" actId="1076"/>
          <ac:cxnSpMkLst>
            <pc:docMk/>
            <pc:sldMk cId="3599771075" sldId="266"/>
            <ac:cxnSpMk id="10" creationId="{CC532EDD-EBAD-D97B-9CBE-C3FA0EDD5B4C}"/>
          </ac:cxnSpMkLst>
        </pc:cxnChg>
      </pc:sldChg>
      <pc:sldChg chg="modSp mod">
        <pc:chgData name="Ammara Shaikh" userId="6c549edf1cd99ffb" providerId="LiveId" clId="{BD729342-C3E5-4D92-B3A8-0F1F05994FF0}" dt="2023-07-18T08:16:03.622" v="1032" actId="113"/>
        <pc:sldMkLst>
          <pc:docMk/>
          <pc:sldMk cId="3334520516" sldId="267"/>
        </pc:sldMkLst>
        <pc:spChg chg="mod">
          <ac:chgData name="Ammara Shaikh" userId="6c549edf1cd99ffb" providerId="LiveId" clId="{BD729342-C3E5-4D92-B3A8-0F1F05994FF0}" dt="2023-07-18T08:13:44.870" v="1023" actId="1076"/>
          <ac:spMkLst>
            <pc:docMk/>
            <pc:sldMk cId="3334520516" sldId="267"/>
            <ac:spMk id="2" creationId="{BE6CCE30-E806-7FDB-9E7E-AFD2B0DEDFA8}"/>
          </ac:spMkLst>
        </pc:spChg>
        <pc:spChg chg="mod">
          <ac:chgData name="Ammara Shaikh" userId="6c549edf1cd99ffb" providerId="LiveId" clId="{BD729342-C3E5-4D92-B3A8-0F1F05994FF0}" dt="2023-07-18T08:16:03.622" v="1032" actId="113"/>
          <ac:spMkLst>
            <pc:docMk/>
            <pc:sldMk cId="3334520516" sldId="267"/>
            <ac:spMk id="3" creationId="{4101E81F-CEB0-280D-A0EF-701CBCBF8C69}"/>
          </ac:spMkLst>
        </pc:spChg>
      </pc:sldChg>
      <pc:sldChg chg="addSp delSp modSp del mod">
        <pc:chgData name="Ammara Shaikh" userId="6c549edf1cd99ffb" providerId="LiveId" clId="{BD729342-C3E5-4D92-B3A8-0F1F05994FF0}" dt="2023-07-22T12:46:09.502" v="1748" actId="2696"/>
        <pc:sldMkLst>
          <pc:docMk/>
          <pc:sldMk cId="1876764422" sldId="268"/>
        </pc:sldMkLst>
        <pc:spChg chg="mod">
          <ac:chgData name="Ammara Shaikh" userId="6c549edf1cd99ffb" providerId="LiveId" clId="{BD729342-C3E5-4D92-B3A8-0F1F05994FF0}" dt="2023-07-18T08:16:21.868" v="1033" actId="1076"/>
          <ac:spMkLst>
            <pc:docMk/>
            <pc:sldMk cId="1876764422" sldId="268"/>
            <ac:spMk id="2" creationId="{4952E219-44C4-7DD3-08E8-17797851B7DC}"/>
          </ac:spMkLst>
        </pc:spChg>
        <pc:spChg chg="mod">
          <ac:chgData name="Ammara Shaikh" userId="6c549edf1cd99ffb" providerId="LiveId" clId="{BD729342-C3E5-4D92-B3A8-0F1F05994FF0}" dt="2023-07-18T08:17:27.783" v="1040" actId="113"/>
          <ac:spMkLst>
            <pc:docMk/>
            <pc:sldMk cId="1876764422" sldId="268"/>
            <ac:spMk id="3" creationId="{75A57FAB-E139-ADB4-7E99-E18E5C44DFF5}"/>
          </ac:spMkLst>
        </pc:spChg>
        <pc:picChg chg="add del mod modCrop">
          <ac:chgData name="Ammara Shaikh" userId="6c549edf1cd99ffb" providerId="LiveId" clId="{BD729342-C3E5-4D92-B3A8-0F1F05994FF0}" dt="2023-07-21T20:19:48.144" v="1514" actId="478"/>
          <ac:picMkLst>
            <pc:docMk/>
            <pc:sldMk cId="1876764422" sldId="268"/>
            <ac:picMk id="5" creationId="{35AD5495-45AC-6613-9998-B4009401CCDB}"/>
          </ac:picMkLst>
        </pc:picChg>
        <pc:cxnChg chg="add del mod">
          <ac:chgData name="Ammara Shaikh" userId="6c549edf1cd99ffb" providerId="LiveId" clId="{BD729342-C3E5-4D92-B3A8-0F1F05994FF0}" dt="2023-07-21T20:19:54.139" v="1516" actId="478"/>
          <ac:cxnSpMkLst>
            <pc:docMk/>
            <pc:sldMk cId="1876764422" sldId="268"/>
            <ac:cxnSpMk id="7" creationId="{09663A10-D57C-01E7-FB1D-4B7446B35185}"/>
          </ac:cxnSpMkLst>
        </pc:cxnChg>
        <pc:cxnChg chg="add del mod">
          <ac:chgData name="Ammara Shaikh" userId="6c549edf1cd99ffb" providerId="LiveId" clId="{BD729342-C3E5-4D92-B3A8-0F1F05994FF0}" dt="2023-07-21T20:19:51.567" v="1515" actId="478"/>
          <ac:cxnSpMkLst>
            <pc:docMk/>
            <pc:sldMk cId="1876764422" sldId="268"/>
            <ac:cxnSpMk id="9" creationId="{6BD0B6C0-715A-9843-7711-CEAD0F77E67C}"/>
          </ac:cxnSpMkLst>
        </pc:cxnChg>
        <pc:cxnChg chg="add del mod">
          <ac:chgData name="Ammara Shaikh" userId="6c549edf1cd99ffb" providerId="LiveId" clId="{BD729342-C3E5-4D92-B3A8-0F1F05994FF0}" dt="2023-07-21T20:20:01.473" v="1519" actId="478"/>
          <ac:cxnSpMkLst>
            <pc:docMk/>
            <pc:sldMk cId="1876764422" sldId="268"/>
            <ac:cxnSpMk id="11" creationId="{A282B08F-03BA-CA6A-6E27-818B988C29CA}"/>
          </ac:cxnSpMkLst>
        </pc:cxnChg>
        <pc:cxnChg chg="add del mod">
          <ac:chgData name="Ammara Shaikh" userId="6c549edf1cd99ffb" providerId="LiveId" clId="{BD729342-C3E5-4D92-B3A8-0F1F05994FF0}" dt="2023-07-21T20:19:56.754" v="1517" actId="478"/>
          <ac:cxnSpMkLst>
            <pc:docMk/>
            <pc:sldMk cId="1876764422" sldId="268"/>
            <ac:cxnSpMk id="13" creationId="{7B3C28E5-A36F-3BAE-3EDC-CDBC50E7F41A}"/>
          </ac:cxnSpMkLst>
        </pc:cxnChg>
        <pc:cxnChg chg="add del mod">
          <ac:chgData name="Ammara Shaikh" userId="6c549edf1cd99ffb" providerId="LiveId" clId="{BD729342-C3E5-4D92-B3A8-0F1F05994FF0}" dt="2023-07-18T07:41:46.465" v="826" actId="11529"/>
          <ac:cxnSpMkLst>
            <pc:docMk/>
            <pc:sldMk cId="1876764422" sldId="268"/>
            <ac:cxnSpMk id="15" creationId="{4713CD8F-9BA7-F29D-E0F7-FD8A29AC2070}"/>
          </ac:cxnSpMkLst>
        </pc:cxnChg>
        <pc:cxnChg chg="add del mod">
          <ac:chgData name="Ammara Shaikh" userId="6c549edf1cd99ffb" providerId="LiveId" clId="{BD729342-C3E5-4D92-B3A8-0F1F05994FF0}" dt="2023-07-21T20:19:58.693" v="1518" actId="478"/>
          <ac:cxnSpMkLst>
            <pc:docMk/>
            <pc:sldMk cId="1876764422" sldId="268"/>
            <ac:cxnSpMk id="18" creationId="{B580858F-DD79-5B1D-E977-8C3F47018B0F}"/>
          </ac:cxnSpMkLst>
        </pc:cxnChg>
      </pc:sldChg>
      <pc:sldChg chg="modSp del mod">
        <pc:chgData name="Ammara Shaikh" userId="6c549edf1cd99ffb" providerId="LiveId" clId="{BD729342-C3E5-4D92-B3A8-0F1F05994FF0}" dt="2023-07-22T12:46:15.734" v="1749" actId="2696"/>
        <pc:sldMkLst>
          <pc:docMk/>
          <pc:sldMk cId="2210930251" sldId="269"/>
        </pc:sldMkLst>
        <pc:spChg chg="mod">
          <ac:chgData name="Ammara Shaikh" userId="6c549edf1cd99ffb" providerId="LiveId" clId="{BD729342-C3E5-4D92-B3A8-0F1F05994FF0}" dt="2023-07-18T08:17:38.370" v="1041" actId="1076"/>
          <ac:spMkLst>
            <pc:docMk/>
            <pc:sldMk cId="2210930251" sldId="269"/>
            <ac:spMk id="2" creationId="{DD76BA48-AA11-E5FA-F0A9-36D0BE6DC127}"/>
          </ac:spMkLst>
        </pc:spChg>
        <pc:spChg chg="mod">
          <ac:chgData name="Ammara Shaikh" userId="6c549edf1cd99ffb" providerId="LiveId" clId="{BD729342-C3E5-4D92-B3A8-0F1F05994FF0}" dt="2023-07-18T08:18:34.838" v="1048" actId="113"/>
          <ac:spMkLst>
            <pc:docMk/>
            <pc:sldMk cId="2210930251" sldId="269"/>
            <ac:spMk id="3" creationId="{057A48B3-195E-B7FC-A8CF-3F6AB9F7616D}"/>
          </ac:spMkLst>
        </pc:spChg>
      </pc:sldChg>
      <pc:sldChg chg="addSp delSp modSp new del mod ord">
        <pc:chgData name="Ammara Shaikh" userId="6c549edf1cd99ffb" providerId="LiveId" clId="{BD729342-C3E5-4D92-B3A8-0F1F05994FF0}" dt="2023-07-21T20:20:12.882" v="1522" actId="2696"/>
        <pc:sldMkLst>
          <pc:docMk/>
          <pc:sldMk cId="1457933227" sldId="270"/>
        </pc:sldMkLst>
        <pc:spChg chg="mod">
          <ac:chgData name="Ammara Shaikh" userId="6c549edf1cd99ffb" providerId="LiveId" clId="{BD729342-C3E5-4D92-B3A8-0F1F05994FF0}" dt="2023-07-18T08:19:00.742" v="1052" actId="1076"/>
          <ac:spMkLst>
            <pc:docMk/>
            <pc:sldMk cId="1457933227" sldId="270"/>
            <ac:spMk id="2" creationId="{D4AA0F82-4A8B-CD4A-2ECB-C5D54BAE5715}"/>
          </ac:spMkLst>
        </pc:spChg>
        <pc:spChg chg="del">
          <ac:chgData name="Ammara Shaikh" userId="6c549edf1cd99ffb" providerId="LiveId" clId="{BD729342-C3E5-4D92-B3A8-0F1F05994FF0}" dt="2023-07-18T07:44:47.634" v="837" actId="931"/>
          <ac:spMkLst>
            <pc:docMk/>
            <pc:sldMk cId="1457933227" sldId="270"/>
            <ac:spMk id="3" creationId="{81FB98B4-CDED-2E67-674A-2267CC3E4B47}"/>
          </ac:spMkLst>
        </pc:spChg>
        <pc:spChg chg="add mod">
          <ac:chgData name="Ammara Shaikh" userId="6c549edf1cd99ffb" providerId="LiveId" clId="{BD729342-C3E5-4D92-B3A8-0F1F05994FF0}" dt="2023-07-21T20:20:06.122" v="1521" actId="478"/>
          <ac:spMkLst>
            <pc:docMk/>
            <pc:sldMk cId="1457933227" sldId="270"/>
            <ac:spMk id="4" creationId="{01A3AE76-35CD-5E4F-F34D-8D1896DA5FAF}"/>
          </ac:spMkLst>
        </pc:spChg>
        <pc:picChg chg="add del mod modCrop">
          <ac:chgData name="Ammara Shaikh" userId="6c549edf1cd99ffb" providerId="LiveId" clId="{BD729342-C3E5-4D92-B3A8-0F1F05994FF0}" dt="2023-07-21T20:20:06.122" v="1521" actId="478"/>
          <ac:picMkLst>
            <pc:docMk/>
            <pc:sldMk cId="1457933227" sldId="270"/>
            <ac:picMk id="5" creationId="{58E11C9E-EA94-2EF8-E214-01BD2D663AB6}"/>
          </ac:picMkLst>
        </pc:picChg>
        <pc:picChg chg="add mod modCrop">
          <ac:chgData name="Ammara Shaikh" userId="6c549edf1cd99ffb" providerId="LiveId" clId="{BD729342-C3E5-4D92-B3A8-0F1F05994FF0}" dt="2023-07-18T08:18:51.901" v="1051" actId="14100"/>
          <ac:picMkLst>
            <pc:docMk/>
            <pc:sldMk cId="1457933227" sldId="270"/>
            <ac:picMk id="7" creationId="{E9353FBC-5A50-B85A-BD57-A61CEAB604DC}"/>
          </ac:picMkLst>
        </pc:picChg>
        <pc:cxnChg chg="add mod">
          <ac:chgData name="Ammara Shaikh" userId="6c549edf1cd99ffb" providerId="LiveId" clId="{BD729342-C3E5-4D92-B3A8-0F1F05994FF0}" dt="2023-07-18T07:47:35.163" v="861" actId="1076"/>
          <ac:cxnSpMkLst>
            <pc:docMk/>
            <pc:sldMk cId="1457933227" sldId="270"/>
            <ac:cxnSpMk id="9" creationId="{43CE03F1-B418-399C-DF1F-3460700F26EB}"/>
          </ac:cxnSpMkLst>
        </pc:cxnChg>
        <pc:cxnChg chg="add mod">
          <ac:chgData name="Ammara Shaikh" userId="6c549edf1cd99ffb" providerId="LiveId" clId="{BD729342-C3E5-4D92-B3A8-0F1F05994FF0}" dt="2023-07-18T07:47:49.277" v="863" actId="208"/>
          <ac:cxnSpMkLst>
            <pc:docMk/>
            <pc:sldMk cId="1457933227" sldId="270"/>
            <ac:cxnSpMk id="11" creationId="{9DF2C8F6-6D12-2C57-6520-DD7E53861CE7}"/>
          </ac:cxnSpMkLst>
        </pc:cxnChg>
        <pc:cxnChg chg="add mod">
          <ac:chgData name="Ammara Shaikh" userId="6c549edf1cd99ffb" providerId="LiveId" clId="{BD729342-C3E5-4D92-B3A8-0F1F05994FF0}" dt="2023-07-18T07:48:09.544" v="865" actId="208"/>
          <ac:cxnSpMkLst>
            <pc:docMk/>
            <pc:sldMk cId="1457933227" sldId="270"/>
            <ac:cxnSpMk id="13" creationId="{8C8C0C89-BD2D-F1BD-EBC0-469779BDB577}"/>
          </ac:cxnSpMkLst>
        </pc:cxnChg>
      </pc:sldChg>
      <pc:sldChg chg="modSp new mod chgLayout">
        <pc:chgData name="Ammara Shaikh" userId="6c549edf1cd99ffb" providerId="LiveId" clId="{BD729342-C3E5-4D92-B3A8-0F1F05994FF0}" dt="2023-07-22T18:33:12.852" v="1900" actId="20577"/>
        <pc:sldMkLst>
          <pc:docMk/>
          <pc:sldMk cId="2361824621" sldId="271"/>
        </pc:sldMkLst>
        <pc:spChg chg="mod ord">
          <ac:chgData name="Ammara Shaikh" userId="6c549edf1cd99ffb" providerId="LiveId" clId="{BD729342-C3E5-4D92-B3A8-0F1F05994FF0}" dt="2023-07-22T12:10:45.786" v="1555" actId="700"/>
          <ac:spMkLst>
            <pc:docMk/>
            <pc:sldMk cId="2361824621" sldId="271"/>
            <ac:spMk id="2" creationId="{2E0B001D-EB5C-690D-D196-46754C1A1CC9}"/>
          </ac:spMkLst>
        </pc:spChg>
        <pc:spChg chg="mod ord">
          <ac:chgData name="Ammara Shaikh" userId="6c549edf1cd99ffb" providerId="LiveId" clId="{BD729342-C3E5-4D92-B3A8-0F1F05994FF0}" dt="2023-07-22T18:33:12.852" v="1900" actId="20577"/>
          <ac:spMkLst>
            <pc:docMk/>
            <pc:sldMk cId="2361824621" sldId="271"/>
            <ac:spMk id="3" creationId="{F44CD321-0D9A-8176-9850-32B78E9870F4}"/>
          </ac:spMkLst>
        </pc:spChg>
      </pc:sldChg>
      <pc:sldChg chg="addSp delSp modSp new del mod">
        <pc:chgData name="Ammara Shaikh" userId="6c549edf1cd99ffb" providerId="LiveId" clId="{BD729342-C3E5-4D92-B3A8-0F1F05994FF0}" dt="2023-07-21T20:20:38.895" v="1528" actId="2696"/>
        <pc:sldMkLst>
          <pc:docMk/>
          <pc:sldMk cId="4046642873" sldId="272"/>
        </pc:sldMkLst>
        <pc:spChg chg="mod">
          <ac:chgData name="Ammara Shaikh" userId="6c549edf1cd99ffb" providerId="LiveId" clId="{BD729342-C3E5-4D92-B3A8-0F1F05994FF0}" dt="2023-07-18T07:08:48.180" v="695" actId="1076"/>
          <ac:spMkLst>
            <pc:docMk/>
            <pc:sldMk cId="4046642873" sldId="272"/>
            <ac:spMk id="2" creationId="{153D4B37-E1AC-0E65-CC32-8395B10BE7B3}"/>
          </ac:spMkLst>
        </pc:spChg>
        <pc:spChg chg="del">
          <ac:chgData name="Ammara Shaikh" userId="6c549edf1cd99ffb" providerId="LiveId" clId="{BD729342-C3E5-4D92-B3A8-0F1F05994FF0}" dt="2023-07-18T07:01:00.999" v="628" actId="931"/>
          <ac:spMkLst>
            <pc:docMk/>
            <pc:sldMk cId="4046642873" sldId="272"/>
            <ac:spMk id="3" creationId="{786EEC3D-B9E6-9E7D-0383-21BCD48570F0}"/>
          </ac:spMkLst>
        </pc:spChg>
        <pc:spChg chg="add del mod">
          <ac:chgData name="Ammara Shaikh" userId="6c549edf1cd99ffb" providerId="LiveId" clId="{BD729342-C3E5-4D92-B3A8-0F1F05994FF0}" dt="2023-07-18T07:02:49.862" v="673" actId="931"/>
          <ac:spMkLst>
            <pc:docMk/>
            <pc:sldMk cId="4046642873" sldId="272"/>
            <ac:spMk id="7" creationId="{F0D070E3-15C6-F259-039F-4A11AAA766A9}"/>
          </ac:spMkLst>
        </pc:spChg>
        <pc:spChg chg="add del mod">
          <ac:chgData name="Ammara Shaikh" userId="6c549edf1cd99ffb" providerId="LiveId" clId="{BD729342-C3E5-4D92-B3A8-0F1F05994FF0}" dt="2023-07-18T07:07:00.576" v="677" actId="931"/>
          <ac:spMkLst>
            <pc:docMk/>
            <pc:sldMk cId="4046642873" sldId="272"/>
            <ac:spMk id="13" creationId="{0631586B-EA88-8220-AB6C-475D51607F02}"/>
          </ac:spMkLst>
        </pc:spChg>
        <pc:picChg chg="add del mod">
          <ac:chgData name="Ammara Shaikh" userId="6c549edf1cd99ffb" providerId="LiveId" clId="{BD729342-C3E5-4D92-B3A8-0F1F05994FF0}" dt="2023-07-18T07:01:48.944" v="672" actId="21"/>
          <ac:picMkLst>
            <pc:docMk/>
            <pc:sldMk cId="4046642873" sldId="272"/>
            <ac:picMk id="5" creationId="{60C803AF-6CF5-0259-77D8-AAA48D1A0A69}"/>
          </ac:picMkLst>
        </pc:picChg>
        <pc:picChg chg="add del mod">
          <ac:chgData name="Ammara Shaikh" userId="6c549edf1cd99ffb" providerId="LiveId" clId="{BD729342-C3E5-4D92-B3A8-0F1F05994FF0}" dt="2023-07-18T07:03:02.261" v="676" actId="21"/>
          <ac:picMkLst>
            <pc:docMk/>
            <pc:sldMk cId="4046642873" sldId="272"/>
            <ac:picMk id="9" creationId="{D32C619F-17AF-FB22-8321-1325D5800E22}"/>
          </ac:picMkLst>
        </pc:picChg>
        <pc:picChg chg="add del mod">
          <ac:chgData name="Ammara Shaikh" userId="6c549edf1cd99ffb" providerId="LiveId" clId="{BD729342-C3E5-4D92-B3A8-0F1F05994FF0}" dt="2023-07-18T07:03:02.261" v="676" actId="21"/>
          <ac:picMkLst>
            <pc:docMk/>
            <pc:sldMk cId="4046642873" sldId="272"/>
            <ac:picMk id="11" creationId="{FADFF897-5BED-9274-87B5-FFC1887A5AD5}"/>
          </ac:picMkLst>
        </pc:picChg>
        <pc:picChg chg="add mod modCrop">
          <ac:chgData name="Ammara Shaikh" userId="6c549edf1cd99ffb" providerId="LiveId" clId="{BD729342-C3E5-4D92-B3A8-0F1F05994FF0}" dt="2023-07-18T07:08:40.123" v="693" actId="1076"/>
          <ac:picMkLst>
            <pc:docMk/>
            <pc:sldMk cId="4046642873" sldId="272"/>
            <ac:picMk id="15" creationId="{A4F71D99-4F4F-5869-6461-BEA34FC8D216}"/>
          </ac:picMkLst>
        </pc:picChg>
        <pc:picChg chg="add mod modCrop">
          <ac:chgData name="Ammara Shaikh" userId="6c549edf1cd99ffb" providerId="LiveId" clId="{BD729342-C3E5-4D92-B3A8-0F1F05994FF0}" dt="2023-07-18T07:08:43.235" v="694" actId="1076"/>
          <ac:picMkLst>
            <pc:docMk/>
            <pc:sldMk cId="4046642873" sldId="272"/>
            <ac:picMk id="17" creationId="{E70263A5-6DAE-3B59-90DA-DFE56CFF45F5}"/>
          </ac:picMkLst>
        </pc:picChg>
      </pc:sldChg>
      <pc:sldChg chg="addSp delSp modSp new del mod">
        <pc:chgData name="Ammara Shaikh" userId="6c549edf1cd99ffb" providerId="LiveId" clId="{BD729342-C3E5-4D92-B3A8-0F1F05994FF0}" dt="2023-07-21T20:20:35.076" v="1527" actId="2696"/>
        <pc:sldMkLst>
          <pc:docMk/>
          <pc:sldMk cId="2966518188" sldId="273"/>
        </pc:sldMkLst>
        <pc:spChg chg="mod">
          <ac:chgData name="Ammara Shaikh" userId="6c549edf1cd99ffb" providerId="LiveId" clId="{BD729342-C3E5-4D92-B3A8-0F1F05994FF0}" dt="2023-07-18T07:15:21.450" v="764" actId="1076"/>
          <ac:spMkLst>
            <pc:docMk/>
            <pc:sldMk cId="2966518188" sldId="273"/>
            <ac:spMk id="2" creationId="{224D4D2E-E9B4-92F9-E07A-64A689050539}"/>
          </ac:spMkLst>
        </pc:spChg>
        <pc:spChg chg="del">
          <ac:chgData name="Ammara Shaikh" userId="6c549edf1cd99ffb" providerId="LiveId" clId="{BD729342-C3E5-4D92-B3A8-0F1F05994FF0}" dt="2023-07-18T07:11:37.885" v="734" actId="931"/>
          <ac:spMkLst>
            <pc:docMk/>
            <pc:sldMk cId="2966518188" sldId="273"/>
            <ac:spMk id="3" creationId="{281B4E06-DEB2-E1ED-622B-EEA996EC7BBE}"/>
          </ac:spMkLst>
        </pc:spChg>
        <pc:spChg chg="add del mod">
          <ac:chgData name="Ammara Shaikh" userId="6c549edf1cd99ffb" providerId="LiveId" clId="{BD729342-C3E5-4D92-B3A8-0F1F05994FF0}" dt="2023-07-18T07:12:14.603" v="736" actId="931"/>
          <ac:spMkLst>
            <pc:docMk/>
            <pc:sldMk cId="2966518188" sldId="273"/>
            <ac:spMk id="7" creationId="{51A35844-AEF1-57C6-CB6F-BD1A4339E788}"/>
          </ac:spMkLst>
        </pc:spChg>
        <pc:picChg chg="add del mod">
          <ac:chgData name="Ammara Shaikh" userId="6c549edf1cd99ffb" providerId="LiveId" clId="{BD729342-C3E5-4D92-B3A8-0F1F05994FF0}" dt="2023-07-18T07:12:02.240" v="735" actId="21"/>
          <ac:picMkLst>
            <pc:docMk/>
            <pc:sldMk cId="2966518188" sldId="273"/>
            <ac:picMk id="5" creationId="{BD19482F-3FE7-807F-E26A-F3549FD08FB6}"/>
          </ac:picMkLst>
        </pc:picChg>
        <pc:picChg chg="add mod modCrop">
          <ac:chgData name="Ammara Shaikh" userId="6c549edf1cd99ffb" providerId="LiveId" clId="{BD729342-C3E5-4D92-B3A8-0F1F05994FF0}" dt="2023-07-18T07:15:17.160" v="763" actId="1076"/>
          <ac:picMkLst>
            <pc:docMk/>
            <pc:sldMk cId="2966518188" sldId="273"/>
            <ac:picMk id="9" creationId="{2B4C655E-CBA9-8AFE-6EBF-7B3A6B8865F6}"/>
          </ac:picMkLst>
        </pc:picChg>
        <pc:picChg chg="add mod modCrop">
          <ac:chgData name="Ammara Shaikh" userId="6c549edf1cd99ffb" providerId="LiveId" clId="{BD729342-C3E5-4D92-B3A8-0F1F05994FF0}" dt="2023-07-18T07:15:11.020" v="762" actId="1076"/>
          <ac:picMkLst>
            <pc:docMk/>
            <pc:sldMk cId="2966518188" sldId="273"/>
            <ac:picMk id="11" creationId="{A614CFFD-3A0B-A4B1-C44A-81C28879B8D2}"/>
          </ac:picMkLst>
        </pc:picChg>
      </pc:sldChg>
      <pc:sldChg chg="new del">
        <pc:chgData name="Ammara Shaikh" userId="6c549edf1cd99ffb" providerId="LiveId" clId="{BD729342-C3E5-4D92-B3A8-0F1F05994FF0}" dt="2023-07-18T07:44:29.292" v="832" actId="680"/>
        <pc:sldMkLst>
          <pc:docMk/>
          <pc:sldMk cId="2092184052" sldId="274"/>
        </pc:sldMkLst>
      </pc:sldChg>
      <pc:sldChg chg="addSp delSp modSp new mod modClrScheme chgLayout">
        <pc:chgData name="Ammara Shaikh" userId="6c549edf1cd99ffb" providerId="LiveId" clId="{BD729342-C3E5-4D92-B3A8-0F1F05994FF0}" dt="2023-07-24T17:28:03.079" v="2137" actId="14100"/>
        <pc:sldMkLst>
          <pc:docMk/>
          <pc:sldMk cId="4263616266" sldId="274"/>
        </pc:sldMkLst>
        <pc:spChg chg="mod ord">
          <ac:chgData name="Ammara Shaikh" userId="6c549edf1cd99ffb" providerId="LiveId" clId="{BD729342-C3E5-4D92-B3A8-0F1F05994FF0}" dt="2023-07-22T18:49:11.914" v="1922" actId="120"/>
          <ac:spMkLst>
            <pc:docMk/>
            <pc:sldMk cId="4263616266" sldId="274"/>
            <ac:spMk id="2" creationId="{0CFCCD9F-6F6E-DEA6-9EBA-08C91B6B2B80}"/>
          </ac:spMkLst>
        </pc:spChg>
        <pc:spChg chg="del">
          <ac:chgData name="Ammara Shaikh" userId="6c549edf1cd99ffb" providerId="LiveId" clId="{BD729342-C3E5-4D92-B3A8-0F1F05994FF0}" dt="2023-07-18T08:39:55.535" v="1070" actId="931"/>
          <ac:spMkLst>
            <pc:docMk/>
            <pc:sldMk cId="4263616266" sldId="274"/>
            <ac:spMk id="3" creationId="{A7F99080-C38C-5EEC-ADA7-C8F4B26C6BC5}"/>
          </ac:spMkLst>
        </pc:spChg>
        <pc:spChg chg="add del mod">
          <ac:chgData name="Ammara Shaikh" userId="6c549edf1cd99ffb" providerId="LiveId" clId="{BD729342-C3E5-4D92-B3A8-0F1F05994FF0}" dt="2023-07-22T12:31:14.074" v="1745" actId="21"/>
          <ac:spMkLst>
            <pc:docMk/>
            <pc:sldMk cId="4263616266" sldId="274"/>
            <ac:spMk id="4" creationId="{C8B11450-0E0A-3B88-2FFB-BA8153FA0F39}"/>
          </ac:spMkLst>
        </pc:spChg>
        <pc:spChg chg="add mod ord">
          <ac:chgData name="Ammara Shaikh" userId="6c549edf1cd99ffb" providerId="LiveId" clId="{BD729342-C3E5-4D92-B3A8-0F1F05994FF0}" dt="2023-07-22T18:48:54.900" v="1920" actId="14100"/>
          <ac:spMkLst>
            <pc:docMk/>
            <pc:sldMk cId="4263616266" sldId="274"/>
            <ac:spMk id="6" creationId="{39536273-29FE-1103-F22C-7854897644F8}"/>
          </ac:spMkLst>
        </pc:spChg>
        <pc:picChg chg="add mod modCrop">
          <ac:chgData name="Ammara Shaikh" userId="6c549edf1cd99ffb" providerId="LiveId" clId="{BD729342-C3E5-4D92-B3A8-0F1F05994FF0}" dt="2023-07-24T17:28:03.079" v="2137" actId="14100"/>
          <ac:picMkLst>
            <pc:docMk/>
            <pc:sldMk cId="4263616266" sldId="274"/>
            <ac:picMk id="4" creationId="{2D507EF0-FC5A-175C-E85B-5BAC35FA9006}"/>
          </ac:picMkLst>
        </pc:picChg>
        <pc:picChg chg="add del mod ord modCrop">
          <ac:chgData name="Ammara Shaikh" userId="6c549edf1cd99ffb" providerId="LiveId" clId="{BD729342-C3E5-4D92-B3A8-0F1F05994FF0}" dt="2023-07-22T12:03:32.209" v="1553" actId="478"/>
          <ac:picMkLst>
            <pc:docMk/>
            <pc:sldMk cId="4263616266" sldId="274"/>
            <ac:picMk id="5" creationId="{441158B5-60B9-789F-E0FD-6DCAF5F93121}"/>
          </ac:picMkLst>
        </pc:picChg>
      </pc:sldChg>
      <pc:sldChg chg="addSp delSp modSp new mod modClrScheme chgLayout">
        <pc:chgData name="Ammara Shaikh" userId="6c549edf1cd99ffb" providerId="LiveId" clId="{BD729342-C3E5-4D92-B3A8-0F1F05994FF0}" dt="2023-07-21T20:16:44.045" v="1496" actId="1076"/>
        <pc:sldMkLst>
          <pc:docMk/>
          <pc:sldMk cId="1717027777" sldId="275"/>
        </pc:sldMkLst>
        <pc:spChg chg="del mod ord">
          <ac:chgData name="Ammara Shaikh" userId="6c549edf1cd99ffb" providerId="LiveId" clId="{BD729342-C3E5-4D92-B3A8-0F1F05994FF0}" dt="2023-07-21T07:56:59.161" v="1170" actId="700"/>
          <ac:spMkLst>
            <pc:docMk/>
            <pc:sldMk cId="1717027777" sldId="275"/>
            <ac:spMk id="2" creationId="{B1B9D4C2-2790-6112-C313-F9E80B414042}"/>
          </ac:spMkLst>
        </pc:spChg>
        <pc:spChg chg="del mod ord">
          <ac:chgData name="Ammara Shaikh" userId="6c549edf1cd99ffb" providerId="LiveId" clId="{BD729342-C3E5-4D92-B3A8-0F1F05994FF0}" dt="2023-07-21T07:56:59.161" v="1170" actId="700"/>
          <ac:spMkLst>
            <pc:docMk/>
            <pc:sldMk cId="1717027777" sldId="275"/>
            <ac:spMk id="3" creationId="{06466562-FD24-FC9A-73C6-27745BF05313}"/>
          </ac:spMkLst>
        </pc:spChg>
        <pc:spChg chg="add mod ord">
          <ac:chgData name="Ammara Shaikh" userId="6c549edf1cd99ffb" providerId="LiveId" clId="{BD729342-C3E5-4D92-B3A8-0F1F05994FF0}" dt="2023-07-21T20:14:32.274" v="1488" actId="1076"/>
          <ac:spMkLst>
            <pc:docMk/>
            <pc:sldMk cId="1717027777" sldId="275"/>
            <ac:spMk id="4" creationId="{167926B1-332D-32EE-BB18-FFA973B66915}"/>
          </ac:spMkLst>
        </pc:spChg>
        <pc:spChg chg="add del mod ord">
          <ac:chgData name="Ammara Shaikh" userId="6c549edf1cd99ffb" providerId="LiveId" clId="{BD729342-C3E5-4D92-B3A8-0F1F05994FF0}" dt="2023-07-21T20:13:24.261" v="1471" actId="700"/>
          <ac:spMkLst>
            <pc:docMk/>
            <pc:sldMk cId="1717027777" sldId="275"/>
            <ac:spMk id="5" creationId="{2AAC3C63-8348-9EC5-A4F1-FF794351F6BF}"/>
          </ac:spMkLst>
        </pc:spChg>
        <pc:picChg chg="add mod">
          <ac:chgData name="Ammara Shaikh" userId="6c549edf1cd99ffb" providerId="LiveId" clId="{BD729342-C3E5-4D92-B3A8-0F1F05994FF0}" dt="2023-07-21T20:16:44.045" v="1496" actId="1076"/>
          <ac:picMkLst>
            <pc:docMk/>
            <pc:sldMk cId="1717027777" sldId="275"/>
            <ac:picMk id="1026" creationId="{B3BE15ED-AE9A-5C99-44C0-9D397F227171}"/>
          </ac:picMkLst>
        </pc:picChg>
      </pc:sldChg>
      <pc:sldChg chg="new add del">
        <pc:chgData name="Ammara Shaikh" userId="6c549edf1cd99ffb" providerId="LiveId" clId="{BD729342-C3E5-4D92-B3A8-0F1F05994FF0}" dt="2023-07-21T20:20:27.728" v="1526" actId="680"/>
        <pc:sldMkLst>
          <pc:docMk/>
          <pc:sldMk cId="1724229087" sldId="276"/>
        </pc:sldMkLst>
      </pc:sldChg>
      <pc:sldChg chg="modSp new mod">
        <pc:chgData name="Ammara Shaikh" userId="6c549edf1cd99ffb" providerId="LiveId" clId="{BD729342-C3E5-4D92-B3A8-0F1F05994FF0}" dt="2023-07-22T19:05:27.943" v="1950" actId="20577"/>
        <pc:sldMkLst>
          <pc:docMk/>
          <pc:sldMk cId="1946713902" sldId="276"/>
        </pc:sldMkLst>
        <pc:spChg chg="mod">
          <ac:chgData name="Ammara Shaikh" userId="6c549edf1cd99ffb" providerId="LiveId" clId="{BD729342-C3E5-4D92-B3A8-0F1F05994FF0}" dt="2023-07-22T12:15:34.230" v="1616" actId="1076"/>
          <ac:spMkLst>
            <pc:docMk/>
            <pc:sldMk cId="1946713902" sldId="276"/>
            <ac:spMk id="2" creationId="{49FB22D5-FAB0-9479-5F6C-0880649CFB09}"/>
          </ac:spMkLst>
        </pc:spChg>
        <pc:spChg chg="mod">
          <ac:chgData name="Ammara Shaikh" userId="6c549edf1cd99ffb" providerId="LiveId" clId="{BD729342-C3E5-4D92-B3A8-0F1F05994FF0}" dt="2023-07-22T19:05:27.943" v="1950" actId="20577"/>
          <ac:spMkLst>
            <pc:docMk/>
            <pc:sldMk cId="1946713902" sldId="276"/>
            <ac:spMk id="3" creationId="{EE5AA2FF-8B87-8310-08DE-DBBEF065F1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0BC3-23BE-4733-B7B3-F9C79ABE896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588C-82B6-490B-9726-2FA540452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36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0BC3-23BE-4733-B7B3-F9C79ABE896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588C-82B6-490B-9726-2FA540452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23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0BC3-23BE-4733-B7B3-F9C79ABE896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588C-82B6-490B-9726-2FA5404522C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26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0BC3-23BE-4733-B7B3-F9C79ABE896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588C-82B6-490B-9726-2FA540452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31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0BC3-23BE-4733-B7B3-F9C79ABE896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588C-82B6-490B-9726-2FA5404522C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626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0BC3-23BE-4733-B7B3-F9C79ABE896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588C-82B6-490B-9726-2FA540452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14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0BC3-23BE-4733-B7B3-F9C79ABE896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588C-82B6-490B-9726-2FA540452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154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0BC3-23BE-4733-B7B3-F9C79ABE896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588C-82B6-490B-9726-2FA540452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93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0BC3-23BE-4733-B7B3-F9C79ABE896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588C-82B6-490B-9726-2FA540452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0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0BC3-23BE-4733-B7B3-F9C79ABE896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588C-82B6-490B-9726-2FA540452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19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0BC3-23BE-4733-B7B3-F9C79ABE896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588C-82B6-490B-9726-2FA540452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10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0BC3-23BE-4733-B7B3-F9C79ABE896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588C-82B6-490B-9726-2FA540452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63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0BC3-23BE-4733-B7B3-F9C79ABE896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588C-82B6-490B-9726-2FA540452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79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0BC3-23BE-4733-B7B3-F9C79ABE896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588C-82B6-490B-9726-2FA540452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7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0BC3-23BE-4733-B7B3-F9C79ABE896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588C-82B6-490B-9726-2FA540452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78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0BC3-23BE-4733-B7B3-F9C79ABE896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588C-82B6-490B-9726-2FA540452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62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70BC3-23BE-4733-B7B3-F9C79ABE896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DF588C-82B6-490B-9726-2FA540452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76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8AC9-09D2-667A-12CB-6CF98105A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630" y="374072"/>
            <a:ext cx="7766936" cy="1459266"/>
          </a:xfrm>
        </p:spPr>
        <p:txBody>
          <a:bodyPr/>
          <a:lstStyle/>
          <a:p>
            <a:pPr algn="ctr"/>
            <a:r>
              <a:rPr lang="en-IN" sz="4800" dirty="0">
                <a:latin typeface="Copperplate Gothic Bold" panose="020E0705020206020404" pitchFamily="34" charset="0"/>
              </a:rPr>
              <a:t>Welcome to Amazon Web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569BE-8112-E1E8-063C-19E9A7A6D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822" y="4457701"/>
            <a:ext cx="5123276" cy="21301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800" dirty="0">
                <a:solidFill>
                  <a:srgbClr val="D76627"/>
                </a:solidFill>
              </a:rPr>
              <a:t>Presented By :-                                        </a:t>
            </a:r>
          </a:p>
          <a:p>
            <a:pPr marL="0" indent="0" algn="just">
              <a:buNone/>
            </a:pPr>
            <a:r>
              <a:rPr lang="en-IN" sz="2800" dirty="0">
                <a:solidFill>
                  <a:srgbClr val="D76627"/>
                </a:solidFill>
              </a:rPr>
              <a:t>			</a:t>
            </a:r>
            <a:r>
              <a:rPr lang="en-IN" sz="2000" dirty="0">
                <a:solidFill>
                  <a:schemeClr val="tx1"/>
                </a:solidFill>
              </a:rPr>
              <a:t>Er. </a:t>
            </a:r>
            <a:r>
              <a:rPr lang="en-IN" sz="2000" dirty="0" err="1">
                <a:solidFill>
                  <a:schemeClr val="tx1"/>
                </a:solidFill>
              </a:rPr>
              <a:t>Suryadev</a:t>
            </a:r>
            <a:r>
              <a:rPr lang="en-IN" sz="2000" dirty="0">
                <a:solidFill>
                  <a:schemeClr val="tx1"/>
                </a:solidFill>
              </a:rPr>
              <a:t> Chaudhary</a:t>
            </a:r>
          </a:p>
          <a:p>
            <a:pPr algn="just"/>
            <a:endParaRPr lang="en-IN" sz="2800" dirty="0">
              <a:solidFill>
                <a:schemeClr val="tx1"/>
              </a:solidFill>
            </a:endParaRPr>
          </a:p>
          <a:p>
            <a:pPr algn="just"/>
            <a:endParaRPr lang="en-IN" sz="2800" dirty="0"/>
          </a:p>
        </p:txBody>
      </p:sp>
      <p:pic>
        <p:nvPicPr>
          <p:cNvPr id="4" name="Picture 4" descr="Welcome to AWS Cloud Technical Essentials">
            <a:extLst>
              <a:ext uri="{FF2B5EF4-FFF2-40B4-BE49-F238E27FC236}">
                <a16:creationId xmlns:a16="http://schemas.microsoft.com/office/drawing/2014/main" id="{FF759FC5-3743-4CE7-8552-E9F875B5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478" y="2191191"/>
            <a:ext cx="3300729" cy="161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05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0DEEB5-7A5A-3BFC-B89E-3B690E5919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30" r="33222" b="5455"/>
          <a:stretch/>
        </p:blipFill>
        <p:spPr>
          <a:xfrm>
            <a:off x="1153392" y="480619"/>
            <a:ext cx="6681354" cy="589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5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E398-4D1A-2817-EF40-21840AB8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8010"/>
            <a:ext cx="8596668" cy="801081"/>
          </a:xfrm>
        </p:spPr>
        <p:txBody>
          <a:bodyPr>
            <a:normAutofit fontScale="90000"/>
          </a:bodyPr>
          <a:lstStyle/>
          <a:p>
            <a:r>
              <a:rPr lang="en-IN" sz="5400" dirty="0">
                <a:latin typeface="Copperplate Gothic Bold" panose="020E0705020206020404" pitchFamily="34" charset="0"/>
              </a:rPr>
              <a:t>			Security Group</a:t>
            </a:r>
            <a:br>
              <a:rPr lang="en-IN" sz="5400" dirty="0"/>
            </a:br>
            <a:br>
              <a:rPr lang="en-IN" sz="5400" dirty="0"/>
            </a:br>
            <a:br>
              <a:rPr lang="en-IN" sz="5400" dirty="0"/>
            </a:br>
            <a:br>
              <a:rPr lang="en-IN" sz="5400" dirty="0"/>
            </a:b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0CFB-FBA1-093A-F362-83144CA30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53391"/>
            <a:ext cx="8596668" cy="3739746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545B64"/>
                </a:solidFill>
                <a:effectLst/>
                <a:latin typeface="Amazon Ember"/>
              </a:rPr>
              <a:t>A security group acts as a </a:t>
            </a:r>
            <a:r>
              <a:rPr lang="en-US" sz="2400" b="1" i="0" dirty="0">
                <a:solidFill>
                  <a:srgbClr val="545B64"/>
                </a:solidFill>
                <a:effectLst/>
                <a:latin typeface="Amazon Ember"/>
              </a:rPr>
              <a:t>virtual firewall </a:t>
            </a:r>
            <a:r>
              <a:rPr lang="en-US" sz="2400" b="0" i="0" dirty="0">
                <a:solidFill>
                  <a:srgbClr val="545B64"/>
                </a:solidFill>
                <a:effectLst/>
                <a:latin typeface="Amazon Ember"/>
              </a:rPr>
              <a:t>for your instance to </a:t>
            </a:r>
            <a:r>
              <a:rPr lang="en-US" sz="2400" b="1" i="0" dirty="0">
                <a:solidFill>
                  <a:srgbClr val="545B64"/>
                </a:solidFill>
                <a:effectLst/>
                <a:latin typeface="Amazon Ember"/>
              </a:rPr>
              <a:t>control inbound and outbound traffic </a:t>
            </a:r>
            <a:r>
              <a:rPr lang="en-US" sz="2400" b="0" i="0" dirty="0">
                <a:solidFill>
                  <a:srgbClr val="545B64"/>
                </a:solidFill>
                <a:effectLst/>
                <a:latin typeface="Amazon Ember"/>
              </a:rPr>
              <a:t>of the associated instance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C43C2-CBB6-6E2D-3D1E-A3EBD3D81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0000" r="7017" b="9697"/>
          <a:stretch/>
        </p:blipFill>
        <p:spPr>
          <a:xfrm>
            <a:off x="553079" y="2109355"/>
            <a:ext cx="8845177" cy="346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0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CE30-E806-7FDB-9E7E-AFD2B0DE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0929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0"/>
              </a:rPr>
              <a:t>EBS (Elastic Block Store)Volumes and Snapshot</a:t>
            </a:r>
            <a:br>
              <a:rPr lang="en-IN" dirty="0">
                <a:latin typeface="Copperplate Gothic Bold" panose="020E0705020206020404" pitchFamily="34" charset="0"/>
              </a:rPr>
            </a:br>
            <a:endParaRPr lang="en-IN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E81F-CEB0-280D-A0EF-701CBCBF8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7689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b="1" dirty="0"/>
              <a:t>EBS Volume is a durable</a:t>
            </a:r>
            <a:r>
              <a:rPr lang="en-US" sz="2400" dirty="0"/>
              <a:t>, </a:t>
            </a:r>
            <a:r>
              <a:rPr lang="en-US" sz="2400" b="1" dirty="0"/>
              <a:t>block-level storage device </a:t>
            </a:r>
            <a:r>
              <a:rPr lang="en-US" sz="2400" dirty="0"/>
              <a:t>that you can attach to your instances and </a:t>
            </a:r>
            <a:r>
              <a:rPr lang="en-US" sz="2400" b="1" dirty="0"/>
              <a:t>use as a physical hard drive</a:t>
            </a:r>
          </a:p>
          <a:p>
            <a:r>
              <a:rPr lang="en-US" sz="2400" dirty="0"/>
              <a:t>EBS </a:t>
            </a:r>
            <a:r>
              <a:rPr lang="en-US" sz="2400" b="1" dirty="0"/>
              <a:t>volumes attached to a running instance </a:t>
            </a:r>
            <a:r>
              <a:rPr lang="en-US" sz="2400" dirty="0"/>
              <a:t>are not deleted when instance is terminate but are detached with data interact</a:t>
            </a:r>
          </a:p>
          <a:p>
            <a:r>
              <a:rPr lang="en-US" sz="2400" b="1" dirty="0"/>
              <a:t>Snapshot is a backup of any EBS volume</a:t>
            </a:r>
            <a:r>
              <a:rPr lang="en-US" sz="2400" dirty="0"/>
              <a:t> </a:t>
            </a:r>
            <a:r>
              <a:rPr lang="en-US" sz="2400" b="1" dirty="0"/>
              <a:t>it write a copy of the data </a:t>
            </a:r>
            <a:r>
              <a:rPr lang="en-US" sz="2400" dirty="0"/>
              <a:t>in the volume to </a:t>
            </a:r>
            <a:r>
              <a:rPr lang="en-US" sz="2400" b="1" dirty="0"/>
              <a:t>Amazon S3, </a:t>
            </a:r>
            <a:r>
              <a:rPr lang="en-US" sz="2400" dirty="0"/>
              <a:t>where it is stored redundantly in multiple Availability zones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452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5A5-7F50-E946-55BF-FDC10647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3566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en-IN" sz="7200" dirty="0">
                <a:latin typeface="Copperplate Gothic Bold" panose="020E0705020206020404" pitchFamily="34" charset="0"/>
              </a:rPr>
              <a:t>					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4E36E-EC7F-D514-B95F-D73B0D838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572" y="3342884"/>
            <a:ext cx="7320511" cy="86040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				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46271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7926B1-332D-32EE-BB18-FFA973B6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42" y="207817"/>
            <a:ext cx="8596668" cy="1880756"/>
          </a:xfrm>
        </p:spPr>
        <p:txBody>
          <a:bodyPr>
            <a:noAutofit/>
          </a:bodyPr>
          <a:lstStyle/>
          <a:p>
            <a:pPr algn="ctr"/>
            <a:r>
              <a:rPr lang="en-IN" sz="5400" dirty="0">
                <a:latin typeface="Copperplate Gothic Bold" panose="020E0705020206020404" pitchFamily="34" charset="0"/>
              </a:rPr>
              <a:t>Elastic Compute Cloud (EC2 Service) </a:t>
            </a:r>
            <a:br>
              <a:rPr lang="en-IN" sz="5400" dirty="0">
                <a:latin typeface="Copperplate Gothic Bold" panose="020E0705020206020404" pitchFamily="34" charset="0"/>
              </a:rPr>
            </a:br>
            <a:endParaRPr lang="en-IN" sz="5400" dirty="0">
              <a:latin typeface="Copperplate Gothic Bold" panose="020E0705020206020404" pitchFamily="34" charset="0"/>
            </a:endParaRPr>
          </a:p>
        </p:txBody>
      </p:sp>
      <p:pic>
        <p:nvPicPr>
          <p:cNvPr id="1026" name="Picture 2" descr="Image result for elastic compute cloud ec2">
            <a:extLst>
              <a:ext uri="{FF2B5EF4-FFF2-40B4-BE49-F238E27FC236}">
                <a16:creationId xmlns:a16="http://schemas.microsoft.com/office/drawing/2014/main" id="{B3BE15ED-AE9A-5C99-44C0-9D397F227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19" y="2535381"/>
            <a:ext cx="6026727" cy="350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02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001D-EB5C-690D-D196-46754C1A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dirty="0">
                <a:latin typeface="Copperplate Gothic Bold" panose="020E0705020206020404" pitchFamily="34" charset="0"/>
              </a:rPr>
              <a:t>Elastic Compute Cloud (EC2)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D321-0D9A-8176-9850-32B78E98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70" y="1870364"/>
            <a:ext cx="8596668" cy="3499022"/>
          </a:xfrm>
        </p:spPr>
        <p:txBody>
          <a:bodyPr>
            <a:noAutofit/>
          </a:bodyPr>
          <a:lstStyle/>
          <a:p>
            <a:r>
              <a:rPr lang="en-US" sz="2400" dirty="0"/>
              <a:t>Provides </a:t>
            </a:r>
            <a:r>
              <a:rPr lang="en-US" sz="2400" b="1" dirty="0"/>
              <a:t>scalable computing capacity </a:t>
            </a:r>
            <a:r>
              <a:rPr lang="en-US" sz="2400" dirty="0"/>
              <a:t>enables you to </a:t>
            </a:r>
            <a:r>
              <a:rPr lang="en-US" sz="2400" b="1" dirty="0"/>
              <a:t>scale up or scale down </a:t>
            </a:r>
            <a:r>
              <a:rPr lang="en-US" sz="2400" dirty="0"/>
              <a:t>the instance in the AWS cloud.</a:t>
            </a:r>
          </a:p>
          <a:p>
            <a:r>
              <a:rPr lang="en-US" sz="2400" dirty="0"/>
              <a:t>You can use Amazon EC2 to launch as many or as few as virtual servers as you need, </a:t>
            </a:r>
            <a:r>
              <a:rPr lang="en-US" sz="2400" b="1" dirty="0"/>
              <a:t>configure security and networking and manage storage. </a:t>
            </a:r>
          </a:p>
          <a:p>
            <a:r>
              <a:rPr lang="en-US" sz="2400" dirty="0"/>
              <a:t>EC2 is having </a:t>
            </a:r>
            <a:r>
              <a:rPr lang="en-US" sz="2400" b="1" dirty="0"/>
              <a:t>two storage </a:t>
            </a:r>
            <a:r>
              <a:rPr lang="en-US" sz="2400" dirty="0"/>
              <a:t>options i.e. </a:t>
            </a:r>
            <a:r>
              <a:rPr lang="en-US" sz="2400" b="1" dirty="0"/>
              <a:t>EBS and instance store. </a:t>
            </a:r>
          </a:p>
          <a:p>
            <a:r>
              <a:rPr lang="en-US" sz="2400" dirty="0"/>
              <a:t>By default when you create an EC2 account with amazon your account is limited to a maximum of 20 instances per EC2 region.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182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22D5-FAB0-9479-5F6C-0880649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7427"/>
            <a:ext cx="8596668" cy="696192"/>
          </a:xfrm>
        </p:spPr>
        <p:txBody>
          <a:bodyPr/>
          <a:lstStyle/>
          <a:p>
            <a:r>
              <a:rPr lang="en-IN" dirty="0">
                <a:latin typeface="Copperplate Gothic Bold" panose="020E0705020206020404" pitchFamily="34" charset="0"/>
              </a:rPr>
              <a:t>Features of amazon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A2FF-8B87-8310-08DE-DBBEF065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05796"/>
            <a:ext cx="8596668" cy="4846407"/>
          </a:xfrm>
        </p:spPr>
        <p:txBody>
          <a:bodyPr>
            <a:noAutofit/>
          </a:bodyPr>
          <a:lstStyle/>
          <a:p>
            <a:r>
              <a:rPr lang="en-US" sz="2400" b="1" dirty="0"/>
              <a:t>Instances</a:t>
            </a:r>
          </a:p>
          <a:p>
            <a:r>
              <a:rPr lang="en-US" sz="2400" b="1" dirty="0"/>
              <a:t>Amazon Machine Images (AMIs)</a:t>
            </a:r>
          </a:p>
          <a:p>
            <a:r>
              <a:rPr lang="en-US" sz="2400" b="1" dirty="0"/>
              <a:t>Instance types</a:t>
            </a:r>
          </a:p>
          <a:p>
            <a:r>
              <a:rPr lang="en-US" sz="2400" b="1" dirty="0"/>
              <a:t>Key pairs (AWS stores the public key, and you store the private key in a secure place) </a:t>
            </a:r>
          </a:p>
          <a:p>
            <a:r>
              <a:rPr lang="en-US" sz="2400" b="1" dirty="0"/>
              <a:t>Instance store volumes </a:t>
            </a:r>
          </a:p>
          <a:p>
            <a:r>
              <a:rPr lang="en-US" sz="2400" b="1" dirty="0"/>
              <a:t>Amazon Elastic Block Store (Amazon EBS) </a:t>
            </a:r>
          </a:p>
          <a:p>
            <a:r>
              <a:rPr lang="en-US" sz="2400" b="1" dirty="0"/>
              <a:t>Regions and Availability Zones </a:t>
            </a:r>
          </a:p>
          <a:p>
            <a:r>
              <a:rPr lang="en-US" sz="2400" b="1" dirty="0"/>
              <a:t>Security groups </a:t>
            </a:r>
          </a:p>
          <a:p>
            <a:r>
              <a:rPr lang="en-US" sz="2400" b="1" dirty="0"/>
              <a:t>Elastic IP addresses </a:t>
            </a:r>
          </a:p>
          <a:p>
            <a:r>
              <a:rPr lang="en-US" sz="2400" b="1" dirty="0"/>
              <a:t>Amazon EC2 resources </a:t>
            </a:r>
          </a:p>
          <a:p>
            <a:r>
              <a:rPr lang="en-US" sz="2400" b="1" dirty="0"/>
              <a:t>Virtual private clouds (VPCs)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4671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979E-A067-804E-564A-735BA47B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642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Copperplate Gothic Bold" panose="020E0705020206020404" pitchFamily="34" charset="0"/>
              </a:rPr>
              <a:t>EC2 Instance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4A4D9C-86CF-A845-399D-2E341B96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IN" sz="2800" dirty="0"/>
              <a:t>EC2 Instance is a </a:t>
            </a:r>
            <a:r>
              <a:rPr lang="en-IN" sz="2800" b="1" dirty="0"/>
              <a:t>virtual server </a:t>
            </a:r>
            <a:r>
              <a:rPr lang="en-IN" sz="2800" dirty="0"/>
              <a:t>in the Cloud.</a:t>
            </a:r>
          </a:p>
        </p:txBody>
      </p:sp>
      <p:pic>
        <p:nvPicPr>
          <p:cNvPr id="1026" name="Picture 2" descr="Image result for ec2">
            <a:extLst>
              <a:ext uri="{FF2B5EF4-FFF2-40B4-BE49-F238E27FC236}">
                <a16:creationId xmlns:a16="http://schemas.microsoft.com/office/drawing/2014/main" id="{7F6D8F67-056D-B700-3167-02ACA4526A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9" t="10094" r="16791" b="4717"/>
          <a:stretch/>
        </p:blipFill>
        <p:spPr bwMode="auto">
          <a:xfrm>
            <a:off x="2306781" y="2524280"/>
            <a:ext cx="5018810" cy="386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4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CD9F-6F6E-DEA6-9EBA-08C91B6B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98" y="333663"/>
            <a:ext cx="8596668" cy="945573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Copperplate Gothic Bold" panose="020E0705020206020404" pitchFamily="34" charset="0"/>
              </a:rPr>
              <a:t>				AWS Region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36273-29FE-1103-F22C-78548976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9883" y="1985819"/>
            <a:ext cx="6322581" cy="3880773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16191F"/>
                </a:solidFill>
                <a:effectLst/>
                <a:latin typeface="Amazon Ember"/>
              </a:rPr>
              <a:t>Amazon EC2 is hosted in multiple </a:t>
            </a:r>
            <a:r>
              <a:rPr lang="en-US" sz="2800" b="1" i="0" dirty="0">
                <a:solidFill>
                  <a:srgbClr val="16191F"/>
                </a:solidFill>
                <a:effectLst/>
                <a:latin typeface="Amazon Ember"/>
              </a:rPr>
              <a:t>locations world-wide</a:t>
            </a:r>
            <a:r>
              <a:rPr lang="en-US" sz="2800" b="0" i="0" dirty="0">
                <a:solidFill>
                  <a:srgbClr val="16191F"/>
                </a:solidFill>
                <a:effectLst/>
                <a:latin typeface="Amazon Ember"/>
              </a:rPr>
              <a:t>. These locations are composed of </a:t>
            </a:r>
            <a:r>
              <a:rPr lang="en-US" sz="2800" b="1" i="0" dirty="0">
                <a:solidFill>
                  <a:srgbClr val="16191F"/>
                </a:solidFill>
                <a:effectLst/>
                <a:latin typeface="Amazon Ember"/>
              </a:rPr>
              <a:t>AWS Regions, Availability Zones</a:t>
            </a:r>
          </a:p>
          <a:p>
            <a:r>
              <a:rPr lang="en-US" sz="2800" b="0" i="0" dirty="0">
                <a:solidFill>
                  <a:srgbClr val="16191F"/>
                </a:solidFill>
                <a:effectLst/>
                <a:latin typeface="Amazon Ember"/>
              </a:rPr>
              <a:t>Each Region is a separate </a:t>
            </a:r>
            <a:r>
              <a:rPr lang="en-US" sz="2800" b="1" i="0" dirty="0">
                <a:solidFill>
                  <a:srgbClr val="16191F"/>
                </a:solidFill>
                <a:effectLst/>
                <a:latin typeface="Amazon Ember"/>
              </a:rPr>
              <a:t>geographic area.</a:t>
            </a:r>
          </a:p>
          <a:p>
            <a:r>
              <a:rPr lang="en-US" sz="2800" dirty="0">
                <a:latin typeface="Amazon Ember"/>
              </a:rPr>
              <a:t>Availability Zones are multiple, isolated locations within each Region.</a:t>
            </a:r>
            <a:endParaRPr lang="en-IN" sz="2800" dirty="0"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426361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F0F8-076E-7F22-1CAB-50011A5C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126"/>
            <a:ext cx="8596668" cy="1237673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Copperplate Gothic Bold" panose="020E0705020206020404" pitchFamily="34" charset="0"/>
              </a:rPr>
              <a:t>AMI Catalogs(Amazon Machine Image)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6699-C474-78DF-6B2C-EE492886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9027"/>
            <a:ext cx="8596668" cy="4617807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16191F"/>
                </a:solidFill>
                <a:effectLst/>
                <a:latin typeface="Amazon Ember"/>
              </a:rPr>
              <a:t>An AMI is a </a:t>
            </a:r>
            <a:r>
              <a:rPr lang="en-US" sz="2800" b="1" i="0" dirty="0">
                <a:solidFill>
                  <a:srgbClr val="16191F"/>
                </a:solidFill>
                <a:effectLst/>
                <a:latin typeface="Amazon Ember"/>
              </a:rPr>
              <a:t>template that contains the software configuration</a:t>
            </a:r>
            <a:r>
              <a:rPr lang="en-US" sz="2800" b="0" i="0" dirty="0">
                <a:solidFill>
                  <a:srgbClr val="16191F"/>
                </a:solidFill>
                <a:effectLst/>
                <a:latin typeface="Amazon Ember"/>
              </a:rPr>
              <a:t> (operating system, application server, and applications) required to launch your instance.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FBF2A-620E-1853-A9A0-BF12974B7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2" t="38182" r="46307" b="26060"/>
          <a:stretch/>
        </p:blipFill>
        <p:spPr>
          <a:xfrm>
            <a:off x="1774997" y="2934480"/>
            <a:ext cx="5607093" cy="384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9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8020-D6C7-7AF4-9EEE-CD8E1B5DC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7105"/>
            <a:ext cx="8596668" cy="831273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Copperplate Gothic Bold" panose="020E0705020206020404" pitchFamily="34" charset="0"/>
              </a:rPr>
              <a:t>				Instance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9758-A2E5-1DC7-FE01-A72E40FF1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8378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/>
              <a:t>Selection of Instance Types mainly depends on the </a:t>
            </a:r>
            <a:r>
              <a:rPr lang="en-IN" sz="2400" b="1" dirty="0"/>
              <a:t>CPU and Memory </a:t>
            </a:r>
          </a:p>
          <a:p>
            <a:r>
              <a:rPr lang="en-IN" sz="2400" dirty="0"/>
              <a:t>Instance Types is a wide selection of instance optimized to </a:t>
            </a:r>
            <a:r>
              <a:rPr lang="en-IN" sz="2400" b="1" dirty="0"/>
              <a:t>fit different use cases </a:t>
            </a:r>
            <a:r>
              <a:rPr lang="en-IN" sz="2400" dirty="0"/>
              <a:t>provided by the Amazon EC2</a:t>
            </a:r>
          </a:p>
          <a:p>
            <a:r>
              <a:rPr lang="en-IN" sz="2400" dirty="0"/>
              <a:t>There are </a:t>
            </a:r>
            <a:r>
              <a:rPr lang="en-IN" sz="2400" b="1" dirty="0"/>
              <a:t>5 Types </a:t>
            </a:r>
            <a:r>
              <a:rPr lang="en-IN" sz="2400" dirty="0"/>
              <a:t>of Instances 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88BCE-7FF7-F5C9-74B0-83DF50056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" t="4957" r="2783" b="4074"/>
          <a:stretch/>
        </p:blipFill>
        <p:spPr>
          <a:xfrm>
            <a:off x="519545" y="3278203"/>
            <a:ext cx="7793182" cy="324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3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03D4-9AA2-FBC6-42B7-0F691DD5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25" y="168624"/>
            <a:ext cx="8596668" cy="82890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Copperplate Gothic Bold" panose="020E0705020206020404" pitchFamily="34" charset="0"/>
              </a:rPr>
              <a:t>							Key 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4033-36C5-A402-344D-29F430434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16" y="1413164"/>
            <a:ext cx="5151966" cy="5276212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545B64"/>
                </a:solidFill>
                <a:effectLst/>
              </a:rPr>
              <a:t>A key pair, consisting of a </a:t>
            </a:r>
            <a:r>
              <a:rPr lang="en-US" sz="2400" b="1" i="0" dirty="0">
                <a:solidFill>
                  <a:srgbClr val="545B64"/>
                </a:solidFill>
                <a:effectLst/>
              </a:rPr>
              <a:t>private key and a public key</a:t>
            </a:r>
            <a:endParaRPr lang="en-US" sz="2400" b="1" dirty="0">
              <a:solidFill>
                <a:srgbClr val="545B64"/>
              </a:solidFill>
            </a:endParaRPr>
          </a:p>
          <a:p>
            <a:r>
              <a:rPr lang="en-US" sz="2400" b="0" i="0" dirty="0">
                <a:solidFill>
                  <a:srgbClr val="545B64"/>
                </a:solidFill>
                <a:effectLst/>
              </a:rPr>
              <a:t>It</a:t>
            </a:r>
            <a:r>
              <a:rPr lang="en-US" sz="2400" dirty="0">
                <a:solidFill>
                  <a:srgbClr val="545B64"/>
                </a:solidFill>
              </a:rPr>
              <a:t> </a:t>
            </a:r>
            <a:r>
              <a:rPr lang="en-US" sz="2400" b="0" i="0" dirty="0">
                <a:solidFill>
                  <a:srgbClr val="545B64"/>
                </a:solidFill>
                <a:effectLst/>
              </a:rPr>
              <a:t>is a </a:t>
            </a:r>
            <a:r>
              <a:rPr lang="en-US" sz="2400" b="1" i="0" dirty="0">
                <a:solidFill>
                  <a:srgbClr val="545B64"/>
                </a:solidFill>
                <a:effectLst/>
              </a:rPr>
              <a:t>set of security credentials </a:t>
            </a:r>
            <a:r>
              <a:rPr lang="en-US" sz="2400" b="0" i="0" dirty="0">
                <a:solidFill>
                  <a:srgbClr val="545B64"/>
                </a:solidFill>
                <a:effectLst/>
              </a:rPr>
              <a:t>that you use to prove your identity when connecting to an instance.</a:t>
            </a:r>
          </a:p>
          <a:p>
            <a:r>
              <a:rPr lang="en-US" sz="2400" dirty="0"/>
              <a:t>The public key is saved by AWS to match it to the key pair name and private key when you try to login to the EC2 instances. </a:t>
            </a:r>
          </a:p>
          <a:p>
            <a:r>
              <a:rPr lang="en-US" sz="2400" dirty="0"/>
              <a:t> Without key pair you cannot access instances via </a:t>
            </a:r>
            <a:r>
              <a:rPr lang="en-US" sz="2400" b="1" dirty="0"/>
              <a:t>RDP or SSH </a:t>
            </a:r>
            <a:r>
              <a:rPr lang="en-US" sz="2400" dirty="0"/>
              <a:t>(Linux). 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9271A-6880-66DA-12A1-878F1373E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2" y="2847108"/>
            <a:ext cx="3952009" cy="21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931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1889</TotalTime>
  <Words>522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Amazon Ember</vt:lpstr>
      <vt:lpstr>Arial</vt:lpstr>
      <vt:lpstr>Copperplate Gothic Bold</vt:lpstr>
      <vt:lpstr>Trebuchet MS</vt:lpstr>
      <vt:lpstr>Wingdings 3</vt:lpstr>
      <vt:lpstr>Facet</vt:lpstr>
      <vt:lpstr>Welcome to Amazon Web Services</vt:lpstr>
      <vt:lpstr>Elastic Compute Cloud (EC2 Service)  </vt:lpstr>
      <vt:lpstr>Elastic Compute Cloud (EC2)</vt:lpstr>
      <vt:lpstr>Features of amazon ec2</vt:lpstr>
      <vt:lpstr>EC2 Instance</vt:lpstr>
      <vt:lpstr>    AWS Region</vt:lpstr>
      <vt:lpstr>AMI Catalogs(Amazon Machine Image)</vt:lpstr>
      <vt:lpstr>    Instance Type</vt:lpstr>
      <vt:lpstr>       Key Pair</vt:lpstr>
      <vt:lpstr>PowerPoint Presentation</vt:lpstr>
      <vt:lpstr>   Security Group    </vt:lpstr>
      <vt:lpstr>EBS (Elastic Block Store)Volumes and Snapshot </vt:lpstr>
      <vt:lpstr>    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(Amazon Web Services)</dc:title>
  <dc:creator>Ammara Shaikh</dc:creator>
  <cp:lastModifiedBy>Administrator</cp:lastModifiedBy>
  <cp:revision>5</cp:revision>
  <dcterms:created xsi:type="dcterms:W3CDTF">2023-07-17T11:44:52Z</dcterms:created>
  <dcterms:modified xsi:type="dcterms:W3CDTF">2024-01-02T08:57:23Z</dcterms:modified>
</cp:coreProperties>
</file>