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71" r:id="rId9"/>
    <p:sldId id="270" r:id="rId10"/>
    <p:sldId id="262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99400-C91E-4531-BBE4-831870D92C8C}" v="19" dt="2023-07-27T15:42:17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a Shaikh" userId="6c549edf1cd99ffb" providerId="LiveId" clId="{67599400-C91E-4531-BBE4-831870D92C8C}"/>
    <pc:docChg chg="undo custSel modSld">
      <pc:chgData name="Ammara Shaikh" userId="6c549edf1cd99ffb" providerId="LiveId" clId="{67599400-C91E-4531-BBE4-831870D92C8C}" dt="2023-07-23T08:47:58.321" v="287" actId="1076"/>
      <pc:docMkLst>
        <pc:docMk/>
      </pc:docMkLst>
      <pc:sldChg chg="addSp delSp modSp mod">
        <pc:chgData name="Ammara Shaikh" userId="6c549edf1cd99ffb" providerId="LiveId" clId="{67599400-C91E-4531-BBE4-831870D92C8C}" dt="2023-07-23T08:33:10.919" v="260" actId="1076"/>
        <pc:sldMkLst>
          <pc:docMk/>
          <pc:sldMk cId="441448518" sldId="256"/>
        </pc:sldMkLst>
        <pc:spChg chg="mod">
          <ac:chgData name="Ammara Shaikh" userId="6c549edf1cd99ffb" providerId="LiveId" clId="{67599400-C91E-4531-BBE4-831870D92C8C}" dt="2023-07-23T08:28:02.974" v="183" actId="207"/>
          <ac:spMkLst>
            <pc:docMk/>
            <pc:sldMk cId="441448518" sldId="256"/>
            <ac:spMk id="2" creationId="{9BADF64C-1A40-61C0-3355-DBE4B58E6591}"/>
          </ac:spMkLst>
        </pc:spChg>
        <pc:spChg chg="mod">
          <ac:chgData name="Ammara Shaikh" userId="6c549edf1cd99ffb" providerId="LiveId" clId="{67599400-C91E-4531-BBE4-831870D92C8C}" dt="2023-07-23T08:32:55.219" v="259" actId="207"/>
          <ac:spMkLst>
            <pc:docMk/>
            <pc:sldMk cId="441448518" sldId="256"/>
            <ac:spMk id="3" creationId="{6337A1F4-EEDF-EF1A-2889-D5D89800017C}"/>
          </ac:spMkLst>
        </pc:spChg>
        <pc:picChg chg="add mod">
          <ac:chgData name="Ammara Shaikh" userId="6c549edf1cd99ffb" providerId="LiveId" clId="{67599400-C91E-4531-BBE4-831870D92C8C}" dt="2023-07-23T08:33:10.919" v="260" actId="1076"/>
          <ac:picMkLst>
            <pc:docMk/>
            <pc:sldMk cId="441448518" sldId="256"/>
            <ac:picMk id="4" creationId="{D965324F-011F-4C71-C509-8EB60F485D8C}"/>
          </ac:picMkLst>
        </pc:picChg>
        <pc:picChg chg="add del mod">
          <ac:chgData name="Ammara Shaikh" userId="6c549edf1cd99ffb" providerId="LiveId" clId="{67599400-C91E-4531-BBE4-831870D92C8C}" dt="2023-07-21T18:02:11.253" v="81" actId="478"/>
          <ac:picMkLst>
            <pc:docMk/>
            <pc:sldMk cId="441448518" sldId="256"/>
            <ac:picMk id="5" creationId="{4C07EF35-C2D3-CF69-EFA3-4D91FCEB9B68}"/>
          </ac:picMkLst>
        </pc:picChg>
      </pc:sldChg>
      <pc:sldChg chg="delSp modSp mod modClrScheme chgLayout">
        <pc:chgData name="Ammara Shaikh" userId="6c549edf1cd99ffb" providerId="LiveId" clId="{67599400-C91E-4531-BBE4-831870D92C8C}" dt="2023-07-23T08:40:12.711" v="284" actId="1076"/>
        <pc:sldMkLst>
          <pc:docMk/>
          <pc:sldMk cId="1903743353" sldId="257"/>
        </pc:sldMkLst>
        <pc:spChg chg="mod ord">
          <ac:chgData name="Ammara Shaikh" userId="6c549edf1cd99ffb" providerId="LiveId" clId="{67599400-C91E-4531-BBE4-831870D92C8C}" dt="2023-07-23T08:40:12.711" v="284" actId="1076"/>
          <ac:spMkLst>
            <pc:docMk/>
            <pc:sldMk cId="1903743353" sldId="257"/>
            <ac:spMk id="2" creationId="{A22194AA-2222-E3ED-249B-A62C558A6FE1}"/>
          </ac:spMkLst>
        </pc:spChg>
        <pc:spChg chg="del">
          <ac:chgData name="Ammara Shaikh" userId="6c549edf1cd99ffb" providerId="LiveId" clId="{67599400-C91E-4531-BBE4-831870D92C8C}" dt="2023-07-21T20:27:44.171" v="158" actId="700"/>
          <ac:spMkLst>
            <pc:docMk/>
            <pc:sldMk cId="1903743353" sldId="257"/>
            <ac:spMk id="6" creationId="{8D00E984-D1A5-99E6-6308-5EFFF49D3421}"/>
          </ac:spMkLst>
        </pc:spChg>
      </pc:sldChg>
      <pc:sldChg chg="modSp mod">
        <pc:chgData name="Ammara Shaikh" userId="6c549edf1cd99ffb" providerId="LiveId" clId="{67599400-C91E-4531-BBE4-831870D92C8C}" dt="2023-07-23T08:34:47.142" v="263" actId="2711"/>
        <pc:sldMkLst>
          <pc:docMk/>
          <pc:sldMk cId="3207662549" sldId="258"/>
        </pc:sldMkLst>
        <pc:spChg chg="mod">
          <ac:chgData name="Ammara Shaikh" userId="6c549edf1cd99ffb" providerId="LiveId" clId="{67599400-C91E-4531-BBE4-831870D92C8C}" dt="2023-07-23T08:34:47.142" v="263" actId="2711"/>
          <ac:spMkLst>
            <pc:docMk/>
            <pc:sldMk cId="3207662549" sldId="258"/>
            <ac:spMk id="2" creationId="{A789B16E-55D0-BA4C-81AA-41E97033139F}"/>
          </ac:spMkLst>
        </pc:spChg>
        <pc:spChg chg="mod">
          <ac:chgData name="Ammara Shaikh" userId="6c549edf1cd99ffb" providerId="LiveId" clId="{67599400-C91E-4531-BBE4-831870D92C8C}" dt="2023-07-21T19:07:16.712" v="87" actId="20577"/>
          <ac:spMkLst>
            <pc:docMk/>
            <pc:sldMk cId="3207662549" sldId="258"/>
            <ac:spMk id="3" creationId="{F62EC77D-681D-DE3F-6400-3540A4BB2DDE}"/>
          </ac:spMkLst>
        </pc:spChg>
      </pc:sldChg>
      <pc:sldChg chg="modSp mod">
        <pc:chgData name="Ammara Shaikh" userId="6c549edf1cd99ffb" providerId="LiveId" clId="{67599400-C91E-4531-BBE4-831870D92C8C}" dt="2023-07-23T08:35:56.139" v="266" actId="2711"/>
        <pc:sldMkLst>
          <pc:docMk/>
          <pc:sldMk cId="1145659146" sldId="259"/>
        </pc:sldMkLst>
        <pc:spChg chg="mod">
          <ac:chgData name="Ammara Shaikh" userId="6c549edf1cd99ffb" providerId="LiveId" clId="{67599400-C91E-4531-BBE4-831870D92C8C}" dt="2023-07-23T08:35:56.139" v="266" actId="2711"/>
          <ac:spMkLst>
            <pc:docMk/>
            <pc:sldMk cId="1145659146" sldId="259"/>
            <ac:spMk id="2" creationId="{D5040B3B-8849-EF92-AE94-B19C9F8F51CC}"/>
          </ac:spMkLst>
        </pc:spChg>
        <pc:spChg chg="mod">
          <ac:chgData name="Ammara Shaikh" userId="6c549edf1cd99ffb" providerId="LiveId" clId="{67599400-C91E-4531-BBE4-831870D92C8C}" dt="2023-07-23T08:34:08.896" v="261" actId="1076"/>
          <ac:spMkLst>
            <pc:docMk/>
            <pc:sldMk cId="1145659146" sldId="259"/>
            <ac:spMk id="3" creationId="{333D1E90-D70E-75B5-3F0D-D4C98ABA6362}"/>
          </ac:spMkLst>
        </pc:spChg>
      </pc:sldChg>
      <pc:sldChg chg="modSp mod">
        <pc:chgData name="Ammara Shaikh" userId="6c549edf1cd99ffb" providerId="LiveId" clId="{67599400-C91E-4531-BBE4-831870D92C8C}" dt="2023-07-23T08:37:43.571" v="274" actId="2711"/>
        <pc:sldMkLst>
          <pc:docMk/>
          <pc:sldMk cId="1097878858" sldId="261"/>
        </pc:sldMkLst>
        <pc:spChg chg="mod">
          <ac:chgData name="Ammara Shaikh" userId="6c549edf1cd99ffb" providerId="LiveId" clId="{67599400-C91E-4531-BBE4-831870D92C8C}" dt="2023-07-23T08:37:43.571" v="274" actId="2711"/>
          <ac:spMkLst>
            <pc:docMk/>
            <pc:sldMk cId="1097878858" sldId="261"/>
            <ac:spMk id="2" creationId="{4EA66340-8D2C-ED27-13C9-01388410171A}"/>
          </ac:spMkLst>
        </pc:spChg>
      </pc:sldChg>
      <pc:sldChg chg="modSp mod">
        <pc:chgData name="Ammara Shaikh" userId="6c549edf1cd99ffb" providerId="LiveId" clId="{67599400-C91E-4531-BBE4-831870D92C8C}" dt="2023-07-23T08:37:25.560" v="273" actId="2711"/>
        <pc:sldMkLst>
          <pc:docMk/>
          <pc:sldMk cId="761590909" sldId="262"/>
        </pc:sldMkLst>
        <pc:spChg chg="mod">
          <ac:chgData name="Ammara Shaikh" userId="6c549edf1cd99ffb" providerId="LiveId" clId="{67599400-C91E-4531-BBE4-831870D92C8C}" dt="2023-07-23T08:37:25.560" v="273" actId="2711"/>
          <ac:spMkLst>
            <pc:docMk/>
            <pc:sldMk cId="761590909" sldId="262"/>
            <ac:spMk id="2" creationId="{FD2B2868-E135-1D25-9292-5C85CDB876D0}"/>
          </ac:spMkLst>
        </pc:spChg>
      </pc:sldChg>
      <pc:sldChg chg="modSp mod">
        <pc:chgData name="Ammara Shaikh" userId="6c549edf1cd99ffb" providerId="LiveId" clId="{67599400-C91E-4531-BBE4-831870D92C8C}" dt="2023-07-23T08:37:52.197" v="275" actId="2711"/>
        <pc:sldMkLst>
          <pc:docMk/>
          <pc:sldMk cId="3403877533" sldId="263"/>
        </pc:sldMkLst>
        <pc:spChg chg="mod">
          <ac:chgData name="Ammara Shaikh" userId="6c549edf1cd99ffb" providerId="LiveId" clId="{67599400-C91E-4531-BBE4-831870D92C8C}" dt="2023-07-23T08:37:52.197" v="275" actId="2711"/>
          <ac:spMkLst>
            <pc:docMk/>
            <pc:sldMk cId="3403877533" sldId="263"/>
            <ac:spMk id="2" creationId="{C739E74A-D2BB-8DCE-1238-853BC7A363E6}"/>
          </ac:spMkLst>
        </pc:spChg>
      </pc:sldChg>
      <pc:sldChg chg="modSp mod">
        <pc:chgData name="Ammara Shaikh" userId="6c549edf1cd99ffb" providerId="LiveId" clId="{67599400-C91E-4531-BBE4-831870D92C8C}" dt="2023-07-23T08:47:58.321" v="287" actId="1076"/>
        <pc:sldMkLst>
          <pc:docMk/>
          <pc:sldMk cId="1664945342" sldId="264"/>
        </pc:sldMkLst>
        <pc:spChg chg="mod">
          <ac:chgData name="Ammara Shaikh" userId="6c549edf1cd99ffb" providerId="LiveId" clId="{67599400-C91E-4531-BBE4-831870D92C8C}" dt="2023-07-23T08:38:10.259" v="277" actId="2711"/>
          <ac:spMkLst>
            <pc:docMk/>
            <pc:sldMk cId="1664945342" sldId="264"/>
            <ac:spMk id="2" creationId="{EF90DB7D-1E70-AAAD-81B4-37A5E0761320}"/>
          </ac:spMkLst>
        </pc:spChg>
        <pc:picChg chg="mod">
          <ac:chgData name="Ammara Shaikh" userId="6c549edf1cd99ffb" providerId="LiveId" clId="{67599400-C91E-4531-BBE4-831870D92C8C}" dt="2023-07-23T08:47:58.321" v="287" actId="1076"/>
          <ac:picMkLst>
            <pc:docMk/>
            <pc:sldMk cId="1664945342" sldId="264"/>
            <ac:picMk id="5" creationId="{55EA8004-C3F7-0F12-B596-A49804D61024}"/>
          </ac:picMkLst>
        </pc:picChg>
      </pc:sldChg>
      <pc:sldChg chg="modSp mod">
        <pc:chgData name="Ammara Shaikh" userId="6c549edf1cd99ffb" providerId="LiveId" clId="{67599400-C91E-4531-BBE4-831870D92C8C}" dt="2023-07-23T08:35:05.544" v="264" actId="2711"/>
        <pc:sldMkLst>
          <pc:docMk/>
          <pc:sldMk cId="3119254118" sldId="266"/>
        </pc:sldMkLst>
        <pc:spChg chg="mod">
          <ac:chgData name="Ammara Shaikh" userId="6c549edf1cd99ffb" providerId="LiveId" clId="{67599400-C91E-4531-BBE4-831870D92C8C}" dt="2023-07-23T08:35:05.544" v="264" actId="2711"/>
          <ac:spMkLst>
            <pc:docMk/>
            <pc:sldMk cId="3119254118" sldId="266"/>
            <ac:spMk id="2" creationId="{DED94C42-C4FC-21CA-C115-9CC65A5E102F}"/>
          </ac:spMkLst>
        </pc:spChg>
      </pc:sldChg>
      <pc:sldChg chg="modSp mod">
        <pc:chgData name="Ammara Shaikh" userId="6c549edf1cd99ffb" providerId="LiveId" clId="{67599400-C91E-4531-BBE4-831870D92C8C}" dt="2023-07-23T08:35:20.215" v="265" actId="2711"/>
        <pc:sldMkLst>
          <pc:docMk/>
          <pc:sldMk cId="415552180" sldId="267"/>
        </pc:sldMkLst>
        <pc:spChg chg="mod">
          <ac:chgData name="Ammara Shaikh" userId="6c549edf1cd99ffb" providerId="LiveId" clId="{67599400-C91E-4531-BBE4-831870D92C8C}" dt="2023-07-23T08:35:20.215" v="265" actId="2711"/>
          <ac:spMkLst>
            <pc:docMk/>
            <pc:sldMk cId="415552180" sldId="267"/>
            <ac:spMk id="2" creationId="{4315CE63-6313-237F-ADE4-E2779DBADC06}"/>
          </ac:spMkLst>
        </pc:spChg>
      </pc:sldChg>
      <pc:sldChg chg="modSp mod">
        <pc:chgData name="Ammara Shaikh" userId="6c549edf1cd99ffb" providerId="LiveId" clId="{67599400-C91E-4531-BBE4-831870D92C8C}" dt="2023-07-23T08:37:58.925" v="276" actId="2711"/>
        <pc:sldMkLst>
          <pc:docMk/>
          <pc:sldMk cId="4166718301" sldId="268"/>
        </pc:sldMkLst>
        <pc:spChg chg="mod">
          <ac:chgData name="Ammara Shaikh" userId="6c549edf1cd99ffb" providerId="LiveId" clId="{67599400-C91E-4531-BBE4-831870D92C8C}" dt="2023-07-23T08:37:58.925" v="276" actId="2711"/>
          <ac:spMkLst>
            <pc:docMk/>
            <pc:sldMk cId="4166718301" sldId="268"/>
            <ac:spMk id="2" creationId="{6A77A3FE-0FC6-E5A3-E7A8-D0AA5D7332DB}"/>
          </ac:spMkLst>
        </pc:spChg>
      </pc:sldChg>
      <pc:sldChg chg="modSp mod">
        <pc:chgData name="Ammara Shaikh" userId="6c549edf1cd99ffb" providerId="LiveId" clId="{67599400-C91E-4531-BBE4-831870D92C8C}" dt="2023-07-23T08:45:57.660" v="286" actId="1076"/>
        <pc:sldMkLst>
          <pc:docMk/>
          <pc:sldMk cId="237863792" sldId="270"/>
        </pc:sldMkLst>
        <pc:spChg chg="mod">
          <ac:chgData name="Ammara Shaikh" userId="6c549edf1cd99ffb" providerId="LiveId" clId="{67599400-C91E-4531-BBE4-831870D92C8C}" dt="2023-07-23T08:36:41.709" v="268" actId="2711"/>
          <ac:spMkLst>
            <pc:docMk/>
            <pc:sldMk cId="237863792" sldId="270"/>
            <ac:spMk id="2" creationId="{74B0DCDC-554A-5237-2F96-872BD62126FC}"/>
          </ac:spMkLst>
        </pc:spChg>
        <pc:picChg chg="mod">
          <ac:chgData name="Ammara Shaikh" userId="6c549edf1cd99ffb" providerId="LiveId" clId="{67599400-C91E-4531-BBE4-831870D92C8C}" dt="2023-07-23T08:45:57.660" v="286" actId="1076"/>
          <ac:picMkLst>
            <pc:docMk/>
            <pc:sldMk cId="237863792" sldId="270"/>
            <ac:picMk id="4" creationId="{335015E6-323A-10CE-51FB-3437A11BBAF9}"/>
          </ac:picMkLst>
        </pc:picChg>
      </pc:sldChg>
      <pc:sldChg chg="addSp delSp modSp mod">
        <pc:chgData name="Ammara Shaikh" userId="6c549edf1cd99ffb" providerId="LiveId" clId="{67599400-C91E-4531-BBE4-831870D92C8C}" dt="2023-07-21T20:29:54.177" v="174" actId="9405"/>
        <pc:sldMkLst>
          <pc:docMk/>
          <pc:sldMk cId="2643409811" sldId="271"/>
        </pc:sldMkLst>
        <pc:picChg chg="mod">
          <ac:chgData name="Ammara Shaikh" userId="6c549edf1cd99ffb" providerId="LiveId" clId="{67599400-C91E-4531-BBE4-831870D92C8C}" dt="2023-07-21T19:10:39.382" v="88" actId="1076"/>
          <ac:picMkLst>
            <pc:docMk/>
            <pc:sldMk cId="2643409811" sldId="271"/>
            <ac:picMk id="5" creationId="{31D7E49B-0F18-A783-5C9D-78D77FCA528D}"/>
          </ac:picMkLst>
        </pc:picChg>
        <pc:inkChg chg="add del">
          <ac:chgData name="Ammara Shaikh" userId="6c549edf1cd99ffb" providerId="LiveId" clId="{67599400-C91E-4531-BBE4-831870D92C8C}" dt="2023-07-21T20:28:53.429" v="164" actId="9405"/>
          <ac:inkMkLst>
            <pc:docMk/>
            <pc:sldMk cId="2643409811" sldId="271"/>
            <ac:inkMk id="3" creationId="{050C28A3-74E9-D432-4DAA-1ED4A75E3AFF}"/>
          </ac:inkMkLst>
        </pc:inkChg>
        <pc:inkChg chg="add del">
          <ac:chgData name="Ammara Shaikh" userId="6c549edf1cd99ffb" providerId="LiveId" clId="{67599400-C91E-4531-BBE4-831870D92C8C}" dt="2023-07-21T20:29:03.769" v="166" actId="9405"/>
          <ac:inkMkLst>
            <pc:docMk/>
            <pc:sldMk cId="2643409811" sldId="271"/>
            <ac:inkMk id="4" creationId="{89859B66-4743-220F-3B62-A971D5D88A32}"/>
          </ac:inkMkLst>
        </pc:inkChg>
        <pc:inkChg chg="add del">
          <ac:chgData name="Ammara Shaikh" userId="6c549edf1cd99ffb" providerId="LiveId" clId="{67599400-C91E-4531-BBE4-831870D92C8C}" dt="2023-07-21T20:29:21.388" v="168" actId="9405"/>
          <ac:inkMkLst>
            <pc:docMk/>
            <pc:sldMk cId="2643409811" sldId="271"/>
            <ac:inkMk id="6" creationId="{6059D704-9F7F-07BD-4EA3-F99B72E11C82}"/>
          </ac:inkMkLst>
        </pc:inkChg>
        <pc:inkChg chg="add">
          <ac:chgData name="Ammara Shaikh" userId="6c549edf1cd99ffb" providerId="LiveId" clId="{67599400-C91E-4531-BBE4-831870D92C8C}" dt="2023-07-21T20:29:30.563" v="169" actId="9405"/>
          <ac:inkMkLst>
            <pc:docMk/>
            <pc:sldMk cId="2643409811" sldId="271"/>
            <ac:inkMk id="7" creationId="{DA998398-2D27-9580-5B5C-C65D1E1D5692}"/>
          </ac:inkMkLst>
        </pc:inkChg>
        <pc:inkChg chg="add">
          <ac:chgData name="Ammara Shaikh" userId="6c549edf1cd99ffb" providerId="LiveId" clId="{67599400-C91E-4531-BBE4-831870D92C8C}" dt="2023-07-21T20:29:38.964" v="170" actId="9405"/>
          <ac:inkMkLst>
            <pc:docMk/>
            <pc:sldMk cId="2643409811" sldId="271"/>
            <ac:inkMk id="8" creationId="{51DCE4D7-B2B9-5154-9F2E-6EC6805FB273}"/>
          </ac:inkMkLst>
        </pc:inkChg>
        <pc:inkChg chg="add del">
          <ac:chgData name="Ammara Shaikh" userId="6c549edf1cd99ffb" providerId="LiveId" clId="{67599400-C91E-4531-BBE4-831870D92C8C}" dt="2023-07-21T20:29:45.632" v="172" actId="9405"/>
          <ac:inkMkLst>
            <pc:docMk/>
            <pc:sldMk cId="2643409811" sldId="271"/>
            <ac:inkMk id="9" creationId="{9C18AD65-8A35-2F39-18EC-B114A54435D2}"/>
          </ac:inkMkLst>
        </pc:inkChg>
        <pc:inkChg chg="add">
          <ac:chgData name="Ammara Shaikh" userId="6c549edf1cd99ffb" providerId="LiveId" clId="{67599400-C91E-4531-BBE4-831870D92C8C}" dt="2023-07-21T20:29:51.172" v="173" actId="9405"/>
          <ac:inkMkLst>
            <pc:docMk/>
            <pc:sldMk cId="2643409811" sldId="271"/>
            <ac:inkMk id="10" creationId="{5F9B4B13-6EC9-8CD2-1CC4-ED1EDE6FC22F}"/>
          </ac:inkMkLst>
        </pc:inkChg>
        <pc:inkChg chg="add">
          <ac:chgData name="Ammara Shaikh" userId="6c549edf1cd99ffb" providerId="LiveId" clId="{67599400-C91E-4531-BBE4-831870D92C8C}" dt="2023-07-21T20:29:54.177" v="174" actId="9405"/>
          <ac:inkMkLst>
            <pc:docMk/>
            <pc:sldMk cId="2643409811" sldId="271"/>
            <ac:inkMk id="11" creationId="{7E041469-117B-4A43-1289-99CB8E3DA81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0:29:30.563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6793.41016"/>
      <inkml:brushProperty name="anchorY" value="-3256.5022"/>
      <inkml:brushProperty name="scaleFactor" value="0.5"/>
    </inkml:brush>
  </inkml:definitions>
  <inkml:trace contextRef="#ctx0" brushRef="#br0">0 30 24575,'0'0'0,"5"0"0,7 0 0,12 0 0,4 0 0,10 0 0,1 0 0,0 0 0,-2 0 0,-2 0 0,-2 0 0,-3 0 0,6 0 0,-1 0 0,5 0 0,-1 0 0,-1 0 0,-2 0 0,-3 0 0,-1 0 0,-2 0 0,4 0 0,1 0 0,0 0 0,-2 0 0,-1 0 0,-1 0 0,4 0 0,1 0 0,4 0 0,-1 0 0,-1 0 0,-2 0 0,-2 0 0,-3 0 0,-1 0 0,-1 0 0,0 0 0,-1 0 0,1 0 0,-1 0 0,1 0 0,0 0 0,-1 0 0,1 0 0,0 0 0,0 0 0,0 0 0,0 0 0,-1 0 0,1 0 0,0 0 0,0 0 0,0 0 0,0 0 0,0 0 0,0 0 0,-1 0 0,1 0 0,0 0 0,0 0 0,0 0 0,0 0 0,0 0 0,0 0 0,-1 0 0,1 0 0,0 0 0,0 0 0,0 0 0,0 0 0,0 0 0,-1 0 0,1 0 0,0 0 0,0 0 0,0 0 0,0-6 0,0 0 0,-1 0 0,1 2 0,0 0 0,0 2 0,0 1 0,0 0 0,-1 1 0,1 0 0,0 1 0,0-1 0,0 0 0,0 0 0,0 0 0,0 0 0,0 0 0,-1 0 0,1 0 0,0 0 0,0 0 0,0 0 0,0 0 0,0 0 0,-1 0 0,1 0 0,0 0 0,0 0 0,0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0:29:38.957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1009.48633"/>
      <inkml:brushProperty name="anchorY" value="-4243.86572"/>
      <inkml:brushProperty name="scaleFactor" value="0.5"/>
    </inkml:brush>
  </inkml:definitions>
  <inkml:trace contextRef="#ctx0" brushRef="#br0">1 61 24575,'0'0'0,"5"0"0,7 0 0,6 0 0,4 0 0,4 0 0,2 0 0,2 0 0,0 0 0,0 0 0,0 0 0,-1 0 0,1 0 0,-1 0 0,0 0 0,0 0 0,-1 0 0,1 0 0,0 0 0,0 0 0,0 0 0,0 0 0,-1 0 0,1 0 0,0 0 0,0 0 0,-6-6 0,0 0 0,0 0 0,1 1 0,1 2 0,2 1 0,1 0 0,0 2 0,1 0 0,0 0 0,0 0 0,0 0 0,0 1 0,0-1 0,0 0 0,0 0 0,0 0 0,0 0 0,0 0 0,0 0 0,-1-6 0,1 0 0,0 0 0,6 1 0,0 1 0,-1 2 0,0 0 0,-2 2 0,0 0 0,-2 0 0,-1 0 0,0 0 0,-1 1 0,1-1 0,0 0 0,0 0 0,-1 0 0,1 0 0,0 0 0,0 0 0,-1 0 0,1 0 0,0 0 0,0 0 0,0 0 0,0 0 0,0 0 0,0 0 0,-1 0 0,1 0 0,0 0 0,0 0 0,0 0 0,0 0 0,0 0 0,-1 0 0,1 0 0,0 0 0,0 0 0,0 0 0,0 0 0,0 0 0,-1 0 0,1 0 0,0 0 0,0 6 0,0 0 0,0 0 0,0-1 0,-1-1 0,1-2 0,0 0 0,0-2 0,0 0 0,0 0 0,0 0 0,0-1 0,0 1 0,-1 0 0,1 0 0,0 0 0,0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0:29:51.172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8026.33789"/>
      <inkml:brushProperty name="anchorY" value="-6073.96484"/>
      <inkml:brushProperty name="scaleFactor" value="0.5"/>
    </inkml:brush>
  </inkml:definitions>
  <inkml:trace contextRef="#ctx0" brushRef="#br0">0 1 24575,'0'0'0,"5"0"0,8 0 0,5 0 0,4 0 0,4 0 0,2 0 0,2 0 0,0 0 0,6 0 0,0 0 0,-1 0 0,-1 0 0,-1 0 0,-2 0 0,-1 0 0,0 0 0,-2 0 0,1 0 0,0 0 0,-1 0 0,1 0 0,0 0 0,-1 0 0,1 0 0,0 0 0,0 0 0,0 0 0,0 0 0,-1 0 0,1 0 0,0 0 0,0 0 0,0 0 0,0 0 0,6 0 0,-1 0 0,1 0 0,-1 0 0,-2 0 0,5 0 0,-1 0 0,0 0 0,-3 0 0,-1 0 0,-1 0 0,-1 0 0,-1 0 0,0 0 0,0 0 0,-1 0 0,1 0 0,-1 0 0,1 0 0,0 0 0,0 0 0,0 0 0,-1 0 0,1 0 0,0 0 0,0 0 0,0 0 0,0 0 0,0 0 0,-1 0 0,1 0 0,0 0 0,0 0 0,0 0 0,0 0 0,0 0 0,0 0 0,0 0 0,-1 0 0,1 0 0,0 0 0,0 0 0,0 0 0,0 0 0,0 0 0,-1 0 0,1 0 0,0 0 0,0 0 0,0 0 0,0 0 0,0 0 0,-1 0 0,1 0 0,0 0 0,0 0 0,0 0 0,0 0 0,-1 0 0,1 0 0,0 0 0,0 0 0,0 0 0,0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0:29:54.177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21925.1543"/>
      <inkml:brushProperty name="anchorY" value="-7089.96484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3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0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3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3CB0-9839-4A6E-8D0C-B805A4A82EFC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C797C4-FB83-45CC-A51E-8F2438D3FE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64C-1A40-61C0-3355-DBE4B58E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916" y="342899"/>
            <a:ext cx="8637073" cy="131964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  <a:latin typeface="Algerian" panose="04020705040A02060702" pitchFamily="82" charset="0"/>
              </a:rPr>
              <a:t>Welcome to amazon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7A1F4-EEDF-EF1A-2889-D5D898000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235" y="3856532"/>
            <a:ext cx="5694220" cy="2045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                                 </a:t>
            </a:r>
            <a:r>
              <a:rPr lang="en-IN" sz="2000" dirty="0"/>
              <a:t>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SURYADEV CHAUDHARY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65324F-011F-4C71-C509-8EB60F48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3955" y="2048512"/>
            <a:ext cx="4072390" cy="14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4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2868-E135-1D25-9292-5C85CDB8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31C3-DBAD-F63A-D845-4490849E45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IAM group is an identity that specifies a collection of IAM users.</a:t>
            </a:r>
          </a:p>
          <a:p>
            <a:r>
              <a:rPr lang="en-US" sz="2800" dirty="0"/>
              <a:t>You can't sign in as a group</a:t>
            </a:r>
          </a:p>
          <a:p>
            <a:r>
              <a:rPr lang="en-US" sz="2800" dirty="0"/>
              <a:t>You can use groups to specify permissions for multiple users at a time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15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6340-8D2C-ED27-13C9-01388410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274A-8240-28CE-9974-47CC7D0F14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IAM user is an identity within your AWS account that has specific permissions for a single person or application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9787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E74A-D2BB-8DCE-1238-853BC7A3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8FD0-2286-9A64-80D4-C915FF6B18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IAM role is an identity within your AWS account that has specific permissions.</a:t>
            </a:r>
          </a:p>
          <a:p>
            <a:r>
              <a:rPr lang="en-US" sz="2800" dirty="0"/>
              <a:t>It is similar to an IAM user, but is not associated with a specific person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387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3FE-0FC6-E5A3-E7A8-D0AA5D73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1BDC-2B2A-DB89-96F9-79007F367F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You manage access in AWS by creating policies and attaching them to IAM identities (users, groups of users, or roles) or AWS resources.</a:t>
            </a:r>
          </a:p>
          <a:p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 A policy is an object in AWS that, when associated with an identity or resource, defines their permissions.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667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4AA-2222-E3ED-249B-A62C558A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661" y="2610327"/>
            <a:ext cx="9645912" cy="1637345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190374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16E-55D0-BA4C-81AA-41E97033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77D-681D-DE3F-6400-3540A4BB2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AWS Identity and Access Management (IAM) is a web service that helps you securely control access to control AWS resources.</a:t>
            </a:r>
          </a:p>
          <a:p>
            <a:r>
              <a:rPr lang="en-IN" sz="2800" dirty="0"/>
              <a:t>IAM, centrally </a:t>
            </a:r>
            <a:r>
              <a:rPr lang="en-US" sz="2800" dirty="0"/>
              <a:t>manage permissions that control </a:t>
            </a:r>
            <a:r>
              <a:rPr lang="en-IN" sz="2800" dirty="0"/>
              <a:t>users access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76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4C42-C4FC-21CA-C115-9CC65A5E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2ADF-92C5-9271-2C02-59E6359F47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principal must be authenticated (signed in to AWS) using their credentials to AWS.</a:t>
            </a:r>
          </a:p>
          <a:p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To authenticate from the console as a root user, you must sign in with your email address and password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925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CE63-6313-237F-ADE4-E2779DBA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034D-20F4-ACDF-9A65-F2FEC0443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must also be authorized (allowed) to complete your request.</a:t>
            </a:r>
          </a:p>
          <a:p>
            <a:r>
              <a:rPr lang="en-US" sz="2800" b="0" i="0" dirty="0">
                <a:solidFill>
                  <a:srgbClr val="16191F"/>
                </a:solidFill>
                <a:effectLst/>
                <a:latin typeface="Amazon Ember"/>
              </a:rPr>
              <a:t>It uses the policies to determine whether to allow or deny the request.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55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0B3B-8849-EF92-AE94-B19C9F8F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1E90-D70E-75B5-3F0D-D4C98ABA63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162031"/>
            <a:ext cx="10363826" cy="3424107"/>
          </a:xfrm>
        </p:spPr>
        <p:txBody>
          <a:bodyPr>
            <a:noAutofit/>
          </a:bodyPr>
          <a:lstStyle/>
          <a:p>
            <a:r>
              <a:rPr lang="en-US" sz="2800" dirty="0"/>
              <a:t>Shared access to your AWS account</a:t>
            </a:r>
          </a:p>
          <a:p>
            <a:r>
              <a:rPr lang="en-IN" sz="2800" dirty="0"/>
              <a:t>Multi-factor authentication (MFA)</a:t>
            </a:r>
            <a:endParaRPr lang="en-US" sz="2800" dirty="0"/>
          </a:p>
          <a:p>
            <a:r>
              <a:rPr lang="en-IN" sz="2800" dirty="0"/>
              <a:t>Free to use</a:t>
            </a:r>
          </a:p>
        </p:txBody>
      </p:sp>
    </p:spTree>
    <p:extLst>
      <p:ext uri="{BB962C8B-B14F-4D97-AF65-F5344CB8AC3E}">
        <p14:creationId xmlns:p14="http://schemas.microsoft.com/office/powerpoint/2010/main" val="114565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BD8F-9BF1-AF60-AACC-753136A9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Who uses iam?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E9DE-EA48-F5E6-A3FA-21DA5DC1CB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Service user</a:t>
            </a:r>
          </a:p>
          <a:p>
            <a:r>
              <a:rPr lang="en-IN" sz="2800" dirty="0"/>
              <a:t>Service administrator</a:t>
            </a:r>
          </a:p>
          <a:p>
            <a:r>
              <a:rPr lang="en-IN" sz="2800" dirty="0"/>
              <a:t>IAM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48198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D847-07AB-00C4-FBE5-1BF22510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Aws user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7E49B-0F18-A783-5C9D-78D77FCA52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31015" r="8295" b="27412"/>
          <a:stretch/>
        </p:blipFill>
        <p:spPr>
          <a:xfrm>
            <a:off x="1294362" y="1776599"/>
            <a:ext cx="9603275" cy="4276882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998398-2D27-9580-5B5C-C65D1E1D5692}"/>
                  </a:ext>
                </a:extLst>
              </p14:cNvPr>
              <p14:cNvContentPartPr/>
              <p14:nvPr/>
            </p14:nvContentPartPr>
            <p14:xfrm>
              <a:off x="1932693" y="3646816"/>
              <a:ext cx="115236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998398-2D27-9580-5B5C-C65D1E1D5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9693" y="3583816"/>
                <a:ext cx="1278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DCE4D7-B2B9-5154-9F2E-6EC6805FB273}"/>
                  </a:ext>
                </a:extLst>
              </p14:cNvPr>
              <p14:cNvContentPartPr/>
              <p14:nvPr/>
            </p14:nvContentPartPr>
            <p14:xfrm>
              <a:off x="1600053" y="4612696"/>
              <a:ext cx="1100160" cy="2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DCE4D7-B2B9-5154-9F2E-6EC6805FB2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7413" y="4550056"/>
                <a:ext cx="1225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9B4B13-6EC9-8CD2-1CC4-ED1EDE6FC22F}"/>
                  </a:ext>
                </a:extLst>
              </p14:cNvPr>
              <p14:cNvContentPartPr/>
              <p14:nvPr/>
            </p14:nvContentPartPr>
            <p14:xfrm>
              <a:off x="2576733" y="5590096"/>
              <a:ext cx="10382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9B4B13-6EC9-8CD2-1CC4-ED1EDE6FC2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3733" y="5527456"/>
                <a:ext cx="1163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041469-117B-4A43-1289-99CB8E3DA818}"/>
                  </a:ext>
                </a:extLst>
              </p14:cNvPr>
              <p14:cNvContentPartPr/>
              <p14:nvPr/>
            </p14:nvContentPartPr>
            <p14:xfrm>
              <a:off x="-716907" y="4519816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041469-117B-4A43-1289-99CB8E3DA8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779547" y="445717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40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DCDC-554A-5237-2F96-872BD621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70" y="-1951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5400" b="1" i="0" dirty="0">
                <a:solidFill>
                  <a:srgbClr val="1619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IAM resources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E898-8CD1-23DF-D82D-4D0B6770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264" y="901973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545B64"/>
                </a:solidFill>
                <a:effectLst/>
                <a:latin typeface="Amazon Ember"/>
              </a:rPr>
              <a:t>Resources in this AWS Account</a:t>
            </a:r>
            <a:endParaRPr lang="en-IN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5015E6-323A-10CE-51FB-3437A11BB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9" t="16145" r="12391" b="14364"/>
          <a:stretch/>
        </p:blipFill>
        <p:spPr>
          <a:xfrm>
            <a:off x="764639" y="1524605"/>
            <a:ext cx="9957706" cy="45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3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412</TotalTime>
  <Words>300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Amazon Ember</vt:lpstr>
      <vt:lpstr>Arial</vt:lpstr>
      <vt:lpstr>Gill Sans MT</vt:lpstr>
      <vt:lpstr>Times New Roman</vt:lpstr>
      <vt:lpstr>Gallery</vt:lpstr>
      <vt:lpstr>Welcome to amazon web services</vt:lpstr>
      <vt:lpstr>identity and access management (Iam)</vt:lpstr>
      <vt:lpstr>What is iam?</vt:lpstr>
      <vt:lpstr>Authentication</vt:lpstr>
      <vt:lpstr>Authorization</vt:lpstr>
      <vt:lpstr>Iam features</vt:lpstr>
      <vt:lpstr>Who uses iam?</vt:lpstr>
      <vt:lpstr>Aws user login</vt:lpstr>
      <vt:lpstr>IAM resources</vt:lpstr>
      <vt:lpstr>User groups</vt:lpstr>
      <vt:lpstr>user</vt:lpstr>
      <vt:lpstr>roles</vt:lpstr>
      <vt:lpstr>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amazon web services</dc:title>
  <dc:creator>Ammara Shaikh</dc:creator>
  <cp:lastModifiedBy>Administrator</cp:lastModifiedBy>
  <cp:revision>3</cp:revision>
  <dcterms:created xsi:type="dcterms:W3CDTF">2023-07-20T15:21:34Z</dcterms:created>
  <dcterms:modified xsi:type="dcterms:W3CDTF">2024-01-29T04:40:44Z</dcterms:modified>
</cp:coreProperties>
</file>